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63" r:id="rId3"/>
    <p:sldId id="364" r:id="rId4"/>
    <p:sldId id="367" r:id="rId5"/>
    <p:sldId id="415" r:id="rId6"/>
    <p:sldId id="381" r:id="rId7"/>
    <p:sldId id="375" r:id="rId8"/>
    <p:sldId id="374" r:id="rId9"/>
    <p:sldId id="397" r:id="rId10"/>
    <p:sldId id="365" r:id="rId11"/>
    <p:sldId id="377" r:id="rId12"/>
    <p:sldId id="370" r:id="rId13"/>
    <p:sldId id="378" r:id="rId14"/>
    <p:sldId id="394" r:id="rId15"/>
    <p:sldId id="376" r:id="rId16"/>
    <p:sldId id="372" r:id="rId17"/>
    <p:sldId id="385" r:id="rId18"/>
    <p:sldId id="395" r:id="rId19"/>
    <p:sldId id="373" r:id="rId20"/>
    <p:sldId id="379" r:id="rId21"/>
    <p:sldId id="380" r:id="rId22"/>
    <p:sldId id="398" r:id="rId23"/>
  </p:sldIdLst>
  <p:sldSz cx="12192000" cy="6858000"/>
  <p:notesSz cx="6858000" cy="9144000"/>
  <p:embeddedFontLst>
    <p:embeddedFont>
      <p:font typeface="汉仪综艺体简" panose="02010600000101010101" charset="-122"/>
      <p:regular r:id="rId29"/>
    </p:embeddedFont>
    <p:embeddedFont>
      <p:font typeface="Montserrat" panose="00000500000000000000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91" userDrawn="1">
          <p15:clr>
            <a:srgbClr val="A4A3A4"/>
          </p15:clr>
        </p15:guide>
        <p15:guide id="3" pos="332" userDrawn="1">
          <p15:clr>
            <a:srgbClr val="A4A3A4"/>
          </p15:clr>
        </p15:guide>
        <p15:guide id="4" pos="7309" userDrawn="1">
          <p15:clr>
            <a:srgbClr val="A4A3A4"/>
          </p15:clr>
        </p15:guide>
        <p15:guide id="5" orient="horz" pos="39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2B"/>
    <a:srgbClr val="19FCFA"/>
    <a:srgbClr val="FF5C57"/>
    <a:srgbClr val="00EBE3"/>
    <a:srgbClr val="00EEE6"/>
    <a:srgbClr val="4D56D2"/>
    <a:srgbClr val="FFA649"/>
    <a:srgbClr val="060928"/>
    <a:srgbClr val="703C13"/>
    <a:srgbClr val="8B4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2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82" y="948"/>
      </p:cViewPr>
      <p:guideLst>
        <p:guide orient="horz" pos="2191"/>
        <p:guide pos="332"/>
        <p:guide pos="7309"/>
        <p:guide orient="horz" pos="39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78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680" b="0" i="0" u="none" strike="noStrike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sz="1680"/>
              <a:t>品牌占有率</a:t>
            </a:r>
            <a:endParaRPr sz="168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品牌占比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contourW="19050"/>
          </c:spPr>
          <c:explosion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</c:spPr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</c:spPr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</c:spPr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  <a:effectLst>
                  <a:outerShdw blurRad="50800" dist="254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4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  <a:effectLst>
                  <a:outerShdw blurRad="50800" dist="254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4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  <a:effectLst>
                  <a:outerShdw blurRad="50800" dist="25400" dir="2700000" algn="tl" rotWithShape="0">
                    <a:schemeClr val="accent3">
                      <a:lumMod val="50000"/>
                      <a:alpha val="40000"/>
                    </a:schemeClr>
                  </a:outerShdw>
                </a:effectLst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4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0587927880846616"/>
                  <c:y val="-0.138919514884234"/>
                </c:manualLayout>
              </c:layout>
              <c:numFmt formatCode="General" sourceLinked="1"/>
              <c:spPr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  <a:effectLst>
                  <a:outerShdw blurRad="50800" dist="254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4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4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肯德基</c:v>
                </c:pt>
                <c:pt idx="1">
                  <c:v>麦当劳</c:v>
                </c:pt>
                <c:pt idx="2">
                  <c:v>华莱士</c:v>
                </c:pt>
                <c:pt idx="3">
                  <c:v>期它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35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lang="zh-CN" sz="14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1090108744"/>
        <c:axId val="1018994552"/>
      </c:barChart>
      <c:catAx>
        <c:axId val="1090108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18994552"/>
        <c:crosses val="autoZero"/>
        <c:auto val="1"/>
        <c:lblAlgn val="ctr"/>
        <c:lblOffset val="100"/>
        <c:noMultiLvlLbl val="0"/>
      </c:catAx>
      <c:valAx>
        <c:axId val="1018994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9010874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1090108744"/>
        <c:axId val="1018994552"/>
      </c:barChart>
      <c:catAx>
        <c:axId val="1090108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18994552"/>
        <c:crosses val="autoZero"/>
        <c:auto val="1"/>
        <c:lblAlgn val="ctr"/>
        <c:lblOffset val="100"/>
        <c:noMultiLvlLbl val="0"/>
      </c:catAx>
      <c:valAx>
        <c:axId val="1018994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9010874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overlap val="-10"/>
        <c:axId val="1090108744"/>
        <c:axId val="1018994552"/>
      </c:barChart>
      <c:catAx>
        <c:axId val="1090108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18994552"/>
        <c:crosses val="autoZero"/>
        <c:auto val="1"/>
        <c:lblAlgn val="ctr"/>
        <c:lblOffset val="100"/>
        <c:noMultiLvlLbl val="0"/>
      </c:catAx>
      <c:valAx>
        <c:axId val="1018994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09010874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1.png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6.xml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8.xml"/><Relationship Id="rId2" Type="http://schemas.openxmlformats.org/officeDocument/2006/relationships/image" Target="../media/image1.png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9.xml"/><Relationship Id="rId5" Type="http://schemas.openxmlformats.org/officeDocument/2006/relationships/image" Target="../media/image1.pn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7" Type="http://schemas.openxmlformats.org/officeDocument/2006/relationships/slideLayout" Target="../slideLayouts/slideLayout2.xml"/><Relationship Id="rId36" Type="http://schemas.openxmlformats.org/officeDocument/2006/relationships/themeOverride" Target="../theme/themeOverride2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image" Target="../media/image7.png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5.pn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4.xml"/><Relationship Id="rId5" Type="http://schemas.openxmlformats.org/officeDocument/2006/relationships/image" Target="../media/image30.jpe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75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image" Target="../media/image13.png"/><Relationship Id="rId7" Type="http://schemas.openxmlformats.org/officeDocument/2006/relationships/tags" Target="../tags/tag43.xml"/><Relationship Id="rId6" Type="http://schemas.openxmlformats.org/officeDocument/2006/relationships/image" Target="../media/image12.png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图片 1898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pic>
        <p:nvPicPr>
          <p:cNvPr id="1883" name="图片 1882"/>
          <p:cNvPicPr>
            <a:picLocks noChangeAspect="1"/>
          </p:cNvPicPr>
          <p:nvPr/>
        </p:nvPicPr>
        <p:blipFill>
          <a:blip r:embed="rId2"/>
          <a:srcRect r="18374"/>
          <a:stretch>
            <a:fillRect/>
          </a:stretch>
        </p:blipFill>
        <p:spPr>
          <a:xfrm>
            <a:off x="11659533" y="4274734"/>
            <a:ext cx="532467" cy="1109568"/>
          </a:xfrm>
          <a:custGeom>
            <a:avLst/>
            <a:gdLst>
              <a:gd name="connsiteX0" fmla="*/ 0 w 532467"/>
              <a:gd name="connsiteY0" fmla="*/ 0 h 1109568"/>
              <a:gd name="connsiteX1" fmla="*/ 532467 w 532467"/>
              <a:gd name="connsiteY1" fmla="*/ 0 h 1109568"/>
              <a:gd name="connsiteX2" fmla="*/ 532467 w 532467"/>
              <a:gd name="connsiteY2" fmla="*/ 1109568 h 1109568"/>
              <a:gd name="connsiteX3" fmla="*/ 0 w 532467"/>
              <a:gd name="connsiteY3" fmla="*/ 1109568 h 110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67" h="1109568">
                <a:moveTo>
                  <a:pt x="0" y="0"/>
                </a:moveTo>
                <a:lnTo>
                  <a:pt x="532467" y="0"/>
                </a:lnTo>
                <a:lnTo>
                  <a:pt x="532467" y="1109568"/>
                </a:lnTo>
                <a:lnTo>
                  <a:pt x="0" y="1109568"/>
                </a:lnTo>
                <a:close/>
              </a:path>
            </a:pathLst>
          </a:cu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rcRect r="18181"/>
          <a:stretch>
            <a:fillRect/>
          </a:stretch>
        </p:blipFill>
        <p:spPr>
          <a:xfrm>
            <a:off x="1662089" y="3742074"/>
            <a:ext cx="10529911" cy="2572735"/>
          </a:xfrm>
          <a:custGeom>
            <a:avLst/>
            <a:gdLst>
              <a:gd name="connsiteX0" fmla="*/ 0 w 10529911"/>
              <a:gd name="connsiteY0" fmla="*/ 0 h 2572735"/>
              <a:gd name="connsiteX1" fmla="*/ 10529911 w 10529911"/>
              <a:gd name="connsiteY1" fmla="*/ 0 h 2572735"/>
              <a:gd name="connsiteX2" fmla="*/ 10529911 w 10529911"/>
              <a:gd name="connsiteY2" fmla="*/ 2572735 h 2572735"/>
              <a:gd name="connsiteX3" fmla="*/ 0 w 10529911"/>
              <a:gd name="connsiteY3" fmla="*/ 2572735 h 25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9911" h="2572735">
                <a:moveTo>
                  <a:pt x="0" y="0"/>
                </a:moveTo>
                <a:lnTo>
                  <a:pt x="10529911" y="0"/>
                </a:lnTo>
                <a:lnTo>
                  <a:pt x="10529911" y="2572735"/>
                </a:lnTo>
                <a:lnTo>
                  <a:pt x="0" y="2572735"/>
                </a:lnTo>
                <a:close/>
              </a:path>
            </a:pathLst>
          </a:custGeom>
        </p:spPr>
      </p:pic>
      <p:sp>
        <p:nvSpPr>
          <p:cNvPr id="1935" name="任意多边形: 形状 1934"/>
          <p:cNvSpPr/>
          <p:nvPr/>
        </p:nvSpPr>
        <p:spPr>
          <a:xfrm flipH="1" flipV="1">
            <a:off x="-89096" y="6007574"/>
            <a:ext cx="12241237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  <a:gd name="connsiteX0-173" fmla="*/ 0 w 12229514"/>
              <a:gd name="connsiteY0-174" fmla="*/ 184220 h 557349"/>
              <a:gd name="connsiteX1-175" fmla="*/ 1679079 w 12229514"/>
              <a:gd name="connsiteY1-176" fmla="*/ 195943 h 557349"/>
              <a:gd name="connsiteX2-177" fmla="*/ 1718268 w 12229514"/>
              <a:gd name="connsiteY2-178" fmla="*/ 352698 h 557349"/>
              <a:gd name="connsiteX3-179" fmla="*/ 3860577 w 12229514"/>
              <a:gd name="connsiteY3-180" fmla="*/ 352698 h 557349"/>
              <a:gd name="connsiteX4-181" fmla="*/ 3935485 w 12229514"/>
              <a:gd name="connsiteY4-182" fmla="*/ 195943 h 557349"/>
              <a:gd name="connsiteX5-183" fmla="*/ 9018334 w 12229514"/>
              <a:gd name="connsiteY5-184" fmla="*/ 195943 h 557349"/>
              <a:gd name="connsiteX6-185" fmla="*/ 9115110 w 12229514"/>
              <a:gd name="connsiteY6-186" fmla="*/ 0 h 557349"/>
              <a:gd name="connsiteX7-187" fmla="*/ 11290078 w 12229514"/>
              <a:gd name="connsiteY7-188" fmla="*/ 0 h 557349"/>
              <a:gd name="connsiteX8-189" fmla="*/ 11354596 w 12229514"/>
              <a:gd name="connsiteY8-190" fmla="*/ 130629 h 557349"/>
              <a:gd name="connsiteX9-191" fmla="*/ 12018757 w 12229514"/>
              <a:gd name="connsiteY9-192" fmla="*/ 130629 h 557349"/>
              <a:gd name="connsiteX10-193" fmla="*/ 12229514 w 12229514"/>
              <a:gd name="connsiteY10-194" fmla="*/ 557349 h 557349"/>
              <a:gd name="connsiteX0-195" fmla="*/ 0 w 12241237"/>
              <a:gd name="connsiteY0-196" fmla="*/ 184220 h 557349"/>
              <a:gd name="connsiteX1-197" fmla="*/ 1690802 w 12241237"/>
              <a:gd name="connsiteY1-198" fmla="*/ 195943 h 557349"/>
              <a:gd name="connsiteX2-199" fmla="*/ 1729991 w 12241237"/>
              <a:gd name="connsiteY2-200" fmla="*/ 352698 h 557349"/>
              <a:gd name="connsiteX3-201" fmla="*/ 3872300 w 12241237"/>
              <a:gd name="connsiteY3-202" fmla="*/ 352698 h 557349"/>
              <a:gd name="connsiteX4-203" fmla="*/ 3947208 w 12241237"/>
              <a:gd name="connsiteY4-204" fmla="*/ 195943 h 557349"/>
              <a:gd name="connsiteX5-205" fmla="*/ 9030057 w 12241237"/>
              <a:gd name="connsiteY5-206" fmla="*/ 195943 h 557349"/>
              <a:gd name="connsiteX6-207" fmla="*/ 9126833 w 12241237"/>
              <a:gd name="connsiteY6-208" fmla="*/ 0 h 557349"/>
              <a:gd name="connsiteX7-209" fmla="*/ 11301801 w 12241237"/>
              <a:gd name="connsiteY7-210" fmla="*/ 0 h 557349"/>
              <a:gd name="connsiteX8-211" fmla="*/ 11366319 w 12241237"/>
              <a:gd name="connsiteY8-212" fmla="*/ 130629 h 557349"/>
              <a:gd name="connsiteX9-213" fmla="*/ 12030480 w 12241237"/>
              <a:gd name="connsiteY9-214" fmla="*/ 130629 h 557349"/>
              <a:gd name="connsiteX10-215" fmla="*/ 12241237 w 12241237"/>
              <a:gd name="connsiteY10-216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241237" h="557349">
                <a:moveTo>
                  <a:pt x="0" y="184220"/>
                </a:moveTo>
                <a:lnTo>
                  <a:pt x="1690802" y="195943"/>
                </a:lnTo>
                <a:lnTo>
                  <a:pt x="1729991" y="352698"/>
                </a:lnTo>
                <a:lnTo>
                  <a:pt x="3872300" y="352698"/>
                </a:lnTo>
                <a:lnTo>
                  <a:pt x="3947208" y="195943"/>
                </a:lnTo>
                <a:lnTo>
                  <a:pt x="9030057" y="195943"/>
                </a:lnTo>
                <a:lnTo>
                  <a:pt x="9126833" y="0"/>
                </a:lnTo>
                <a:lnTo>
                  <a:pt x="11301801" y="0"/>
                </a:lnTo>
                <a:lnTo>
                  <a:pt x="11366319" y="130629"/>
                </a:lnTo>
                <a:lnTo>
                  <a:pt x="12030480" y="130629"/>
                </a:lnTo>
                <a:lnTo>
                  <a:pt x="12241237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88" name="图片 18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87" y="108335"/>
            <a:ext cx="7340913" cy="7348189"/>
          </a:xfrm>
          <a:prstGeom prst="rect">
            <a:avLst/>
          </a:prstGeom>
        </p:spPr>
      </p:pic>
      <p:pic>
        <p:nvPicPr>
          <p:cNvPr id="1886" name="图片 18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59" y="170129"/>
            <a:ext cx="5651482" cy="5645385"/>
          </a:xfrm>
          <a:prstGeom prst="rect">
            <a:avLst/>
          </a:prstGeom>
        </p:spPr>
      </p:pic>
      <p:sp>
        <p:nvSpPr>
          <p:cNvPr id="11" name="任意多边形: 形状 10"/>
          <p:cNvSpPr/>
          <p:nvPr/>
        </p:nvSpPr>
        <p:spPr>
          <a:xfrm>
            <a:off x="5179161" y="4600969"/>
            <a:ext cx="499422" cy="133743"/>
          </a:xfrm>
          <a:custGeom>
            <a:avLst/>
            <a:gdLst>
              <a:gd name="connsiteX0" fmla="*/ 147288 w 499422"/>
              <a:gd name="connsiteY0" fmla="*/ 0 h 133743"/>
              <a:gd name="connsiteX1" fmla="*/ 499423 w 499422"/>
              <a:gd name="connsiteY1" fmla="*/ 37245 h 133743"/>
              <a:gd name="connsiteX2" fmla="*/ 352136 w 499422"/>
              <a:gd name="connsiteY2" fmla="*/ 133744 h 133743"/>
              <a:gd name="connsiteX3" fmla="*/ 0 w 499422"/>
              <a:gd name="connsiteY3" fmla="*/ 96499 h 133743"/>
              <a:gd name="connsiteX4" fmla="*/ 147288 w 499422"/>
              <a:gd name="connsiteY4" fmla="*/ 0 h 133743"/>
              <a:gd name="connsiteX5" fmla="*/ 348750 w 499422"/>
              <a:gd name="connsiteY5" fmla="*/ 132051 h 133743"/>
              <a:gd name="connsiteX6" fmla="*/ 490958 w 499422"/>
              <a:gd name="connsiteY6" fmla="*/ 38938 h 133743"/>
              <a:gd name="connsiteX7" fmla="*/ 152366 w 499422"/>
              <a:gd name="connsiteY7" fmla="*/ 3386 h 133743"/>
              <a:gd name="connsiteX8" fmla="*/ 10158 w 499422"/>
              <a:gd name="connsiteY8" fmla="*/ 96499 h 133743"/>
              <a:gd name="connsiteX9" fmla="*/ 348750 w 499422"/>
              <a:gd name="connsiteY9" fmla="*/ 132051 h 13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22" h="133743">
                <a:moveTo>
                  <a:pt x="147288" y="0"/>
                </a:moveTo>
                <a:lnTo>
                  <a:pt x="499423" y="37245"/>
                </a:lnTo>
                <a:lnTo>
                  <a:pt x="352136" y="133744"/>
                </a:lnTo>
                <a:lnTo>
                  <a:pt x="0" y="96499"/>
                </a:lnTo>
                <a:lnTo>
                  <a:pt x="147288" y="0"/>
                </a:lnTo>
                <a:close/>
                <a:moveTo>
                  <a:pt x="348750" y="132051"/>
                </a:moveTo>
                <a:lnTo>
                  <a:pt x="490958" y="38938"/>
                </a:lnTo>
                <a:lnTo>
                  <a:pt x="152366" y="3386"/>
                </a:lnTo>
                <a:lnTo>
                  <a:pt x="10158" y="96499"/>
                </a:lnTo>
                <a:lnTo>
                  <a:pt x="348750" y="13205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2018710" y="6337944"/>
            <a:ext cx="1161368" cy="123586"/>
          </a:xfrm>
          <a:custGeom>
            <a:avLst/>
            <a:gdLst>
              <a:gd name="connsiteX0" fmla="*/ 1161369 w 1161368"/>
              <a:gd name="connsiteY0" fmla="*/ 121893 h 123586"/>
              <a:gd name="connsiteX1" fmla="*/ 1159676 w 1161368"/>
              <a:gd name="connsiteY1" fmla="*/ 123586 h 123586"/>
              <a:gd name="connsiteX2" fmla="*/ 0 w 1161368"/>
              <a:gd name="connsiteY2" fmla="*/ 1693 h 123586"/>
              <a:gd name="connsiteX3" fmla="*/ 1693 w 1161368"/>
              <a:gd name="connsiteY3" fmla="*/ 0 h 12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368" h="123586">
                <a:moveTo>
                  <a:pt x="1161369" y="121893"/>
                </a:moveTo>
                <a:lnTo>
                  <a:pt x="1159676" y="123586"/>
                </a:lnTo>
                <a:lnTo>
                  <a:pt x="0" y="1693"/>
                </a:lnTo>
                <a:lnTo>
                  <a:pt x="1693" y="0"/>
                </a:lnTo>
                <a:close/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6545378" y="3668149"/>
            <a:ext cx="1161369" cy="123585"/>
          </a:xfrm>
          <a:custGeom>
            <a:avLst/>
            <a:gdLst>
              <a:gd name="connsiteX0" fmla="*/ 1161370 w 1161369"/>
              <a:gd name="connsiteY0" fmla="*/ 121893 h 123585"/>
              <a:gd name="connsiteX1" fmla="*/ 1159676 w 1161369"/>
              <a:gd name="connsiteY1" fmla="*/ 123586 h 123585"/>
              <a:gd name="connsiteX2" fmla="*/ 0 w 1161369"/>
              <a:gd name="connsiteY2" fmla="*/ 1693 h 123585"/>
              <a:gd name="connsiteX3" fmla="*/ 1694 w 1161369"/>
              <a:gd name="connsiteY3" fmla="*/ 0 h 12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369" h="123585">
                <a:moveTo>
                  <a:pt x="1161370" y="121893"/>
                </a:moveTo>
                <a:lnTo>
                  <a:pt x="1159676" y="123586"/>
                </a:lnTo>
                <a:lnTo>
                  <a:pt x="0" y="1693"/>
                </a:lnTo>
                <a:lnTo>
                  <a:pt x="1694" y="0"/>
                </a:lnTo>
                <a:close/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82" name="组合 1881"/>
          <p:cNvGrpSpPr/>
          <p:nvPr/>
        </p:nvGrpSpPr>
        <p:grpSpPr>
          <a:xfrm>
            <a:off x="9714595" y="6278690"/>
            <a:ext cx="1753904" cy="247171"/>
            <a:chOff x="9168057" y="6583490"/>
            <a:chExt cx="1753904" cy="247171"/>
          </a:xfrm>
          <a:gradFill>
            <a:gsLst>
              <a:gs pos="99000">
                <a:srgbClr val="00EBE3"/>
              </a:gs>
              <a:gs pos="1000">
                <a:srgbClr val="00EBE3">
                  <a:alpha val="0"/>
                </a:srgbClr>
              </a:gs>
            </a:gsLst>
            <a:lin ang="0" scaled="1"/>
          </a:gradFill>
        </p:grpSpPr>
        <p:sp>
          <p:nvSpPr>
            <p:cNvPr id="35" name="任意多边形: 形状 34"/>
            <p:cNvSpPr/>
            <p:nvPr/>
          </p:nvSpPr>
          <p:spPr>
            <a:xfrm>
              <a:off x="9997607" y="6583490"/>
              <a:ext cx="924354" cy="247171"/>
            </a:xfrm>
            <a:custGeom>
              <a:avLst/>
              <a:gdLst>
                <a:gd name="connsiteX0" fmla="*/ 272566 w 924354"/>
                <a:gd name="connsiteY0" fmla="*/ 0 h 247171"/>
                <a:gd name="connsiteX1" fmla="*/ 924355 w 924354"/>
                <a:gd name="connsiteY1" fmla="*/ 67718 h 247171"/>
                <a:gd name="connsiteX2" fmla="*/ 651789 w 924354"/>
                <a:gd name="connsiteY2" fmla="*/ 247172 h 247171"/>
                <a:gd name="connsiteX3" fmla="*/ 0 w 924354"/>
                <a:gd name="connsiteY3" fmla="*/ 179454 h 247171"/>
                <a:gd name="connsiteX4" fmla="*/ 272566 w 924354"/>
                <a:gd name="connsiteY4" fmla="*/ 0 h 247171"/>
                <a:gd name="connsiteX5" fmla="*/ 646709 w 924354"/>
                <a:gd name="connsiteY5" fmla="*/ 245479 h 247171"/>
                <a:gd name="connsiteX6" fmla="*/ 914197 w 924354"/>
                <a:gd name="connsiteY6" fmla="*/ 69411 h 247171"/>
                <a:gd name="connsiteX7" fmla="*/ 275953 w 924354"/>
                <a:gd name="connsiteY7" fmla="*/ 1693 h 247171"/>
                <a:gd name="connsiteX8" fmla="*/ 8465 w 924354"/>
                <a:gd name="connsiteY8" fmla="*/ 177761 h 247171"/>
                <a:gd name="connsiteX9" fmla="*/ 646709 w 924354"/>
                <a:gd name="connsiteY9" fmla="*/ 245479 h 24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4354" h="247171">
                  <a:moveTo>
                    <a:pt x="272566" y="0"/>
                  </a:moveTo>
                  <a:lnTo>
                    <a:pt x="924355" y="67718"/>
                  </a:lnTo>
                  <a:lnTo>
                    <a:pt x="651789" y="247172"/>
                  </a:lnTo>
                  <a:lnTo>
                    <a:pt x="0" y="179454"/>
                  </a:lnTo>
                  <a:lnTo>
                    <a:pt x="272566" y="0"/>
                  </a:lnTo>
                  <a:close/>
                  <a:moveTo>
                    <a:pt x="646709" y="245479"/>
                  </a:moveTo>
                  <a:lnTo>
                    <a:pt x="914197" y="69411"/>
                  </a:lnTo>
                  <a:lnTo>
                    <a:pt x="275953" y="1693"/>
                  </a:lnTo>
                  <a:lnTo>
                    <a:pt x="8465" y="177761"/>
                  </a:lnTo>
                  <a:lnTo>
                    <a:pt x="646709" y="24547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9168057" y="6591955"/>
              <a:ext cx="206541" cy="55867"/>
            </a:xfrm>
            <a:custGeom>
              <a:avLst/>
              <a:gdLst>
                <a:gd name="connsiteX0" fmla="*/ 60946 w 206541"/>
                <a:gd name="connsiteY0" fmla="*/ 0 h 55867"/>
                <a:gd name="connsiteX1" fmla="*/ 206541 w 206541"/>
                <a:gd name="connsiteY1" fmla="*/ 15237 h 55867"/>
                <a:gd name="connsiteX2" fmla="*/ 145594 w 206541"/>
                <a:gd name="connsiteY2" fmla="*/ 55868 h 55867"/>
                <a:gd name="connsiteX3" fmla="*/ 0 w 206541"/>
                <a:gd name="connsiteY3" fmla="*/ 40631 h 55867"/>
                <a:gd name="connsiteX4" fmla="*/ 60946 w 206541"/>
                <a:gd name="connsiteY4" fmla="*/ 0 h 55867"/>
                <a:gd name="connsiteX5" fmla="*/ 142209 w 206541"/>
                <a:gd name="connsiteY5" fmla="*/ 52482 h 55867"/>
                <a:gd name="connsiteX6" fmla="*/ 198076 w 206541"/>
                <a:gd name="connsiteY6" fmla="*/ 16930 h 55867"/>
                <a:gd name="connsiteX7" fmla="*/ 66026 w 206541"/>
                <a:gd name="connsiteY7" fmla="*/ 3386 h 55867"/>
                <a:gd name="connsiteX8" fmla="*/ 10157 w 206541"/>
                <a:gd name="connsiteY8" fmla="*/ 38938 h 55867"/>
                <a:gd name="connsiteX9" fmla="*/ 142209 w 206541"/>
                <a:gd name="connsiteY9" fmla="*/ 52482 h 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41" h="55867">
                  <a:moveTo>
                    <a:pt x="60946" y="0"/>
                  </a:moveTo>
                  <a:lnTo>
                    <a:pt x="206541" y="15237"/>
                  </a:lnTo>
                  <a:lnTo>
                    <a:pt x="145594" y="55868"/>
                  </a:lnTo>
                  <a:lnTo>
                    <a:pt x="0" y="40631"/>
                  </a:lnTo>
                  <a:lnTo>
                    <a:pt x="60946" y="0"/>
                  </a:lnTo>
                  <a:close/>
                  <a:moveTo>
                    <a:pt x="142209" y="52482"/>
                  </a:moveTo>
                  <a:lnTo>
                    <a:pt x="198076" y="16930"/>
                  </a:lnTo>
                  <a:lnTo>
                    <a:pt x="66026" y="3386"/>
                  </a:lnTo>
                  <a:lnTo>
                    <a:pt x="10157" y="38938"/>
                  </a:lnTo>
                  <a:lnTo>
                    <a:pt x="142209" y="5248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任意多边形: 形状 40"/>
          <p:cNvSpPr/>
          <p:nvPr/>
        </p:nvSpPr>
        <p:spPr>
          <a:xfrm>
            <a:off x="12071192" y="6612203"/>
            <a:ext cx="413082" cy="110042"/>
          </a:xfrm>
          <a:custGeom>
            <a:avLst/>
            <a:gdLst>
              <a:gd name="connsiteX0" fmla="*/ 121894 w 413082"/>
              <a:gd name="connsiteY0" fmla="*/ 0 h 110042"/>
              <a:gd name="connsiteX1" fmla="*/ 413082 w 413082"/>
              <a:gd name="connsiteY1" fmla="*/ 30473 h 110042"/>
              <a:gd name="connsiteX2" fmla="*/ 291190 w 413082"/>
              <a:gd name="connsiteY2" fmla="*/ 110042 h 110042"/>
              <a:gd name="connsiteX3" fmla="*/ 0 w 413082"/>
              <a:gd name="connsiteY3" fmla="*/ 79569 h 110042"/>
              <a:gd name="connsiteX4" fmla="*/ 121894 w 413082"/>
              <a:gd name="connsiteY4" fmla="*/ 0 h 110042"/>
              <a:gd name="connsiteX5" fmla="*/ 286110 w 413082"/>
              <a:gd name="connsiteY5" fmla="*/ 106656 h 110042"/>
              <a:gd name="connsiteX6" fmla="*/ 402925 w 413082"/>
              <a:gd name="connsiteY6" fmla="*/ 30473 h 110042"/>
              <a:gd name="connsiteX7" fmla="*/ 125279 w 413082"/>
              <a:gd name="connsiteY7" fmla="*/ 1693 h 110042"/>
              <a:gd name="connsiteX8" fmla="*/ 8465 w 413082"/>
              <a:gd name="connsiteY8" fmla="*/ 77876 h 110042"/>
              <a:gd name="connsiteX9" fmla="*/ 286110 w 413082"/>
              <a:gd name="connsiteY9" fmla="*/ 106656 h 1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3082" h="110042">
                <a:moveTo>
                  <a:pt x="121894" y="0"/>
                </a:moveTo>
                <a:lnTo>
                  <a:pt x="413082" y="30473"/>
                </a:lnTo>
                <a:lnTo>
                  <a:pt x="291190" y="110042"/>
                </a:lnTo>
                <a:lnTo>
                  <a:pt x="0" y="79569"/>
                </a:lnTo>
                <a:lnTo>
                  <a:pt x="121894" y="0"/>
                </a:lnTo>
                <a:close/>
                <a:moveTo>
                  <a:pt x="286110" y="106656"/>
                </a:moveTo>
                <a:lnTo>
                  <a:pt x="402925" y="30473"/>
                </a:lnTo>
                <a:lnTo>
                  <a:pt x="125279" y="1693"/>
                </a:lnTo>
                <a:lnTo>
                  <a:pt x="8465" y="77876"/>
                </a:lnTo>
                <a:lnTo>
                  <a:pt x="286110" y="106656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81" name="组合 1880"/>
          <p:cNvGrpSpPr/>
          <p:nvPr/>
        </p:nvGrpSpPr>
        <p:grpSpPr>
          <a:xfrm>
            <a:off x="2370545" y="3402355"/>
            <a:ext cx="3545053" cy="2349825"/>
            <a:chOff x="1824007" y="3707155"/>
            <a:chExt cx="3545053" cy="2349825"/>
          </a:xfrm>
          <a:gradFill>
            <a:gsLst>
              <a:gs pos="99000">
                <a:srgbClr val="00EBE3"/>
              </a:gs>
              <a:gs pos="1000">
                <a:srgbClr val="00EBE3">
                  <a:alpha val="0"/>
                </a:srgbClr>
              </a:gs>
            </a:gsLst>
            <a:lin ang="0" scaled="1"/>
          </a:gradFill>
        </p:grpSpPr>
        <p:sp>
          <p:nvSpPr>
            <p:cNvPr id="12" name="任意多边形: 形状 11"/>
            <p:cNvSpPr/>
            <p:nvPr/>
          </p:nvSpPr>
          <p:spPr>
            <a:xfrm>
              <a:off x="4089184" y="4066062"/>
              <a:ext cx="470642" cy="126971"/>
            </a:xfrm>
            <a:custGeom>
              <a:avLst/>
              <a:gdLst>
                <a:gd name="connsiteX0" fmla="*/ 138823 w 470642"/>
                <a:gd name="connsiteY0" fmla="*/ 0 h 126971"/>
                <a:gd name="connsiteX1" fmla="*/ 470642 w 470642"/>
                <a:gd name="connsiteY1" fmla="*/ 35552 h 126971"/>
                <a:gd name="connsiteX2" fmla="*/ 331819 w 470642"/>
                <a:gd name="connsiteY2" fmla="*/ 126972 h 126971"/>
                <a:gd name="connsiteX3" fmla="*/ 0 w 470642"/>
                <a:gd name="connsiteY3" fmla="*/ 91420 h 126971"/>
                <a:gd name="connsiteX4" fmla="*/ 138823 w 470642"/>
                <a:gd name="connsiteY4" fmla="*/ 0 h 126971"/>
                <a:gd name="connsiteX5" fmla="*/ 328434 w 470642"/>
                <a:gd name="connsiteY5" fmla="*/ 123586 h 126971"/>
                <a:gd name="connsiteX6" fmla="*/ 462177 w 470642"/>
                <a:gd name="connsiteY6" fmla="*/ 35552 h 126971"/>
                <a:gd name="connsiteX7" fmla="*/ 142209 w 470642"/>
                <a:gd name="connsiteY7" fmla="*/ 1693 h 126971"/>
                <a:gd name="connsiteX8" fmla="*/ 8465 w 470642"/>
                <a:gd name="connsiteY8" fmla="*/ 89727 h 126971"/>
                <a:gd name="connsiteX9" fmla="*/ 328434 w 470642"/>
                <a:gd name="connsiteY9" fmla="*/ 123586 h 1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42" h="126971">
                  <a:moveTo>
                    <a:pt x="138823" y="0"/>
                  </a:moveTo>
                  <a:lnTo>
                    <a:pt x="470642" y="35552"/>
                  </a:lnTo>
                  <a:lnTo>
                    <a:pt x="331819" y="126972"/>
                  </a:lnTo>
                  <a:lnTo>
                    <a:pt x="0" y="91420"/>
                  </a:lnTo>
                  <a:lnTo>
                    <a:pt x="138823" y="0"/>
                  </a:lnTo>
                  <a:close/>
                  <a:moveTo>
                    <a:pt x="328434" y="123586"/>
                  </a:moveTo>
                  <a:lnTo>
                    <a:pt x="462177" y="35552"/>
                  </a:lnTo>
                  <a:lnTo>
                    <a:pt x="142209" y="1693"/>
                  </a:lnTo>
                  <a:lnTo>
                    <a:pt x="8465" y="89727"/>
                  </a:lnTo>
                  <a:lnTo>
                    <a:pt x="328434" y="12358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3246091" y="4494381"/>
              <a:ext cx="1210464" cy="323355"/>
            </a:xfrm>
            <a:custGeom>
              <a:avLst/>
              <a:gdLst>
                <a:gd name="connsiteX0" fmla="*/ 357214 w 1210464"/>
                <a:gd name="connsiteY0" fmla="*/ 0 h 323355"/>
                <a:gd name="connsiteX1" fmla="*/ 1210465 w 1210464"/>
                <a:gd name="connsiteY1" fmla="*/ 89727 h 323355"/>
                <a:gd name="connsiteX2" fmla="*/ 853250 w 1210464"/>
                <a:gd name="connsiteY2" fmla="*/ 323355 h 323355"/>
                <a:gd name="connsiteX3" fmla="*/ 0 w 1210464"/>
                <a:gd name="connsiteY3" fmla="*/ 233628 h 323355"/>
                <a:gd name="connsiteX4" fmla="*/ 357214 w 1210464"/>
                <a:gd name="connsiteY4" fmla="*/ 0 h 323355"/>
                <a:gd name="connsiteX5" fmla="*/ 848171 w 1210464"/>
                <a:gd name="connsiteY5" fmla="*/ 321662 h 323355"/>
                <a:gd name="connsiteX6" fmla="*/ 1200306 w 1210464"/>
                <a:gd name="connsiteY6" fmla="*/ 91420 h 323355"/>
                <a:gd name="connsiteX7" fmla="*/ 360600 w 1210464"/>
                <a:gd name="connsiteY7" fmla="*/ 3386 h 323355"/>
                <a:gd name="connsiteX8" fmla="*/ 8465 w 1210464"/>
                <a:gd name="connsiteY8" fmla="*/ 233628 h 323355"/>
                <a:gd name="connsiteX9" fmla="*/ 848171 w 1210464"/>
                <a:gd name="connsiteY9" fmla="*/ 321662 h 32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0464" h="323355">
                  <a:moveTo>
                    <a:pt x="357214" y="0"/>
                  </a:moveTo>
                  <a:lnTo>
                    <a:pt x="1210465" y="89727"/>
                  </a:lnTo>
                  <a:lnTo>
                    <a:pt x="853250" y="323355"/>
                  </a:lnTo>
                  <a:lnTo>
                    <a:pt x="0" y="233628"/>
                  </a:lnTo>
                  <a:lnTo>
                    <a:pt x="357214" y="0"/>
                  </a:lnTo>
                  <a:close/>
                  <a:moveTo>
                    <a:pt x="848171" y="321662"/>
                  </a:moveTo>
                  <a:lnTo>
                    <a:pt x="1200306" y="91420"/>
                  </a:lnTo>
                  <a:lnTo>
                    <a:pt x="360600" y="3386"/>
                  </a:lnTo>
                  <a:lnTo>
                    <a:pt x="8465" y="233628"/>
                  </a:lnTo>
                  <a:lnTo>
                    <a:pt x="848171" y="32166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05883" y="4348786"/>
              <a:ext cx="177760" cy="47402"/>
            </a:xfrm>
            <a:custGeom>
              <a:avLst/>
              <a:gdLst>
                <a:gd name="connsiteX0" fmla="*/ 52482 w 177760"/>
                <a:gd name="connsiteY0" fmla="*/ 0 h 47402"/>
                <a:gd name="connsiteX1" fmla="*/ 177761 w 177760"/>
                <a:gd name="connsiteY1" fmla="*/ 13544 h 47402"/>
                <a:gd name="connsiteX2" fmla="*/ 125279 w 177760"/>
                <a:gd name="connsiteY2" fmla="*/ 47403 h 47402"/>
                <a:gd name="connsiteX3" fmla="*/ 0 w 177760"/>
                <a:gd name="connsiteY3" fmla="*/ 33859 h 47402"/>
                <a:gd name="connsiteX4" fmla="*/ 52482 w 177760"/>
                <a:gd name="connsiteY4" fmla="*/ 0 h 47402"/>
                <a:gd name="connsiteX5" fmla="*/ 120201 w 177760"/>
                <a:gd name="connsiteY5" fmla="*/ 44017 h 47402"/>
                <a:gd name="connsiteX6" fmla="*/ 167603 w 177760"/>
                <a:gd name="connsiteY6" fmla="*/ 13544 h 47402"/>
                <a:gd name="connsiteX7" fmla="*/ 55867 w 177760"/>
                <a:gd name="connsiteY7" fmla="*/ 1693 h 47402"/>
                <a:gd name="connsiteX8" fmla="*/ 8465 w 177760"/>
                <a:gd name="connsiteY8" fmla="*/ 32166 h 47402"/>
                <a:gd name="connsiteX9" fmla="*/ 120201 w 177760"/>
                <a:gd name="connsiteY9" fmla="*/ 44017 h 4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760" h="47402">
                  <a:moveTo>
                    <a:pt x="52482" y="0"/>
                  </a:moveTo>
                  <a:lnTo>
                    <a:pt x="177761" y="13544"/>
                  </a:lnTo>
                  <a:lnTo>
                    <a:pt x="125279" y="47403"/>
                  </a:lnTo>
                  <a:lnTo>
                    <a:pt x="0" y="33859"/>
                  </a:lnTo>
                  <a:lnTo>
                    <a:pt x="52482" y="0"/>
                  </a:lnTo>
                  <a:close/>
                  <a:moveTo>
                    <a:pt x="120201" y="44017"/>
                  </a:moveTo>
                  <a:lnTo>
                    <a:pt x="167603" y="13544"/>
                  </a:lnTo>
                  <a:lnTo>
                    <a:pt x="55867" y="1693"/>
                  </a:lnTo>
                  <a:lnTo>
                    <a:pt x="8465" y="32166"/>
                  </a:lnTo>
                  <a:lnTo>
                    <a:pt x="120201" y="44017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231931" y="3928933"/>
              <a:ext cx="137129" cy="37245"/>
            </a:xfrm>
            <a:custGeom>
              <a:avLst/>
              <a:gdLst>
                <a:gd name="connsiteX0" fmla="*/ 40631 w 137129"/>
                <a:gd name="connsiteY0" fmla="*/ 0 h 37245"/>
                <a:gd name="connsiteX1" fmla="*/ 137129 w 137129"/>
                <a:gd name="connsiteY1" fmla="*/ 10158 h 37245"/>
                <a:gd name="connsiteX2" fmla="*/ 96499 w 137129"/>
                <a:gd name="connsiteY2" fmla="*/ 37245 h 37245"/>
                <a:gd name="connsiteX3" fmla="*/ 0 w 137129"/>
                <a:gd name="connsiteY3" fmla="*/ 27087 h 37245"/>
                <a:gd name="connsiteX4" fmla="*/ 40631 w 137129"/>
                <a:gd name="connsiteY4" fmla="*/ 0 h 37245"/>
                <a:gd name="connsiteX5" fmla="*/ 91420 w 137129"/>
                <a:gd name="connsiteY5" fmla="*/ 35552 h 37245"/>
                <a:gd name="connsiteX6" fmla="*/ 126972 w 137129"/>
                <a:gd name="connsiteY6" fmla="*/ 11851 h 37245"/>
                <a:gd name="connsiteX7" fmla="*/ 44016 w 137129"/>
                <a:gd name="connsiteY7" fmla="*/ 3386 h 37245"/>
                <a:gd name="connsiteX8" fmla="*/ 8465 w 137129"/>
                <a:gd name="connsiteY8" fmla="*/ 27087 h 37245"/>
                <a:gd name="connsiteX9" fmla="*/ 91420 w 137129"/>
                <a:gd name="connsiteY9" fmla="*/ 35552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129" h="37245">
                  <a:moveTo>
                    <a:pt x="40631" y="0"/>
                  </a:moveTo>
                  <a:lnTo>
                    <a:pt x="137129" y="10158"/>
                  </a:lnTo>
                  <a:lnTo>
                    <a:pt x="96499" y="37245"/>
                  </a:lnTo>
                  <a:lnTo>
                    <a:pt x="0" y="27087"/>
                  </a:lnTo>
                  <a:lnTo>
                    <a:pt x="40631" y="0"/>
                  </a:lnTo>
                  <a:close/>
                  <a:moveTo>
                    <a:pt x="91420" y="35552"/>
                  </a:moveTo>
                  <a:lnTo>
                    <a:pt x="126972" y="11851"/>
                  </a:lnTo>
                  <a:lnTo>
                    <a:pt x="44016" y="3386"/>
                  </a:lnTo>
                  <a:lnTo>
                    <a:pt x="8465" y="27087"/>
                  </a:lnTo>
                  <a:lnTo>
                    <a:pt x="91420" y="3555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610077" y="3707155"/>
              <a:ext cx="372450" cy="99884"/>
            </a:xfrm>
            <a:custGeom>
              <a:avLst/>
              <a:gdLst>
                <a:gd name="connsiteX0" fmla="*/ 110042 w 372450"/>
                <a:gd name="connsiteY0" fmla="*/ 0 h 99884"/>
                <a:gd name="connsiteX1" fmla="*/ 372451 w 372450"/>
                <a:gd name="connsiteY1" fmla="*/ 27087 h 99884"/>
                <a:gd name="connsiteX2" fmla="*/ 262408 w 372450"/>
                <a:gd name="connsiteY2" fmla="*/ 99884 h 99884"/>
                <a:gd name="connsiteX3" fmla="*/ 0 w 372450"/>
                <a:gd name="connsiteY3" fmla="*/ 72797 h 99884"/>
                <a:gd name="connsiteX4" fmla="*/ 110042 w 372450"/>
                <a:gd name="connsiteY4" fmla="*/ 0 h 99884"/>
                <a:gd name="connsiteX5" fmla="*/ 259022 w 372450"/>
                <a:gd name="connsiteY5" fmla="*/ 96499 h 99884"/>
                <a:gd name="connsiteX6" fmla="*/ 363986 w 372450"/>
                <a:gd name="connsiteY6" fmla="*/ 27087 h 99884"/>
                <a:gd name="connsiteX7" fmla="*/ 113428 w 372450"/>
                <a:gd name="connsiteY7" fmla="*/ 0 h 99884"/>
                <a:gd name="connsiteX8" fmla="*/ 8465 w 372450"/>
                <a:gd name="connsiteY8" fmla="*/ 69411 h 99884"/>
                <a:gd name="connsiteX9" fmla="*/ 259022 w 372450"/>
                <a:gd name="connsiteY9" fmla="*/ 96499 h 9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50" h="99884">
                  <a:moveTo>
                    <a:pt x="110042" y="0"/>
                  </a:moveTo>
                  <a:lnTo>
                    <a:pt x="372451" y="27087"/>
                  </a:lnTo>
                  <a:lnTo>
                    <a:pt x="262408" y="99884"/>
                  </a:lnTo>
                  <a:lnTo>
                    <a:pt x="0" y="72797"/>
                  </a:lnTo>
                  <a:lnTo>
                    <a:pt x="110042" y="0"/>
                  </a:lnTo>
                  <a:close/>
                  <a:moveTo>
                    <a:pt x="259022" y="96499"/>
                  </a:moveTo>
                  <a:lnTo>
                    <a:pt x="363986" y="27087"/>
                  </a:lnTo>
                  <a:lnTo>
                    <a:pt x="113428" y="0"/>
                  </a:lnTo>
                  <a:lnTo>
                    <a:pt x="8465" y="69411"/>
                  </a:lnTo>
                  <a:lnTo>
                    <a:pt x="259022" y="9649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824007" y="3974643"/>
              <a:ext cx="1200306" cy="319968"/>
            </a:xfrm>
            <a:custGeom>
              <a:avLst/>
              <a:gdLst>
                <a:gd name="connsiteX0" fmla="*/ 355521 w 1200306"/>
                <a:gd name="connsiteY0" fmla="*/ 0 h 319968"/>
                <a:gd name="connsiteX1" fmla="*/ 1200306 w 1200306"/>
                <a:gd name="connsiteY1" fmla="*/ 88034 h 319968"/>
                <a:gd name="connsiteX2" fmla="*/ 844785 w 1200306"/>
                <a:gd name="connsiteY2" fmla="*/ 319969 h 319968"/>
                <a:gd name="connsiteX3" fmla="*/ 0 w 1200306"/>
                <a:gd name="connsiteY3" fmla="*/ 231935 h 319968"/>
                <a:gd name="connsiteX4" fmla="*/ 355521 w 1200306"/>
                <a:gd name="connsiteY4" fmla="*/ 0 h 319968"/>
                <a:gd name="connsiteX5" fmla="*/ 841400 w 1200306"/>
                <a:gd name="connsiteY5" fmla="*/ 318276 h 319968"/>
                <a:gd name="connsiteX6" fmla="*/ 1190149 w 1200306"/>
                <a:gd name="connsiteY6" fmla="*/ 89727 h 319968"/>
                <a:gd name="connsiteX7" fmla="*/ 357214 w 1200306"/>
                <a:gd name="connsiteY7" fmla="*/ 1693 h 319968"/>
                <a:gd name="connsiteX8" fmla="*/ 8465 w 1200306"/>
                <a:gd name="connsiteY8" fmla="*/ 230242 h 319968"/>
                <a:gd name="connsiteX9" fmla="*/ 841400 w 1200306"/>
                <a:gd name="connsiteY9" fmla="*/ 318276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306" h="319968">
                  <a:moveTo>
                    <a:pt x="355521" y="0"/>
                  </a:moveTo>
                  <a:lnTo>
                    <a:pt x="1200306" y="88034"/>
                  </a:lnTo>
                  <a:lnTo>
                    <a:pt x="844785" y="319969"/>
                  </a:lnTo>
                  <a:lnTo>
                    <a:pt x="0" y="231935"/>
                  </a:lnTo>
                  <a:lnTo>
                    <a:pt x="355521" y="0"/>
                  </a:lnTo>
                  <a:close/>
                  <a:moveTo>
                    <a:pt x="841400" y="318276"/>
                  </a:moveTo>
                  <a:lnTo>
                    <a:pt x="1190149" y="89727"/>
                  </a:lnTo>
                  <a:lnTo>
                    <a:pt x="357214" y="1693"/>
                  </a:lnTo>
                  <a:lnTo>
                    <a:pt x="8465" y="230242"/>
                  </a:lnTo>
                  <a:lnTo>
                    <a:pt x="841400" y="31827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07500" y="5835203"/>
              <a:ext cx="831241" cy="221777"/>
            </a:xfrm>
            <a:custGeom>
              <a:avLst/>
              <a:gdLst>
                <a:gd name="connsiteX0" fmla="*/ 245479 w 831241"/>
                <a:gd name="connsiteY0" fmla="*/ 0 h 221777"/>
                <a:gd name="connsiteX1" fmla="*/ 831242 w 831241"/>
                <a:gd name="connsiteY1" fmla="*/ 60947 h 221777"/>
                <a:gd name="connsiteX2" fmla="*/ 585763 w 831241"/>
                <a:gd name="connsiteY2" fmla="*/ 221777 h 221777"/>
                <a:gd name="connsiteX3" fmla="*/ 0 w 831241"/>
                <a:gd name="connsiteY3" fmla="*/ 160831 h 221777"/>
                <a:gd name="connsiteX4" fmla="*/ 245479 w 831241"/>
                <a:gd name="connsiteY4" fmla="*/ 0 h 221777"/>
                <a:gd name="connsiteX5" fmla="*/ 582377 w 831241"/>
                <a:gd name="connsiteY5" fmla="*/ 220085 h 221777"/>
                <a:gd name="connsiteX6" fmla="*/ 822777 w 831241"/>
                <a:gd name="connsiteY6" fmla="*/ 62639 h 221777"/>
                <a:gd name="connsiteX7" fmla="*/ 248865 w 831241"/>
                <a:gd name="connsiteY7" fmla="*/ 1693 h 221777"/>
                <a:gd name="connsiteX8" fmla="*/ 8465 w 831241"/>
                <a:gd name="connsiteY8" fmla="*/ 159138 h 221777"/>
                <a:gd name="connsiteX9" fmla="*/ 582377 w 831241"/>
                <a:gd name="connsiteY9" fmla="*/ 220085 h 2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241" h="221777">
                  <a:moveTo>
                    <a:pt x="245479" y="0"/>
                  </a:moveTo>
                  <a:lnTo>
                    <a:pt x="831242" y="60947"/>
                  </a:lnTo>
                  <a:lnTo>
                    <a:pt x="585763" y="221777"/>
                  </a:lnTo>
                  <a:lnTo>
                    <a:pt x="0" y="160831"/>
                  </a:lnTo>
                  <a:lnTo>
                    <a:pt x="245479" y="0"/>
                  </a:lnTo>
                  <a:close/>
                  <a:moveTo>
                    <a:pt x="582377" y="220085"/>
                  </a:moveTo>
                  <a:lnTo>
                    <a:pt x="822777" y="62639"/>
                  </a:lnTo>
                  <a:lnTo>
                    <a:pt x="248865" y="1693"/>
                  </a:lnTo>
                  <a:lnTo>
                    <a:pt x="8465" y="159138"/>
                  </a:lnTo>
                  <a:lnTo>
                    <a:pt x="582377" y="220085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39164" y="6024814"/>
              <a:ext cx="104963" cy="28780"/>
            </a:xfrm>
            <a:custGeom>
              <a:avLst/>
              <a:gdLst>
                <a:gd name="connsiteX0" fmla="*/ 30473 w 104963"/>
                <a:gd name="connsiteY0" fmla="*/ 0 h 28780"/>
                <a:gd name="connsiteX1" fmla="*/ 104964 w 104963"/>
                <a:gd name="connsiteY1" fmla="*/ 8465 h 28780"/>
                <a:gd name="connsiteX2" fmla="*/ 74491 w 104963"/>
                <a:gd name="connsiteY2" fmla="*/ 28780 h 28780"/>
                <a:gd name="connsiteX3" fmla="*/ 0 w 104963"/>
                <a:gd name="connsiteY3" fmla="*/ 20316 h 28780"/>
                <a:gd name="connsiteX4" fmla="*/ 30473 w 104963"/>
                <a:gd name="connsiteY4" fmla="*/ 0 h 28780"/>
                <a:gd name="connsiteX5" fmla="*/ 71104 w 104963"/>
                <a:gd name="connsiteY5" fmla="*/ 25394 h 28780"/>
                <a:gd name="connsiteX6" fmla="*/ 96499 w 104963"/>
                <a:gd name="connsiteY6" fmla="*/ 8465 h 28780"/>
                <a:gd name="connsiteX7" fmla="*/ 35553 w 104963"/>
                <a:gd name="connsiteY7" fmla="*/ 1693 h 28780"/>
                <a:gd name="connsiteX8" fmla="*/ 10158 w 104963"/>
                <a:gd name="connsiteY8" fmla="*/ 18623 h 28780"/>
                <a:gd name="connsiteX9" fmla="*/ 71104 w 104963"/>
                <a:gd name="connsiteY9" fmla="*/ 25394 h 2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963" h="28780">
                  <a:moveTo>
                    <a:pt x="30473" y="0"/>
                  </a:moveTo>
                  <a:lnTo>
                    <a:pt x="104964" y="8465"/>
                  </a:lnTo>
                  <a:lnTo>
                    <a:pt x="74491" y="28780"/>
                  </a:lnTo>
                  <a:lnTo>
                    <a:pt x="0" y="20316"/>
                  </a:lnTo>
                  <a:lnTo>
                    <a:pt x="30473" y="0"/>
                  </a:lnTo>
                  <a:close/>
                  <a:moveTo>
                    <a:pt x="71104" y="25394"/>
                  </a:moveTo>
                  <a:lnTo>
                    <a:pt x="96499" y="8465"/>
                  </a:lnTo>
                  <a:lnTo>
                    <a:pt x="35553" y="1693"/>
                  </a:lnTo>
                  <a:lnTo>
                    <a:pt x="10158" y="18623"/>
                  </a:lnTo>
                  <a:lnTo>
                    <a:pt x="71104" y="25394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3" name="任意多边形: 形状 52"/>
          <p:cNvSpPr/>
          <p:nvPr/>
        </p:nvSpPr>
        <p:spPr>
          <a:xfrm>
            <a:off x="7586547" y="3446372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/>
        </p:nvSpPr>
        <p:spPr>
          <a:xfrm>
            <a:off x="2570314" y="1260764"/>
            <a:ext cx="10157746" cy="5713732"/>
          </a:xfrm>
          <a:custGeom>
            <a:avLst/>
            <a:gdLst>
              <a:gd name="connsiteX0" fmla="*/ 0 w 10157746"/>
              <a:gd name="connsiteY0" fmla="*/ 0 h 5713732"/>
              <a:gd name="connsiteX1" fmla="*/ 10157746 w 10157746"/>
              <a:gd name="connsiteY1" fmla="*/ 0 h 5713732"/>
              <a:gd name="connsiteX2" fmla="*/ 10157746 w 10157746"/>
              <a:gd name="connsiteY2" fmla="*/ 5713733 h 5713732"/>
              <a:gd name="connsiteX3" fmla="*/ 0 w 10157746"/>
              <a:gd name="connsiteY3" fmla="*/ 5713733 h 571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7746" h="5713732">
                <a:moveTo>
                  <a:pt x="0" y="0"/>
                </a:moveTo>
                <a:lnTo>
                  <a:pt x="10157746" y="0"/>
                </a:lnTo>
                <a:lnTo>
                  <a:pt x="10157746" y="5713733"/>
                </a:lnTo>
                <a:lnTo>
                  <a:pt x="0" y="5713733"/>
                </a:lnTo>
                <a:close/>
              </a:path>
            </a:pathLst>
          </a:custGeom>
          <a:noFill/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99" name="图形 7"/>
          <p:cNvGrpSpPr/>
          <p:nvPr/>
        </p:nvGrpSpPr>
        <p:grpSpPr>
          <a:xfrm>
            <a:off x="8901859" y="1834548"/>
            <a:ext cx="166026" cy="118726"/>
            <a:chOff x="8355321" y="2139348"/>
            <a:chExt cx="166026" cy="118726"/>
          </a:xfrm>
          <a:solidFill>
            <a:srgbClr val="FFFFFF"/>
          </a:solidFill>
        </p:grpSpPr>
        <p:sp>
          <p:nvSpPr>
            <p:cNvPr id="100" name="任意多边形: 形状 99"/>
            <p:cNvSpPr/>
            <p:nvPr/>
          </p:nvSpPr>
          <p:spPr>
            <a:xfrm>
              <a:off x="8355321" y="2139348"/>
              <a:ext cx="71221" cy="106784"/>
            </a:xfrm>
            <a:custGeom>
              <a:avLst/>
              <a:gdLst>
                <a:gd name="connsiteX0" fmla="*/ 71221 w 71221"/>
                <a:gd name="connsiteY0" fmla="*/ 37374 h 106784"/>
                <a:gd name="connsiteX1" fmla="*/ 62757 w 71221"/>
                <a:gd name="connsiteY1" fmla="*/ 62768 h 106784"/>
                <a:gd name="connsiteX2" fmla="*/ 27204 w 71221"/>
                <a:gd name="connsiteY2" fmla="*/ 106785 h 106784"/>
                <a:gd name="connsiteX3" fmla="*/ 13660 w 71221"/>
                <a:gd name="connsiteY3" fmla="*/ 105092 h 106784"/>
                <a:gd name="connsiteX4" fmla="*/ 44134 w 71221"/>
                <a:gd name="connsiteY4" fmla="*/ 71233 h 106784"/>
                <a:gd name="connsiteX5" fmla="*/ 35669 w 71221"/>
                <a:gd name="connsiteY5" fmla="*/ 71233 h 106784"/>
                <a:gd name="connsiteX6" fmla="*/ 35669 w 71221"/>
                <a:gd name="connsiteY6" fmla="*/ 71233 h 106784"/>
                <a:gd name="connsiteX7" fmla="*/ 117 w 71221"/>
                <a:gd name="connsiteY7" fmla="*/ 33988 h 106784"/>
                <a:gd name="connsiteX8" fmla="*/ 33976 w 71221"/>
                <a:gd name="connsiteY8" fmla="*/ 128 h 106784"/>
                <a:gd name="connsiteX9" fmla="*/ 35669 w 71221"/>
                <a:gd name="connsiteY9" fmla="*/ 128 h 106784"/>
                <a:gd name="connsiteX10" fmla="*/ 71221 w 71221"/>
                <a:gd name="connsiteY10" fmla="*/ 37374 h 106784"/>
                <a:gd name="connsiteX11" fmla="*/ 37362 w 71221"/>
                <a:gd name="connsiteY11" fmla="*/ 61075 h 106784"/>
                <a:gd name="connsiteX12" fmla="*/ 61063 w 71221"/>
                <a:gd name="connsiteY12" fmla="*/ 35681 h 106784"/>
                <a:gd name="connsiteX13" fmla="*/ 35669 w 71221"/>
                <a:gd name="connsiteY13" fmla="*/ 10286 h 106784"/>
                <a:gd name="connsiteX14" fmla="*/ 33976 w 71221"/>
                <a:gd name="connsiteY14" fmla="*/ 10286 h 106784"/>
                <a:gd name="connsiteX15" fmla="*/ 10274 w 71221"/>
                <a:gd name="connsiteY15" fmla="*/ 33988 h 106784"/>
                <a:gd name="connsiteX16" fmla="*/ 35669 w 71221"/>
                <a:gd name="connsiteY16" fmla="*/ 61075 h 106784"/>
                <a:gd name="connsiteX17" fmla="*/ 37362 w 71221"/>
                <a:gd name="connsiteY17" fmla="*/ 61075 h 10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6784">
                  <a:moveTo>
                    <a:pt x="71221" y="37374"/>
                  </a:moveTo>
                  <a:cubicBezTo>
                    <a:pt x="71221" y="47531"/>
                    <a:pt x="67835" y="55996"/>
                    <a:pt x="62757" y="62768"/>
                  </a:cubicBezTo>
                  <a:lnTo>
                    <a:pt x="27204" y="106785"/>
                  </a:lnTo>
                  <a:lnTo>
                    <a:pt x="13660" y="105092"/>
                  </a:lnTo>
                  <a:lnTo>
                    <a:pt x="44134" y="71233"/>
                  </a:lnTo>
                  <a:cubicBezTo>
                    <a:pt x="42441" y="71233"/>
                    <a:pt x="39055" y="72926"/>
                    <a:pt x="35669" y="71233"/>
                  </a:cubicBezTo>
                  <a:cubicBezTo>
                    <a:pt x="35669" y="71233"/>
                    <a:pt x="35669" y="71233"/>
                    <a:pt x="35669" y="71233"/>
                  </a:cubicBezTo>
                  <a:cubicBezTo>
                    <a:pt x="20433" y="69540"/>
                    <a:pt x="1810" y="54303"/>
                    <a:pt x="117" y="33988"/>
                  </a:cubicBezTo>
                  <a:cubicBezTo>
                    <a:pt x="-1576" y="13672"/>
                    <a:pt x="15354" y="-1564"/>
                    <a:pt x="33976" y="128"/>
                  </a:cubicBezTo>
                  <a:cubicBezTo>
                    <a:pt x="33976" y="128"/>
                    <a:pt x="35669" y="128"/>
                    <a:pt x="35669" y="128"/>
                  </a:cubicBezTo>
                  <a:cubicBezTo>
                    <a:pt x="54292" y="128"/>
                    <a:pt x="69528" y="17058"/>
                    <a:pt x="71221" y="37374"/>
                  </a:cubicBezTo>
                  <a:close/>
                  <a:moveTo>
                    <a:pt x="37362" y="61075"/>
                  </a:moveTo>
                  <a:cubicBezTo>
                    <a:pt x="52598" y="61075"/>
                    <a:pt x="61063" y="50917"/>
                    <a:pt x="61063" y="35681"/>
                  </a:cubicBezTo>
                  <a:cubicBezTo>
                    <a:pt x="59371" y="22137"/>
                    <a:pt x="49213" y="10286"/>
                    <a:pt x="35669" y="10286"/>
                  </a:cubicBezTo>
                  <a:cubicBezTo>
                    <a:pt x="35669" y="10286"/>
                    <a:pt x="33976" y="10286"/>
                    <a:pt x="33976" y="10286"/>
                  </a:cubicBezTo>
                  <a:cubicBezTo>
                    <a:pt x="18739" y="10286"/>
                    <a:pt x="8582" y="20444"/>
                    <a:pt x="10274" y="33988"/>
                  </a:cubicBezTo>
                  <a:cubicBezTo>
                    <a:pt x="11968" y="49224"/>
                    <a:pt x="22125" y="59382"/>
                    <a:pt x="35669" y="61075"/>
                  </a:cubicBezTo>
                  <a:cubicBezTo>
                    <a:pt x="35669" y="61075"/>
                    <a:pt x="35669" y="61075"/>
                    <a:pt x="37362" y="6107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446858" y="2147598"/>
              <a:ext cx="74489" cy="110476"/>
            </a:xfrm>
            <a:custGeom>
              <a:avLst/>
              <a:gdLst>
                <a:gd name="connsiteX0" fmla="*/ 37244 w 74489"/>
                <a:gd name="connsiteY0" fmla="*/ 343 h 110476"/>
                <a:gd name="connsiteX1" fmla="*/ 74490 w 74489"/>
                <a:gd name="connsiteY1" fmla="*/ 59597 h 110476"/>
                <a:gd name="connsiteX2" fmla="*/ 37244 w 74489"/>
                <a:gd name="connsiteY2" fmla="*/ 110386 h 110476"/>
                <a:gd name="connsiteX3" fmla="*/ 0 w 74489"/>
                <a:gd name="connsiteY3" fmla="*/ 51132 h 110476"/>
                <a:gd name="connsiteX4" fmla="*/ 37244 w 74489"/>
                <a:gd name="connsiteY4" fmla="*/ 343 h 110476"/>
                <a:gd name="connsiteX5" fmla="*/ 37244 w 74489"/>
                <a:gd name="connsiteY5" fmla="*/ 98535 h 110476"/>
                <a:gd name="connsiteX6" fmla="*/ 62639 w 74489"/>
                <a:gd name="connsiteY6" fmla="*/ 57904 h 110476"/>
                <a:gd name="connsiteX7" fmla="*/ 35552 w 74489"/>
                <a:gd name="connsiteY7" fmla="*/ 12194 h 110476"/>
                <a:gd name="connsiteX8" fmla="*/ 10157 w 74489"/>
                <a:gd name="connsiteY8" fmla="*/ 52825 h 110476"/>
                <a:gd name="connsiteX9" fmla="*/ 37244 w 74489"/>
                <a:gd name="connsiteY9" fmla="*/ 98535 h 1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89" h="110476">
                  <a:moveTo>
                    <a:pt x="37244" y="343"/>
                  </a:moveTo>
                  <a:cubicBezTo>
                    <a:pt x="60946" y="2036"/>
                    <a:pt x="74490" y="27431"/>
                    <a:pt x="74490" y="59597"/>
                  </a:cubicBezTo>
                  <a:cubicBezTo>
                    <a:pt x="74490" y="90070"/>
                    <a:pt x="60946" y="112078"/>
                    <a:pt x="37244" y="110386"/>
                  </a:cubicBezTo>
                  <a:cubicBezTo>
                    <a:pt x="13543" y="108693"/>
                    <a:pt x="0" y="83298"/>
                    <a:pt x="0" y="51132"/>
                  </a:cubicBezTo>
                  <a:cubicBezTo>
                    <a:pt x="0" y="18966"/>
                    <a:pt x="13543" y="-3043"/>
                    <a:pt x="37244" y="343"/>
                  </a:cubicBezTo>
                  <a:close/>
                  <a:moveTo>
                    <a:pt x="37244" y="98535"/>
                  </a:moveTo>
                  <a:cubicBezTo>
                    <a:pt x="54174" y="100228"/>
                    <a:pt x="62639" y="83298"/>
                    <a:pt x="62639" y="57904"/>
                  </a:cubicBezTo>
                  <a:cubicBezTo>
                    <a:pt x="62639" y="32509"/>
                    <a:pt x="54174" y="13887"/>
                    <a:pt x="35552" y="12194"/>
                  </a:cubicBezTo>
                  <a:cubicBezTo>
                    <a:pt x="18622" y="10501"/>
                    <a:pt x="10157" y="27431"/>
                    <a:pt x="10157" y="52825"/>
                  </a:cubicBezTo>
                  <a:cubicBezTo>
                    <a:pt x="11850" y="76526"/>
                    <a:pt x="20315" y="96842"/>
                    <a:pt x="37244" y="9853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2" name="图形 7"/>
          <p:cNvGrpSpPr/>
          <p:nvPr/>
        </p:nvGrpSpPr>
        <p:grpSpPr>
          <a:xfrm>
            <a:off x="10588161" y="2156154"/>
            <a:ext cx="148981" cy="115305"/>
            <a:chOff x="10041623" y="2460954"/>
            <a:chExt cx="148981" cy="115305"/>
          </a:xfrm>
          <a:solidFill>
            <a:srgbClr val="FFFFFF"/>
          </a:solidFill>
        </p:grpSpPr>
        <p:sp>
          <p:nvSpPr>
            <p:cNvPr id="103" name="任意多边形: 形状 102"/>
            <p:cNvSpPr/>
            <p:nvPr/>
          </p:nvSpPr>
          <p:spPr>
            <a:xfrm>
              <a:off x="10041623" y="2460954"/>
              <a:ext cx="67718" cy="110386"/>
            </a:xfrm>
            <a:custGeom>
              <a:avLst/>
              <a:gdLst>
                <a:gd name="connsiteX0" fmla="*/ 49096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2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6 w 67718"/>
                <a:gd name="connsiteY8" fmla="*/ 50973 h 110386"/>
                <a:gd name="connsiteX9" fmla="*/ 35552 w 67718"/>
                <a:gd name="connsiteY9" fmla="*/ 100068 h 110386"/>
                <a:gd name="connsiteX10" fmla="*/ 57561 w 67718"/>
                <a:gd name="connsiteY10" fmla="*/ 79753 h 110386"/>
                <a:gd name="connsiteX11" fmla="*/ 35552 w 67718"/>
                <a:gd name="connsiteY11" fmla="*/ 54359 h 110386"/>
                <a:gd name="connsiteX12" fmla="*/ 13544 w 67718"/>
                <a:gd name="connsiteY12" fmla="*/ 74674 h 110386"/>
                <a:gd name="connsiteX13" fmla="*/ 35552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6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6" y="111919"/>
                    <a:pt x="33859" y="110226"/>
                  </a:cubicBezTo>
                  <a:cubicBezTo>
                    <a:pt x="15237" y="108533"/>
                    <a:pt x="1693" y="93297"/>
                    <a:pt x="0" y="74674"/>
                  </a:cubicBezTo>
                  <a:cubicBezTo>
                    <a:pt x="0" y="61130"/>
                    <a:pt x="6772" y="52666"/>
                    <a:pt x="18622" y="47587"/>
                  </a:cubicBezTo>
                  <a:cubicBezTo>
                    <a:pt x="11852" y="42508"/>
                    <a:pt x="6772" y="34043"/>
                    <a:pt x="6772" y="23885"/>
                  </a:cubicBezTo>
                  <a:cubicBezTo>
                    <a:pt x="6772" y="8649"/>
                    <a:pt x="18622" y="-1509"/>
                    <a:pt x="33859" y="184"/>
                  </a:cubicBezTo>
                  <a:cubicBezTo>
                    <a:pt x="49096" y="1877"/>
                    <a:pt x="60946" y="13728"/>
                    <a:pt x="60946" y="28964"/>
                  </a:cubicBezTo>
                  <a:cubicBezTo>
                    <a:pt x="60946" y="39122"/>
                    <a:pt x="57561" y="47587"/>
                    <a:pt x="49096" y="50973"/>
                  </a:cubicBezTo>
                  <a:close/>
                  <a:moveTo>
                    <a:pt x="35552" y="100068"/>
                  </a:moveTo>
                  <a:cubicBezTo>
                    <a:pt x="47404" y="101761"/>
                    <a:pt x="57561" y="91604"/>
                    <a:pt x="57561" y="79753"/>
                  </a:cubicBezTo>
                  <a:cubicBezTo>
                    <a:pt x="57561" y="67902"/>
                    <a:pt x="47404" y="56052"/>
                    <a:pt x="35552" y="54359"/>
                  </a:cubicBezTo>
                  <a:cubicBezTo>
                    <a:pt x="23702" y="52666"/>
                    <a:pt x="13544" y="61130"/>
                    <a:pt x="13544" y="74674"/>
                  </a:cubicBezTo>
                  <a:cubicBezTo>
                    <a:pt x="13544" y="86525"/>
                    <a:pt x="22009" y="98375"/>
                    <a:pt x="35552" y="100068"/>
                  </a:cubicBezTo>
                  <a:moveTo>
                    <a:pt x="16930" y="27271"/>
                  </a:moveTo>
                  <a:cubicBezTo>
                    <a:pt x="16930" y="37429"/>
                    <a:pt x="23702" y="44201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5394" y="10342"/>
                    <a:pt x="16930" y="17114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10121193" y="2467910"/>
              <a:ext cx="69410" cy="108349"/>
            </a:xfrm>
            <a:custGeom>
              <a:avLst/>
              <a:gdLst>
                <a:gd name="connsiteX0" fmla="*/ 69411 w 69410"/>
                <a:gd name="connsiteY0" fmla="*/ 6772 h 108349"/>
                <a:gd name="connsiteX1" fmla="*/ 69411 w 69410"/>
                <a:gd name="connsiteY1" fmla="*/ 13544 h 108349"/>
                <a:gd name="connsiteX2" fmla="*/ 15235 w 69410"/>
                <a:gd name="connsiteY2" fmla="*/ 108349 h 108349"/>
                <a:gd name="connsiteX3" fmla="*/ 1693 w 69410"/>
                <a:gd name="connsiteY3" fmla="*/ 106656 h 108349"/>
                <a:gd name="connsiteX4" fmla="*/ 54174 w 69410"/>
                <a:gd name="connsiteY4" fmla="*/ 16930 h 108349"/>
                <a:gd name="connsiteX5" fmla="*/ 0 w 69410"/>
                <a:gd name="connsiteY5" fmla="*/ 10158 h 108349"/>
                <a:gd name="connsiteX6" fmla="*/ 0 w 69410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8349">
                  <a:moveTo>
                    <a:pt x="69411" y="6772"/>
                  </a:moveTo>
                  <a:lnTo>
                    <a:pt x="69411" y="13544"/>
                  </a:lnTo>
                  <a:lnTo>
                    <a:pt x="15235" y="108349"/>
                  </a:lnTo>
                  <a:lnTo>
                    <a:pt x="1693" y="106656"/>
                  </a:lnTo>
                  <a:lnTo>
                    <a:pt x="54174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5" name="图形 7"/>
          <p:cNvGrpSpPr/>
          <p:nvPr/>
        </p:nvGrpSpPr>
        <p:grpSpPr>
          <a:xfrm>
            <a:off x="4771159" y="4680538"/>
            <a:ext cx="651788" cy="306425"/>
            <a:chOff x="4224621" y="4985338"/>
            <a:chExt cx="651788" cy="306425"/>
          </a:xfrm>
        </p:grpSpPr>
        <p:sp>
          <p:nvSpPr>
            <p:cNvPr id="106" name="任意多边形: 形状 10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10" name="任意多边形: 形状 10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" name="图形 7"/>
          <p:cNvGrpSpPr/>
          <p:nvPr/>
        </p:nvGrpSpPr>
        <p:grpSpPr>
          <a:xfrm>
            <a:off x="4027950" y="4814282"/>
            <a:ext cx="651788" cy="221777"/>
            <a:chOff x="3481412" y="5119082"/>
            <a:chExt cx="651788" cy="221777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18" name="任意多边形: 形状 1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1" name="图形 7"/>
          <p:cNvGrpSpPr/>
          <p:nvPr/>
        </p:nvGrpSpPr>
        <p:grpSpPr>
          <a:xfrm>
            <a:off x="6613097" y="3961031"/>
            <a:ext cx="653482" cy="843093"/>
            <a:chOff x="6066559" y="4265831"/>
            <a:chExt cx="653482" cy="843093"/>
          </a:xfrm>
        </p:grpSpPr>
        <p:sp>
          <p:nvSpPr>
            <p:cNvPr id="122" name="任意多边形: 形状 1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9" name="图形 7"/>
          <p:cNvGrpSpPr/>
          <p:nvPr/>
        </p:nvGrpSpPr>
        <p:grpSpPr>
          <a:xfrm>
            <a:off x="7488356" y="2549104"/>
            <a:ext cx="653481" cy="2280414"/>
            <a:chOff x="6941818" y="2853904"/>
            <a:chExt cx="653481" cy="2280414"/>
          </a:xfrm>
        </p:grpSpPr>
        <p:sp>
          <p:nvSpPr>
            <p:cNvPr id="130" name="任意多边形: 形状 1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134" name="任意多边形: 形状 1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7" name="图形 7"/>
          <p:cNvGrpSpPr/>
          <p:nvPr/>
        </p:nvGrpSpPr>
        <p:grpSpPr>
          <a:xfrm>
            <a:off x="8089356" y="2549104"/>
            <a:ext cx="651788" cy="2305808"/>
            <a:chOff x="7542818" y="2853904"/>
            <a:chExt cx="651788" cy="2305808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142" name="任意多边形: 形状 1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5" name="图形 7"/>
          <p:cNvGrpSpPr/>
          <p:nvPr/>
        </p:nvGrpSpPr>
        <p:grpSpPr>
          <a:xfrm>
            <a:off x="8663269" y="1980271"/>
            <a:ext cx="651788" cy="2847554"/>
            <a:chOff x="8116731" y="2285071"/>
            <a:chExt cx="651788" cy="2847554"/>
          </a:xfrm>
        </p:grpSpPr>
        <p:sp>
          <p:nvSpPr>
            <p:cNvPr id="146" name="任意多边形: 形状 1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150" name="任意多边形: 形状 1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3" name="图形 7"/>
          <p:cNvGrpSpPr/>
          <p:nvPr/>
        </p:nvGrpSpPr>
        <p:grpSpPr>
          <a:xfrm>
            <a:off x="9045877" y="1504549"/>
            <a:ext cx="651788" cy="3436704"/>
            <a:chOff x="8499339" y="1809349"/>
            <a:chExt cx="651788" cy="3436704"/>
          </a:xfrm>
        </p:grpSpPr>
        <p:sp>
          <p:nvSpPr>
            <p:cNvPr id="154" name="任意多边形: 形状 153"/>
            <p:cNvSpPr/>
            <p:nvPr/>
          </p:nvSpPr>
          <p:spPr>
            <a:xfrm>
              <a:off x="8958130" y="1858445"/>
              <a:ext cx="192997" cy="3385915"/>
            </a:xfrm>
            <a:custGeom>
              <a:avLst/>
              <a:gdLst>
                <a:gd name="connsiteX0" fmla="*/ 192998 w 192997"/>
                <a:gd name="connsiteY0" fmla="*/ 0 h 3385915"/>
                <a:gd name="connsiteX1" fmla="*/ 192998 w 192997"/>
                <a:gd name="connsiteY1" fmla="*/ 3260637 h 3385915"/>
                <a:gd name="connsiteX2" fmla="*/ 1694 w 192997"/>
                <a:gd name="connsiteY2" fmla="*/ 3385916 h 3385915"/>
                <a:gd name="connsiteX3" fmla="*/ 0 w 192997"/>
                <a:gd name="connsiteY3" fmla="*/ 125279 h 338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385915">
                  <a:moveTo>
                    <a:pt x="192998" y="0"/>
                  </a:moveTo>
                  <a:lnTo>
                    <a:pt x="192998" y="3260637"/>
                  </a:lnTo>
                  <a:lnTo>
                    <a:pt x="1694" y="338591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501032" y="1936321"/>
              <a:ext cx="458792" cy="3308039"/>
            </a:xfrm>
            <a:custGeom>
              <a:avLst/>
              <a:gdLst>
                <a:gd name="connsiteX0" fmla="*/ 457099 w 458792"/>
                <a:gd name="connsiteY0" fmla="*/ 47403 h 3308039"/>
                <a:gd name="connsiteX1" fmla="*/ 458792 w 458792"/>
                <a:gd name="connsiteY1" fmla="*/ 3308040 h 3308039"/>
                <a:gd name="connsiteX2" fmla="*/ 1694 w 458792"/>
                <a:gd name="connsiteY2" fmla="*/ 3260637 h 3308039"/>
                <a:gd name="connsiteX3" fmla="*/ 0 w 458792"/>
                <a:gd name="connsiteY3" fmla="*/ 0 h 330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308039">
                  <a:moveTo>
                    <a:pt x="457099" y="47403"/>
                  </a:moveTo>
                  <a:lnTo>
                    <a:pt x="458792" y="3308040"/>
                  </a:lnTo>
                  <a:lnTo>
                    <a:pt x="1694" y="32606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501032" y="1811042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7" name="图形 7"/>
            <p:cNvGrpSpPr/>
            <p:nvPr/>
          </p:nvGrpSpPr>
          <p:grpSpPr>
            <a:xfrm>
              <a:off x="8499339" y="1809349"/>
              <a:ext cx="651788" cy="3436704"/>
              <a:chOff x="8499339" y="1809349"/>
              <a:chExt cx="651788" cy="3436704"/>
            </a:xfrm>
            <a:solidFill>
              <a:srgbClr val="F2F2F2"/>
            </a:solidFill>
          </p:grpSpPr>
          <p:sp>
            <p:nvSpPr>
              <p:cNvPr id="158" name="任意多边形: 形状 157"/>
              <p:cNvSpPr/>
              <p:nvPr/>
            </p:nvSpPr>
            <p:spPr>
              <a:xfrm>
                <a:off x="8956438" y="1856752"/>
                <a:ext cx="194690" cy="3389301"/>
              </a:xfrm>
              <a:custGeom>
                <a:avLst/>
                <a:gdLst>
                  <a:gd name="connsiteX0" fmla="*/ 3386 w 194690"/>
                  <a:gd name="connsiteY0" fmla="*/ 3389302 h 3389301"/>
                  <a:gd name="connsiteX1" fmla="*/ 3386 w 194690"/>
                  <a:gd name="connsiteY1" fmla="*/ 3389302 h 3389301"/>
                  <a:gd name="connsiteX2" fmla="*/ 3386 w 194690"/>
                  <a:gd name="connsiteY2" fmla="*/ 3389302 h 3389301"/>
                  <a:gd name="connsiteX3" fmla="*/ 0 w 194690"/>
                  <a:gd name="connsiteY3" fmla="*/ 126972 h 3389301"/>
                  <a:gd name="connsiteX4" fmla="*/ 0 w 194690"/>
                  <a:gd name="connsiteY4" fmla="*/ 125279 h 3389301"/>
                  <a:gd name="connsiteX5" fmla="*/ 191304 w 194690"/>
                  <a:gd name="connsiteY5" fmla="*/ 0 h 3389301"/>
                  <a:gd name="connsiteX6" fmla="*/ 192998 w 194690"/>
                  <a:gd name="connsiteY6" fmla="*/ 0 h 3389301"/>
                  <a:gd name="connsiteX7" fmla="*/ 192998 w 194690"/>
                  <a:gd name="connsiteY7" fmla="*/ 1693 h 3389301"/>
                  <a:gd name="connsiteX8" fmla="*/ 194690 w 194690"/>
                  <a:gd name="connsiteY8" fmla="*/ 3262330 h 3389301"/>
                  <a:gd name="connsiteX9" fmla="*/ 194690 w 194690"/>
                  <a:gd name="connsiteY9" fmla="*/ 3264023 h 3389301"/>
                  <a:gd name="connsiteX10" fmla="*/ 3386 w 194690"/>
                  <a:gd name="connsiteY10" fmla="*/ 3389302 h 3389301"/>
                  <a:gd name="connsiteX11" fmla="*/ 3386 w 194690"/>
                  <a:gd name="connsiteY11" fmla="*/ 3389302 h 3389301"/>
                  <a:gd name="connsiteX12" fmla="*/ 3386 w 194690"/>
                  <a:gd name="connsiteY12" fmla="*/ 128665 h 3389301"/>
                  <a:gd name="connsiteX13" fmla="*/ 5079 w 194690"/>
                  <a:gd name="connsiteY13" fmla="*/ 3385916 h 3389301"/>
                  <a:gd name="connsiteX14" fmla="*/ 194690 w 194690"/>
                  <a:gd name="connsiteY14" fmla="*/ 3262330 h 3389301"/>
                  <a:gd name="connsiteX15" fmla="*/ 192998 w 194690"/>
                  <a:gd name="connsiteY15" fmla="*/ 5079 h 3389301"/>
                  <a:gd name="connsiteX16" fmla="*/ 3386 w 194690"/>
                  <a:gd name="connsiteY16" fmla="*/ 128665 h 33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89301">
                    <a:moveTo>
                      <a:pt x="3386" y="3389302"/>
                    </a:moveTo>
                    <a:cubicBezTo>
                      <a:pt x="3386" y="3389302"/>
                      <a:pt x="3386" y="3389302"/>
                      <a:pt x="3386" y="3389302"/>
                    </a:cubicBezTo>
                    <a:cubicBezTo>
                      <a:pt x="1693" y="3389302"/>
                      <a:pt x="1693" y="3389302"/>
                      <a:pt x="3386" y="338930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3262330"/>
                    </a:lnTo>
                    <a:cubicBezTo>
                      <a:pt x="194690" y="3262330"/>
                      <a:pt x="194690" y="3264023"/>
                      <a:pt x="194690" y="3264023"/>
                    </a:cubicBezTo>
                    <a:lnTo>
                      <a:pt x="3386" y="3389302"/>
                    </a:lnTo>
                    <a:cubicBezTo>
                      <a:pt x="3386" y="3389302"/>
                      <a:pt x="3386" y="3389302"/>
                      <a:pt x="3386" y="3389302"/>
                    </a:cubicBezTo>
                    <a:close/>
                    <a:moveTo>
                      <a:pt x="3386" y="128665"/>
                    </a:moveTo>
                    <a:lnTo>
                      <a:pt x="5079" y="3385916"/>
                    </a:lnTo>
                    <a:lnTo>
                      <a:pt x="194690" y="326233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8499339" y="1934628"/>
                <a:ext cx="461754" cy="3311425"/>
              </a:xfrm>
              <a:custGeom>
                <a:avLst/>
                <a:gdLst>
                  <a:gd name="connsiteX0" fmla="*/ 460485 w 461754"/>
                  <a:gd name="connsiteY0" fmla="*/ 3311426 h 3311425"/>
                  <a:gd name="connsiteX1" fmla="*/ 460485 w 461754"/>
                  <a:gd name="connsiteY1" fmla="*/ 3311426 h 3311425"/>
                  <a:gd name="connsiteX2" fmla="*/ 3386 w 461754"/>
                  <a:gd name="connsiteY2" fmla="*/ 3264023 h 3311425"/>
                  <a:gd name="connsiteX3" fmla="*/ 1693 w 461754"/>
                  <a:gd name="connsiteY3" fmla="*/ 3262330 h 3311425"/>
                  <a:gd name="connsiteX4" fmla="*/ 0 w 461754"/>
                  <a:gd name="connsiteY4" fmla="*/ 1693 h 3311425"/>
                  <a:gd name="connsiteX5" fmla="*/ 0 w 461754"/>
                  <a:gd name="connsiteY5" fmla="*/ 0 h 3311425"/>
                  <a:gd name="connsiteX6" fmla="*/ 1693 w 461754"/>
                  <a:gd name="connsiteY6" fmla="*/ 0 h 3311425"/>
                  <a:gd name="connsiteX7" fmla="*/ 458791 w 461754"/>
                  <a:gd name="connsiteY7" fmla="*/ 47403 h 3311425"/>
                  <a:gd name="connsiteX8" fmla="*/ 460485 w 461754"/>
                  <a:gd name="connsiteY8" fmla="*/ 49096 h 3311425"/>
                  <a:gd name="connsiteX9" fmla="*/ 460485 w 461754"/>
                  <a:gd name="connsiteY9" fmla="*/ 3311426 h 3311425"/>
                  <a:gd name="connsiteX10" fmla="*/ 460485 w 461754"/>
                  <a:gd name="connsiteY10" fmla="*/ 3311426 h 3311425"/>
                  <a:gd name="connsiteX11" fmla="*/ 460485 w 461754"/>
                  <a:gd name="connsiteY11" fmla="*/ 3311426 h 3311425"/>
                  <a:gd name="connsiteX12" fmla="*/ 5079 w 461754"/>
                  <a:gd name="connsiteY12" fmla="*/ 3260637 h 3311425"/>
                  <a:gd name="connsiteX13" fmla="*/ 460485 w 461754"/>
                  <a:gd name="connsiteY13" fmla="*/ 3308040 h 3311425"/>
                  <a:gd name="connsiteX14" fmla="*/ 457099 w 461754"/>
                  <a:gd name="connsiteY14" fmla="*/ 50789 h 3311425"/>
                  <a:gd name="connsiteX15" fmla="*/ 3386 w 461754"/>
                  <a:gd name="connsiteY15" fmla="*/ 3386 h 3311425"/>
                  <a:gd name="connsiteX16" fmla="*/ 5079 w 461754"/>
                  <a:gd name="connsiteY16" fmla="*/ 3260637 h 331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3311425">
                    <a:moveTo>
                      <a:pt x="460485" y="3311426"/>
                    </a:moveTo>
                    <a:cubicBezTo>
                      <a:pt x="460485" y="3311426"/>
                      <a:pt x="460485" y="3311426"/>
                      <a:pt x="460485" y="3311426"/>
                    </a:cubicBezTo>
                    <a:lnTo>
                      <a:pt x="3386" y="3264023"/>
                    </a:lnTo>
                    <a:cubicBezTo>
                      <a:pt x="3386" y="3264023"/>
                      <a:pt x="1693" y="3264023"/>
                      <a:pt x="1693" y="326233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3311426"/>
                    </a:lnTo>
                    <a:cubicBezTo>
                      <a:pt x="462177" y="3309733"/>
                      <a:pt x="462177" y="3311426"/>
                      <a:pt x="460485" y="3311426"/>
                    </a:cubicBezTo>
                    <a:cubicBezTo>
                      <a:pt x="460485" y="3311426"/>
                      <a:pt x="460485" y="3311426"/>
                      <a:pt x="460485" y="3311426"/>
                    </a:cubicBezTo>
                    <a:close/>
                    <a:moveTo>
                      <a:pt x="5079" y="3260637"/>
                    </a:moveTo>
                    <a:lnTo>
                      <a:pt x="460485" y="3308040"/>
                    </a:lnTo>
                    <a:lnTo>
                      <a:pt x="457099" y="50789"/>
                    </a:lnTo>
                    <a:lnTo>
                      <a:pt x="3386" y="3386"/>
                    </a:lnTo>
                    <a:lnTo>
                      <a:pt x="5079" y="326063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8499339" y="180934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1" name="图形 7"/>
          <p:cNvGrpSpPr/>
          <p:nvPr/>
        </p:nvGrpSpPr>
        <p:grpSpPr>
          <a:xfrm>
            <a:off x="9650263" y="2400124"/>
            <a:ext cx="653482" cy="2493726"/>
            <a:chOff x="9103725" y="2704924"/>
            <a:chExt cx="653482" cy="2493726"/>
          </a:xfrm>
        </p:grpSpPr>
        <p:sp>
          <p:nvSpPr>
            <p:cNvPr id="162" name="任意多边形: 形状 161"/>
            <p:cNvSpPr/>
            <p:nvPr/>
          </p:nvSpPr>
          <p:spPr>
            <a:xfrm>
              <a:off x="9562516" y="2754020"/>
              <a:ext cx="194691" cy="2442938"/>
            </a:xfrm>
            <a:custGeom>
              <a:avLst/>
              <a:gdLst>
                <a:gd name="connsiteX0" fmla="*/ 192997 w 194691"/>
                <a:gd name="connsiteY0" fmla="*/ 0 h 2442938"/>
                <a:gd name="connsiteX1" fmla="*/ 194691 w 194691"/>
                <a:gd name="connsiteY1" fmla="*/ 2317660 h 2442938"/>
                <a:gd name="connsiteX2" fmla="*/ 1694 w 194691"/>
                <a:gd name="connsiteY2" fmla="*/ 2442938 h 2442938"/>
                <a:gd name="connsiteX3" fmla="*/ 0 w 194691"/>
                <a:gd name="connsiteY3" fmla="*/ 126972 h 24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1" h="2442938">
                  <a:moveTo>
                    <a:pt x="192997" y="0"/>
                  </a:moveTo>
                  <a:lnTo>
                    <a:pt x="194691" y="2317660"/>
                  </a:lnTo>
                  <a:lnTo>
                    <a:pt x="1694" y="2442938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9105418" y="2831896"/>
              <a:ext cx="458792" cy="2365062"/>
            </a:xfrm>
            <a:custGeom>
              <a:avLst/>
              <a:gdLst>
                <a:gd name="connsiteX0" fmla="*/ 457099 w 458792"/>
                <a:gd name="connsiteY0" fmla="*/ 49096 h 2365062"/>
                <a:gd name="connsiteX1" fmla="*/ 458792 w 458792"/>
                <a:gd name="connsiteY1" fmla="*/ 2365062 h 2365062"/>
                <a:gd name="connsiteX2" fmla="*/ 1694 w 458792"/>
                <a:gd name="connsiteY2" fmla="*/ 2315966 h 2365062"/>
                <a:gd name="connsiteX3" fmla="*/ 0 w 458792"/>
                <a:gd name="connsiteY3" fmla="*/ 0 h 23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365062">
                  <a:moveTo>
                    <a:pt x="457099" y="49096"/>
                  </a:moveTo>
                  <a:lnTo>
                    <a:pt x="458792" y="2365062"/>
                  </a:lnTo>
                  <a:lnTo>
                    <a:pt x="1694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9105418" y="2706617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5" name="图形 7"/>
            <p:cNvGrpSpPr/>
            <p:nvPr/>
          </p:nvGrpSpPr>
          <p:grpSpPr>
            <a:xfrm>
              <a:off x="9103725" y="2704924"/>
              <a:ext cx="651787" cy="2493726"/>
              <a:chOff x="9103725" y="2704924"/>
              <a:chExt cx="651787" cy="2493726"/>
            </a:xfrm>
            <a:solidFill>
              <a:srgbClr val="F2F2F2"/>
            </a:solidFill>
          </p:grpSpPr>
          <p:sp>
            <p:nvSpPr>
              <p:cNvPr id="166" name="任意多边形: 形状 165"/>
              <p:cNvSpPr/>
              <p:nvPr/>
            </p:nvSpPr>
            <p:spPr>
              <a:xfrm>
                <a:off x="9560824" y="2754020"/>
                <a:ext cx="194689" cy="2444631"/>
              </a:xfrm>
              <a:custGeom>
                <a:avLst/>
                <a:gdLst>
                  <a:gd name="connsiteX0" fmla="*/ 3386 w 194689"/>
                  <a:gd name="connsiteY0" fmla="*/ 2444631 h 2444631"/>
                  <a:gd name="connsiteX1" fmla="*/ 3386 w 194689"/>
                  <a:gd name="connsiteY1" fmla="*/ 2444631 h 2444631"/>
                  <a:gd name="connsiteX2" fmla="*/ 3386 w 194689"/>
                  <a:gd name="connsiteY2" fmla="*/ 2444631 h 2444631"/>
                  <a:gd name="connsiteX3" fmla="*/ 0 w 194689"/>
                  <a:gd name="connsiteY3" fmla="*/ 126972 h 2444631"/>
                  <a:gd name="connsiteX4" fmla="*/ 0 w 194689"/>
                  <a:gd name="connsiteY4" fmla="*/ 125279 h 2444631"/>
                  <a:gd name="connsiteX5" fmla="*/ 191304 w 194689"/>
                  <a:gd name="connsiteY5" fmla="*/ 0 h 2444631"/>
                  <a:gd name="connsiteX6" fmla="*/ 192997 w 194689"/>
                  <a:gd name="connsiteY6" fmla="*/ 0 h 2444631"/>
                  <a:gd name="connsiteX7" fmla="*/ 192997 w 194689"/>
                  <a:gd name="connsiteY7" fmla="*/ 1693 h 2444631"/>
                  <a:gd name="connsiteX8" fmla="*/ 194689 w 194689"/>
                  <a:gd name="connsiteY8" fmla="*/ 2317660 h 2444631"/>
                  <a:gd name="connsiteX9" fmla="*/ 194689 w 194689"/>
                  <a:gd name="connsiteY9" fmla="*/ 2319352 h 2444631"/>
                  <a:gd name="connsiteX10" fmla="*/ 3386 w 194689"/>
                  <a:gd name="connsiteY10" fmla="*/ 2444631 h 2444631"/>
                  <a:gd name="connsiteX11" fmla="*/ 3386 w 194689"/>
                  <a:gd name="connsiteY11" fmla="*/ 2444631 h 2444631"/>
                  <a:gd name="connsiteX12" fmla="*/ 3386 w 194689"/>
                  <a:gd name="connsiteY12" fmla="*/ 126972 h 2444631"/>
                  <a:gd name="connsiteX13" fmla="*/ 5079 w 194689"/>
                  <a:gd name="connsiteY13" fmla="*/ 2439552 h 2444631"/>
                  <a:gd name="connsiteX14" fmla="*/ 194689 w 194689"/>
                  <a:gd name="connsiteY14" fmla="*/ 2315966 h 2444631"/>
                  <a:gd name="connsiteX15" fmla="*/ 192997 w 194689"/>
                  <a:gd name="connsiteY15" fmla="*/ 3386 h 2444631"/>
                  <a:gd name="connsiteX16" fmla="*/ 3386 w 194689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89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2938"/>
                      <a:pt x="1693" y="2442938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89" y="2317660"/>
                    </a:lnTo>
                    <a:cubicBezTo>
                      <a:pt x="194689" y="2317660"/>
                      <a:pt x="194689" y="2319352"/>
                      <a:pt x="194689" y="2319352"/>
                    </a:cubicBezTo>
                    <a:lnTo>
                      <a:pt x="3386" y="2444631"/>
                    </a:lnTo>
                    <a:cubicBezTo>
                      <a:pt x="3386" y="2444631"/>
                      <a:pt x="3386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79" y="2439552"/>
                    </a:lnTo>
                    <a:lnTo>
                      <a:pt x="194689" y="2315966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103725" y="2831896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3 w 461754"/>
                  <a:gd name="connsiteY3" fmla="*/ 2317659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3 w 461754"/>
                  <a:gd name="connsiteY6" fmla="*/ 0 h 2366755"/>
                  <a:gd name="connsiteX7" fmla="*/ 458791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79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1 w 461754"/>
                  <a:gd name="connsiteY14" fmla="*/ 49096 h 2366755"/>
                  <a:gd name="connsiteX15" fmla="*/ 3386 w 461754"/>
                  <a:gd name="connsiteY15" fmla="*/ 1693 h 2366755"/>
                  <a:gd name="connsiteX16" fmla="*/ 5079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3" y="2319352"/>
                      <a:pt x="1693" y="23176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7" y="2365062"/>
                      <a:pt x="462177" y="2365062"/>
                      <a:pt x="460485" y="2366755"/>
                    </a:cubicBezTo>
                    <a:cubicBezTo>
                      <a:pt x="462177" y="2366755"/>
                      <a:pt x="460485" y="2366755"/>
                      <a:pt x="460485" y="2366755"/>
                    </a:cubicBezTo>
                    <a:close/>
                    <a:moveTo>
                      <a:pt x="5079" y="2315966"/>
                    </a:moveTo>
                    <a:lnTo>
                      <a:pt x="460485" y="2363369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9103725" y="2704924"/>
                <a:ext cx="651787" cy="176067"/>
              </a:xfrm>
              <a:custGeom>
                <a:avLst/>
                <a:gdLst>
                  <a:gd name="connsiteX0" fmla="*/ 458791 w 651787"/>
                  <a:gd name="connsiteY0" fmla="*/ 176068 h 176067"/>
                  <a:gd name="connsiteX1" fmla="*/ 458791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1 w 651787"/>
                  <a:gd name="connsiteY10" fmla="*/ 176068 h 176067"/>
                  <a:gd name="connsiteX11" fmla="*/ 458791 w 651787"/>
                  <a:gd name="connsiteY11" fmla="*/ 176068 h 176067"/>
                  <a:gd name="connsiteX12" fmla="*/ 5079 w 651787"/>
                  <a:gd name="connsiteY12" fmla="*/ 126972 h 176067"/>
                  <a:gd name="connsiteX13" fmla="*/ 458791 w 651787"/>
                  <a:gd name="connsiteY13" fmla="*/ 174375 h 176067"/>
                  <a:gd name="connsiteX14" fmla="*/ 646710 w 651787"/>
                  <a:gd name="connsiteY14" fmla="*/ 50789 h 176067"/>
                  <a:gd name="connsiteX15" fmla="*/ 192997 w 651787"/>
                  <a:gd name="connsiteY15" fmla="*/ 3386 h 176067"/>
                  <a:gd name="connsiteX16" fmla="*/ 5079 w 651787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9" name="图形 7"/>
          <p:cNvGrpSpPr/>
          <p:nvPr/>
        </p:nvGrpSpPr>
        <p:grpSpPr>
          <a:xfrm>
            <a:off x="11170539" y="3146719"/>
            <a:ext cx="651788" cy="2011233"/>
            <a:chOff x="10624001" y="3451519"/>
            <a:chExt cx="651788" cy="2011233"/>
          </a:xfrm>
        </p:grpSpPr>
        <p:sp>
          <p:nvSpPr>
            <p:cNvPr id="170" name="任意多边形: 形状 169"/>
            <p:cNvSpPr/>
            <p:nvPr/>
          </p:nvSpPr>
          <p:spPr>
            <a:xfrm>
              <a:off x="11082792" y="3500614"/>
              <a:ext cx="192997" cy="1960445"/>
            </a:xfrm>
            <a:custGeom>
              <a:avLst/>
              <a:gdLst>
                <a:gd name="connsiteX0" fmla="*/ 191305 w 192997"/>
                <a:gd name="connsiteY0" fmla="*/ 0 h 1960445"/>
                <a:gd name="connsiteX1" fmla="*/ 192998 w 192997"/>
                <a:gd name="connsiteY1" fmla="*/ 1835166 h 1960445"/>
                <a:gd name="connsiteX2" fmla="*/ 1693 w 192997"/>
                <a:gd name="connsiteY2" fmla="*/ 1960445 h 1960445"/>
                <a:gd name="connsiteX3" fmla="*/ 0 w 192997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60445">
                  <a:moveTo>
                    <a:pt x="191305" y="0"/>
                  </a:moveTo>
                  <a:lnTo>
                    <a:pt x="192998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0625694" y="3578490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10625694" y="3453211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3" name="图形 7"/>
            <p:cNvGrpSpPr/>
            <p:nvPr/>
          </p:nvGrpSpPr>
          <p:grpSpPr>
            <a:xfrm>
              <a:off x="10624001" y="3451519"/>
              <a:ext cx="651788" cy="2011233"/>
              <a:chOff x="10624001" y="3451519"/>
              <a:chExt cx="651788" cy="2011233"/>
            </a:xfrm>
            <a:solidFill>
              <a:srgbClr val="F2F2F2"/>
            </a:solidFill>
          </p:grpSpPr>
          <p:sp>
            <p:nvSpPr>
              <p:cNvPr id="174" name="任意多边形: 形状 173"/>
              <p:cNvSpPr/>
              <p:nvPr/>
            </p:nvSpPr>
            <p:spPr>
              <a:xfrm>
                <a:off x="11081100" y="3498921"/>
                <a:ext cx="194690" cy="1963831"/>
              </a:xfrm>
              <a:custGeom>
                <a:avLst/>
                <a:gdLst>
                  <a:gd name="connsiteX0" fmla="*/ 3385 w 194690"/>
                  <a:gd name="connsiteY0" fmla="*/ 1963831 h 1963831"/>
                  <a:gd name="connsiteX1" fmla="*/ 3385 w 194690"/>
                  <a:gd name="connsiteY1" fmla="*/ 1963831 h 1963831"/>
                  <a:gd name="connsiteX2" fmla="*/ 3385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5 w 194690"/>
                  <a:gd name="connsiteY10" fmla="*/ 1963831 h 1963831"/>
                  <a:gd name="connsiteX11" fmla="*/ 3385 w 194690"/>
                  <a:gd name="connsiteY11" fmla="*/ 1963831 h 1963831"/>
                  <a:gd name="connsiteX12" fmla="*/ 3385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5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5" y="1963831"/>
                    </a:moveTo>
                    <a:cubicBezTo>
                      <a:pt x="3385" y="1963831"/>
                      <a:pt x="3385" y="1963831"/>
                      <a:pt x="3385" y="1963831"/>
                    </a:cubicBezTo>
                    <a:cubicBezTo>
                      <a:pt x="1693" y="1963831"/>
                      <a:pt x="1693" y="1963831"/>
                      <a:pt x="3385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5" y="1963831"/>
                    </a:lnTo>
                    <a:cubicBezTo>
                      <a:pt x="3385" y="1963831"/>
                      <a:pt x="3385" y="1963831"/>
                      <a:pt x="3385" y="1963831"/>
                    </a:cubicBezTo>
                    <a:close/>
                    <a:moveTo>
                      <a:pt x="3385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624001" y="3576797"/>
                <a:ext cx="461754" cy="1885954"/>
              </a:xfrm>
              <a:custGeom>
                <a:avLst/>
                <a:gdLst>
                  <a:gd name="connsiteX0" fmla="*/ 460484 w 461754"/>
                  <a:gd name="connsiteY0" fmla="*/ 1885955 h 1885954"/>
                  <a:gd name="connsiteX1" fmla="*/ 460484 w 461754"/>
                  <a:gd name="connsiteY1" fmla="*/ 1885955 h 1885954"/>
                  <a:gd name="connsiteX2" fmla="*/ 3385 w 461754"/>
                  <a:gd name="connsiteY2" fmla="*/ 1838552 h 1885954"/>
                  <a:gd name="connsiteX3" fmla="*/ 1693 w 461754"/>
                  <a:gd name="connsiteY3" fmla="*/ 1836859 h 1885954"/>
                  <a:gd name="connsiteX4" fmla="*/ 0 w 461754"/>
                  <a:gd name="connsiteY4" fmla="*/ 1693 h 1885954"/>
                  <a:gd name="connsiteX5" fmla="*/ 0 w 461754"/>
                  <a:gd name="connsiteY5" fmla="*/ 0 h 1885954"/>
                  <a:gd name="connsiteX6" fmla="*/ 1693 w 461754"/>
                  <a:gd name="connsiteY6" fmla="*/ 0 h 1885954"/>
                  <a:gd name="connsiteX7" fmla="*/ 458791 w 461754"/>
                  <a:gd name="connsiteY7" fmla="*/ 47403 h 1885954"/>
                  <a:gd name="connsiteX8" fmla="*/ 460484 w 461754"/>
                  <a:gd name="connsiteY8" fmla="*/ 49096 h 1885954"/>
                  <a:gd name="connsiteX9" fmla="*/ 460484 w 461754"/>
                  <a:gd name="connsiteY9" fmla="*/ 1885955 h 1885954"/>
                  <a:gd name="connsiteX10" fmla="*/ 460484 w 461754"/>
                  <a:gd name="connsiteY10" fmla="*/ 1885955 h 1885954"/>
                  <a:gd name="connsiteX11" fmla="*/ 460484 w 461754"/>
                  <a:gd name="connsiteY11" fmla="*/ 1885955 h 1885954"/>
                  <a:gd name="connsiteX12" fmla="*/ 3385 w 461754"/>
                  <a:gd name="connsiteY12" fmla="*/ 1835166 h 1885954"/>
                  <a:gd name="connsiteX13" fmla="*/ 458791 w 461754"/>
                  <a:gd name="connsiteY13" fmla="*/ 1882569 h 1885954"/>
                  <a:gd name="connsiteX14" fmla="*/ 457099 w 461754"/>
                  <a:gd name="connsiteY14" fmla="*/ 49096 h 1885954"/>
                  <a:gd name="connsiteX15" fmla="*/ 1693 w 461754"/>
                  <a:gd name="connsiteY15" fmla="*/ 1693 h 1885954"/>
                  <a:gd name="connsiteX16" fmla="*/ 3385 w 461754"/>
                  <a:gd name="connsiteY16" fmla="*/ 1835166 h 188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4">
                    <a:moveTo>
                      <a:pt x="460484" y="1885955"/>
                    </a:moveTo>
                    <a:cubicBezTo>
                      <a:pt x="460484" y="1885955"/>
                      <a:pt x="460484" y="1885955"/>
                      <a:pt x="460484" y="1885955"/>
                    </a:cubicBezTo>
                    <a:lnTo>
                      <a:pt x="3385" y="1838552"/>
                    </a:lnTo>
                    <a:cubicBezTo>
                      <a:pt x="3385" y="1838552"/>
                      <a:pt x="1693" y="1838552"/>
                      <a:pt x="1693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85955"/>
                    </a:lnTo>
                    <a:cubicBezTo>
                      <a:pt x="462178" y="1885955"/>
                      <a:pt x="462178" y="1885955"/>
                      <a:pt x="460484" y="1885955"/>
                    </a:cubicBezTo>
                    <a:cubicBezTo>
                      <a:pt x="460484" y="1885955"/>
                      <a:pt x="460484" y="1885955"/>
                      <a:pt x="460484" y="1885955"/>
                    </a:cubicBezTo>
                    <a:close/>
                    <a:moveTo>
                      <a:pt x="3385" y="1835166"/>
                    </a:moveTo>
                    <a:lnTo>
                      <a:pt x="458791" y="1882569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3385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624001" y="34515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7" name="图形 7"/>
          <p:cNvGrpSpPr/>
          <p:nvPr/>
        </p:nvGrpSpPr>
        <p:grpSpPr>
          <a:xfrm>
            <a:off x="10239412" y="2327327"/>
            <a:ext cx="653481" cy="2280414"/>
            <a:chOff x="9692874" y="2632127"/>
            <a:chExt cx="653481" cy="2280414"/>
          </a:xfrm>
        </p:grpSpPr>
        <p:sp>
          <p:nvSpPr>
            <p:cNvPr id="178" name="任意多边形: 形状 177"/>
            <p:cNvSpPr/>
            <p:nvPr/>
          </p:nvSpPr>
          <p:spPr>
            <a:xfrm>
              <a:off x="10151665" y="2681223"/>
              <a:ext cx="194690" cy="2229625"/>
            </a:xfrm>
            <a:custGeom>
              <a:avLst/>
              <a:gdLst>
                <a:gd name="connsiteX0" fmla="*/ 192998 w 194690"/>
                <a:gd name="connsiteY0" fmla="*/ 0 h 2229625"/>
                <a:gd name="connsiteX1" fmla="*/ 194690 w 194690"/>
                <a:gd name="connsiteY1" fmla="*/ 2104347 h 2229625"/>
                <a:gd name="connsiteX2" fmla="*/ 1693 w 194690"/>
                <a:gd name="connsiteY2" fmla="*/ 2229626 h 2229625"/>
                <a:gd name="connsiteX3" fmla="*/ 0 w 194690"/>
                <a:gd name="connsiteY3" fmla="*/ 125279 h 222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29625">
                  <a:moveTo>
                    <a:pt x="192998" y="0"/>
                  </a:moveTo>
                  <a:lnTo>
                    <a:pt x="194690" y="2104347"/>
                  </a:lnTo>
                  <a:lnTo>
                    <a:pt x="1693" y="222962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9694567" y="2757406"/>
              <a:ext cx="458791" cy="2153442"/>
            </a:xfrm>
            <a:custGeom>
              <a:avLst/>
              <a:gdLst>
                <a:gd name="connsiteX0" fmla="*/ 457099 w 458791"/>
                <a:gd name="connsiteY0" fmla="*/ 49096 h 2153442"/>
                <a:gd name="connsiteX1" fmla="*/ 458791 w 458791"/>
                <a:gd name="connsiteY1" fmla="*/ 2153443 h 2153442"/>
                <a:gd name="connsiteX2" fmla="*/ 1693 w 458791"/>
                <a:gd name="connsiteY2" fmla="*/ 2104347 h 2153442"/>
                <a:gd name="connsiteX3" fmla="*/ 0 w 458791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153442">
                  <a:moveTo>
                    <a:pt x="457099" y="49096"/>
                  </a:moveTo>
                  <a:lnTo>
                    <a:pt x="458791" y="2153443"/>
                  </a:lnTo>
                  <a:lnTo>
                    <a:pt x="1693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9694567" y="2632127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1" name="图形 7"/>
            <p:cNvGrpSpPr/>
            <p:nvPr/>
          </p:nvGrpSpPr>
          <p:grpSpPr>
            <a:xfrm>
              <a:off x="9692874" y="2632127"/>
              <a:ext cx="651788" cy="2280414"/>
              <a:chOff x="9692874" y="2632127"/>
              <a:chExt cx="651788" cy="2280414"/>
            </a:xfrm>
            <a:solidFill>
              <a:srgbClr val="F2F2F2"/>
            </a:solidFill>
          </p:grpSpPr>
          <p:sp>
            <p:nvSpPr>
              <p:cNvPr id="182" name="任意多边形: 形状 181"/>
              <p:cNvSpPr/>
              <p:nvPr/>
            </p:nvSpPr>
            <p:spPr>
              <a:xfrm>
                <a:off x="10149973" y="2679530"/>
                <a:ext cx="194690" cy="2233011"/>
              </a:xfrm>
              <a:custGeom>
                <a:avLst/>
                <a:gdLst>
                  <a:gd name="connsiteX0" fmla="*/ 3385 w 194690"/>
                  <a:gd name="connsiteY0" fmla="*/ 2233011 h 2233011"/>
                  <a:gd name="connsiteX1" fmla="*/ 3385 w 194690"/>
                  <a:gd name="connsiteY1" fmla="*/ 2233011 h 2233011"/>
                  <a:gd name="connsiteX2" fmla="*/ 3385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5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3 h 2233011"/>
                  <a:gd name="connsiteX10" fmla="*/ 3385 w 194690"/>
                  <a:gd name="connsiteY10" fmla="*/ 2233011 h 2233011"/>
                  <a:gd name="connsiteX11" fmla="*/ 3385 w 194690"/>
                  <a:gd name="connsiteY11" fmla="*/ 2233011 h 2233011"/>
                  <a:gd name="connsiteX12" fmla="*/ 3385 w 194690"/>
                  <a:gd name="connsiteY12" fmla="*/ 126972 h 2233011"/>
                  <a:gd name="connsiteX13" fmla="*/ 5080 w 194690"/>
                  <a:gd name="connsiteY13" fmla="*/ 2227932 h 2233011"/>
                  <a:gd name="connsiteX14" fmla="*/ 194690 w 194690"/>
                  <a:gd name="connsiteY14" fmla="*/ 2104347 h 2233011"/>
                  <a:gd name="connsiteX15" fmla="*/ 192998 w 194690"/>
                  <a:gd name="connsiteY15" fmla="*/ 3386 h 2233011"/>
                  <a:gd name="connsiteX16" fmla="*/ 3385 w 194690"/>
                  <a:gd name="connsiteY16" fmla="*/ 126972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5" y="2233011"/>
                    </a:moveTo>
                    <a:cubicBezTo>
                      <a:pt x="3385" y="2233011"/>
                      <a:pt x="3385" y="2233011"/>
                      <a:pt x="3385" y="2233011"/>
                    </a:cubicBezTo>
                    <a:cubicBezTo>
                      <a:pt x="3385" y="2231319"/>
                      <a:pt x="1693" y="2231319"/>
                      <a:pt x="3385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3"/>
                      <a:pt x="194690" y="2107733"/>
                    </a:cubicBezTo>
                    <a:lnTo>
                      <a:pt x="3385" y="2233011"/>
                    </a:lnTo>
                    <a:cubicBezTo>
                      <a:pt x="3385" y="2233011"/>
                      <a:pt x="3385" y="2233011"/>
                      <a:pt x="3385" y="2233011"/>
                    </a:cubicBezTo>
                    <a:close/>
                    <a:moveTo>
                      <a:pt x="3385" y="126972"/>
                    </a:moveTo>
                    <a:lnTo>
                      <a:pt x="5080" y="2227932"/>
                    </a:lnTo>
                    <a:lnTo>
                      <a:pt x="194690" y="2104347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692874" y="2756653"/>
                <a:ext cx="461754" cy="2155887"/>
              </a:xfrm>
              <a:custGeom>
                <a:avLst/>
                <a:gdLst>
                  <a:gd name="connsiteX0" fmla="*/ 460484 w 461754"/>
                  <a:gd name="connsiteY0" fmla="*/ 2155888 h 2155887"/>
                  <a:gd name="connsiteX1" fmla="*/ 460484 w 461754"/>
                  <a:gd name="connsiteY1" fmla="*/ 2155888 h 2155887"/>
                  <a:gd name="connsiteX2" fmla="*/ 3385 w 461754"/>
                  <a:gd name="connsiteY2" fmla="*/ 2108485 h 2155887"/>
                  <a:gd name="connsiteX3" fmla="*/ 1693 w 461754"/>
                  <a:gd name="connsiteY3" fmla="*/ 2106792 h 2155887"/>
                  <a:gd name="connsiteX4" fmla="*/ 0 w 461754"/>
                  <a:gd name="connsiteY4" fmla="*/ 2445 h 2155887"/>
                  <a:gd name="connsiteX5" fmla="*/ 0 w 461754"/>
                  <a:gd name="connsiteY5" fmla="*/ 752 h 2155887"/>
                  <a:gd name="connsiteX6" fmla="*/ 1693 w 461754"/>
                  <a:gd name="connsiteY6" fmla="*/ 752 h 2155887"/>
                  <a:gd name="connsiteX7" fmla="*/ 458791 w 461754"/>
                  <a:gd name="connsiteY7" fmla="*/ 48155 h 2155887"/>
                  <a:gd name="connsiteX8" fmla="*/ 460484 w 461754"/>
                  <a:gd name="connsiteY8" fmla="*/ 49848 h 2155887"/>
                  <a:gd name="connsiteX9" fmla="*/ 460484 w 461754"/>
                  <a:gd name="connsiteY9" fmla="*/ 2155888 h 2155887"/>
                  <a:gd name="connsiteX10" fmla="*/ 460484 w 461754"/>
                  <a:gd name="connsiteY10" fmla="*/ 2155888 h 2155887"/>
                  <a:gd name="connsiteX11" fmla="*/ 460484 w 461754"/>
                  <a:gd name="connsiteY11" fmla="*/ 2155888 h 2155887"/>
                  <a:gd name="connsiteX12" fmla="*/ 5080 w 461754"/>
                  <a:gd name="connsiteY12" fmla="*/ 2105099 h 2155887"/>
                  <a:gd name="connsiteX13" fmla="*/ 460484 w 461754"/>
                  <a:gd name="connsiteY13" fmla="*/ 2152502 h 2155887"/>
                  <a:gd name="connsiteX14" fmla="*/ 458791 w 461754"/>
                  <a:gd name="connsiteY14" fmla="*/ 51541 h 2155887"/>
                  <a:gd name="connsiteX15" fmla="*/ 3385 w 461754"/>
                  <a:gd name="connsiteY15" fmla="*/ 4138 h 2155887"/>
                  <a:gd name="connsiteX16" fmla="*/ 5080 w 461754"/>
                  <a:gd name="connsiteY16" fmla="*/ 2105099 h 215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887">
                    <a:moveTo>
                      <a:pt x="460484" y="2155888"/>
                    </a:moveTo>
                    <a:cubicBezTo>
                      <a:pt x="460484" y="2155888"/>
                      <a:pt x="460484" y="2155888"/>
                      <a:pt x="460484" y="2155888"/>
                    </a:cubicBezTo>
                    <a:lnTo>
                      <a:pt x="3385" y="2108485"/>
                    </a:lnTo>
                    <a:cubicBezTo>
                      <a:pt x="3385" y="2108485"/>
                      <a:pt x="1693" y="2108485"/>
                      <a:pt x="1693" y="2106792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2155888"/>
                    </a:lnTo>
                    <a:cubicBezTo>
                      <a:pt x="462178" y="2154195"/>
                      <a:pt x="462178" y="2154195"/>
                      <a:pt x="460484" y="2155888"/>
                    </a:cubicBezTo>
                    <a:cubicBezTo>
                      <a:pt x="462178" y="2155888"/>
                      <a:pt x="460484" y="2155888"/>
                      <a:pt x="460484" y="2155888"/>
                    </a:cubicBezTo>
                    <a:close/>
                    <a:moveTo>
                      <a:pt x="5080" y="2105099"/>
                    </a:moveTo>
                    <a:lnTo>
                      <a:pt x="460484" y="2152502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80" y="210509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692874" y="263212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5" name="图形 7"/>
          <p:cNvGrpSpPr/>
          <p:nvPr/>
        </p:nvGrpSpPr>
        <p:grpSpPr>
          <a:xfrm>
            <a:off x="10618635" y="3554721"/>
            <a:ext cx="653481" cy="1660791"/>
            <a:chOff x="10072097" y="3859521"/>
            <a:chExt cx="653481" cy="1660791"/>
          </a:xfrm>
        </p:grpSpPr>
        <p:sp>
          <p:nvSpPr>
            <p:cNvPr id="186" name="任意多边形: 形状 185"/>
            <p:cNvSpPr/>
            <p:nvPr/>
          </p:nvSpPr>
          <p:spPr>
            <a:xfrm>
              <a:off x="10530888" y="3908617"/>
              <a:ext cx="194690" cy="1610002"/>
            </a:xfrm>
            <a:custGeom>
              <a:avLst/>
              <a:gdLst>
                <a:gd name="connsiteX0" fmla="*/ 192998 w 194690"/>
                <a:gd name="connsiteY0" fmla="*/ 0 h 1610002"/>
                <a:gd name="connsiteX1" fmla="*/ 194690 w 194690"/>
                <a:gd name="connsiteY1" fmla="*/ 1484724 h 1610002"/>
                <a:gd name="connsiteX2" fmla="*/ 1693 w 194690"/>
                <a:gd name="connsiteY2" fmla="*/ 1610003 h 1610002"/>
                <a:gd name="connsiteX3" fmla="*/ 0 w 194690"/>
                <a:gd name="connsiteY3" fmla="*/ 126972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610002">
                  <a:moveTo>
                    <a:pt x="192998" y="0"/>
                  </a:moveTo>
                  <a:lnTo>
                    <a:pt x="194690" y="1484724"/>
                  </a:lnTo>
                  <a:lnTo>
                    <a:pt x="1693" y="161000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0073790" y="3986493"/>
              <a:ext cx="458791" cy="1532126"/>
            </a:xfrm>
            <a:custGeom>
              <a:avLst/>
              <a:gdLst>
                <a:gd name="connsiteX0" fmla="*/ 457099 w 458791"/>
                <a:gd name="connsiteY0" fmla="*/ 49096 h 1532126"/>
                <a:gd name="connsiteX1" fmla="*/ 458791 w 458791"/>
                <a:gd name="connsiteY1" fmla="*/ 1532127 h 1532126"/>
                <a:gd name="connsiteX2" fmla="*/ 1693 w 458791"/>
                <a:gd name="connsiteY2" fmla="*/ 1484724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7099" y="49096"/>
                  </a:moveTo>
                  <a:lnTo>
                    <a:pt x="458791" y="1532127"/>
                  </a:lnTo>
                  <a:lnTo>
                    <a:pt x="1693" y="14847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10073790" y="3861214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9" name="图形 7"/>
            <p:cNvGrpSpPr/>
            <p:nvPr/>
          </p:nvGrpSpPr>
          <p:grpSpPr>
            <a:xfrm>
              <a:off x="10072097" y="3859521"/>
              <a:ext cx="651788" cy="1660791"/>
              <a:chOff x="10072097" y="3859521"/>
              <a:chExt cx="651788" cy="1660791"/>
            </a:xfrm>
            <a:solidFill>
              <a:srgbClr val="F2F2F2"/>
            </a:solidFill>
          </p:grpSpPr>
          <p:sp>
            <p:nvSpPr>
              <p:cNvPr id="190" name="任意多边形: 形状 189"/>
              <p:cNvSpPr/>
              <p:nvPr/>
            </p:nvSpPr>
            <p:spPr>
              <a:xfrm>
                <a:off x="10529196" y="3908617"/>
                <a:ext cx="194690" cy="1611696"/>
              </a:xfrm>
              <a:custGeom>
                <a:avLst/>
                <a:gdLst>
                  <a:gd name="connsiteX0" fmla="*/ 3385 w 194690"/>
                  <a:gd name="connsiteY0" fmla="*/ 1611696 h 1611696"/>
                  <a:gd name="connsiteX1" fmla="*/ 3385 w 194690"/>
                  <a:gd name="connsiteY1" fmla="*/ 1611696 h 1611696"/>
                  <a:gd name="connsiteX2" fmla="*/ 3385 w 194690"/>
                  <a:gd name="connsiteY2" fmla="*/ 1611696 h 1611696"/>
                  <a:gd name="connsiteX3" fmla="*/ 0 w 194690"/>
                  <a:gd name="connsiteY3" fmla="*/ 126972 h 1611696"/>
                  <a:gd name="connsiteX4" fmla="*/ 0 w 194690"/>
                  <a:gd name="connsiteY4" fmla="*/ 125279 h 1611696"/>
                  <a:gd name="connsiteX5" fmla="*/ 191303 w 194690"/>
                  <a:gd name="connsiteY5" fmla="*/ 0 h 1611696"/>
                  <a:gd name="connsiteX6" fmla="*/ 192998 w 194690"/>
                  <a:gd name="connsiteY6" fmla="*/ 0 h 1611696"/>
                  <a:gd name="connsiteX7" fmla="*/ 192998 w 194690"/>
                  <a:gd name="connsiteY7" fmla="*/ 1693 h 1611696"/>
                  <a:gd name="connsiteX8" fmla="*/ 194690 w 194690"/>
                  <a:gd name="connsiteY8" fmla="*/ 1486417 h 1611696"/>
                  <a:gd name="connsiteX9" fmla="*/ 194690 w 194690"/>
                  <a:gd name="connsiteY9" fmla="*/ 1488110 h 1611696"/>
                  <a:gd name="connsiteX10" fmla="*/ 3385 w 194690"/>
                  <a:gd name="connsiteY10" fmla="*/ 1611696 h 1611696"/>
                  <a:gd name="connsiteX11" fmla="*/ 3385 w 194690"/>
                  <a:gd name="connsiteY11" fmla="*/ 1611696 h 1611696"/>
                  <a:gd name="connsiteX12" fmla="*/ 3385 w 194690"/>
                  <a:gd name="connsiteY12" fmla="*/ 126972 h 1611696"/>
                  <a:gd name="connsiteX13" fmla="*/ 5078 w 194690"/>
                  <a:gd name="connsiteY13" fmla="*/ 1608310 h 1611696"/>
                  <a:gd name="connsiteX14" fmla="*/ 194690 w 194690"/>
                  <a:gd name="connsiteY14" fmla="*/ 1484724 h 1611696"/>
                  <a:gd name="connsiteX15" fmla="*/ 192998 w 194690"/>
                  <a:gd name="connsiteY15" fmla="*/ 3386 h 1611696"/>
                  <a:gd name="connsiteX16" fmla="*/ 3385 w 194690"/>
                  <a:gd name="connsiteY16" fmla="*/ 126972 h 16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6">
                    <a:moveTo>
                      <a:pt x="3385" y="1611696"/>
                    </a:moveTo>
                    <a:cubicBezTo>
                      <a:pt x="3385" y="1611696"/>
                      <a:pt x="3385" y="1611696"/>
                      <a:pt x="3385" y="1611696"/>
                    </a:cubicBezTo>
                    <a:cubicBezTo>
                      <a:pt x="3385" y="1611696"/>
                      <a:pt x="3385" y="1610003"/>
                      <a:pt x="3385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5" y="1611696"/>
                    </a:lnTo>
                    <a:cubicBezTo>
                      <a:pt x="5078" y="1611696"/>
                      <a:pt x="3385" y="1611696"/>
                      <a:pt x="3385" y="1611696"/>
                    </a:cubicBezTo>
                    <a:close/>
                    <a:moveTo>
                      <a:pt x="3385" y="126972"/>
                    </a:moveTo>
                    <a:lnTo>
                      <a:pt x="5078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072097" y="3984048"/>
                <a:ext cx="461753" cy="1536265"/>
              </a:xfrm>
              <a:custGeom>
                <a:avLst/>
                <a:gdLst>
                  <a:gd name="connsiteX0" fmla="*/ 460484 w 461753"/>
                  <a:gd name="connsiteY0" fmla="*/ 1536265 h 1536265"/>
                  <a:gd name="connsiteX1" fmla="*/ 460484 w 461753"/>
                  <a:gd name="connsiteY1" fmla="*/ 1536265 h 1536265"/>
                  <a:gd name="connsiteX2" fmla="*/ 3385 w 461753"/>
                  <a:gd name="connsiteY2" fmla="*/ 1488862 h 1536265"/>
                  <a:gd name="connsiteX3" fmla="*/ 1693 w 461753"/>
                  <a:gd name="connsiteY3" fmla="*/ 1487169 h 1536265"/>
                  <a:gd name="connsiteX4" fmla="*/ 0 w 461753"/>
                  <a:gd name="connsiteY4" fmla="*/ 2445 h 1536265"/>
                  <a:gd name="connsiteX5" fmla="*/ 0 w 461753"/>
                  <a:gd name="connsiteY5" fmla="*/ 752 h 1536265"/>
                  <a:gd name="connsiteX6" fmla="*/ 1693 w 461753"/>
                  <a:gd name="connsiteY6" fmla="*/ 752 h 1536265"/>
                  <a:gd name="connsiteX7" fmla="*/ 458791 w 461753"/>
                  <a:gd name="connsiteY7" fmla="*/ 48155 h 1536265"/>
                  <a:gd name="connsiteX8" fmla="*/ 460484 w 461753"/>
                  <a:gd name="connsiteY8" fmla="*/ 49848 h 1536265"/>
                  <a:gd name="connsiteX9" fmla="*/ 460484 w 461753"/>
                  <a:gd name="connsiteY9" fmla="*/ 1536265 h 1536265"/>
                  <a:gd name="connsiteX10" fmla="*/ 460484 w 461753"/>
                  <a:gd name="connsiteY10" fmla="*/ 1536265 h 1536265"/>
                  <a:gd name="connsiteX11" fmla="*/ 460484 w 461753"/>
                  <a:gd name="connsiteY11" fmla="*/ 1536265 h 1536265"/>
                  <a:gd name="connsiteX12" fmla="*/ 5078 w 461753"/>
                  <a:gd name="connsiteY12" fmla="*/ 1485477 h 1536265"/>
                  <a:gd name="connsiteX13" fmla="*/ 460484 w 461753"/>
                  <a:gd name="connsiteY13" fmla="*/ 1532879 h 1536265"/>
                  <a:gd name="connsiteX14" fmla="*/ 458791 w 461753"/>
                  <a:gd name="connsiteY14" fmla="*/ 51541 h 1536265"/>
                  <a:gd name="connsiteX15" fmla="*/ 3385 w 461753"/>
                  <a:gd name="connsiteY15" fmla="*/ 4138 h 1536265"/>
                  <a:gd name="connsiteX16" fmla="*/ 5078 w 461753"/>
                  <a:gd name="connsiteY16" fmla="*/ 1485477 h 15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536265">
                    <a:moveTo>
                      <a:pt x="460484" y="1536265"/>
                    </a:moveTo>
                    <a:cubicBezTo>
                      <a:pt x="460484" y="1536265"/>
                      <a:pt x="460484" y="1536265"/>
                      <a:pt x="460484" y="1536265"/>
                    </a:cubicBezTo>
                    <a:lnTo>
                      <a:pt x="3385" y="1488862"/>
                    </a:lnTo>
                    <a:cubicBezTo>
                      <a:pt x="3385" y="1488862"/>
                      <a:pt x="1693" y="1488862"/>
                      <a:pt x="1693" y="1487169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0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1536265"/>
                    </a:lnTo>
                    <a:cubicBezTo>
                      <a:pt x="462176" y="1534572"/>
                      <a:pt x="462176" y="1536265"/>
                      <a:pt x="460484" y="1536265"/>
                    </a:cubicBezTo>
                    <a:cubicBezTo>
                      <a:pt x="462176" y="1536265"/>
                      <a:pt x="462176" y="1536265"/>
                      <a:pt x="460484" y="1536265"/>
                    </a:cubicBezTo>
                    <a:close/>
                    <a:moveTo>
                      <a:pt x="5078" y="1485477"/>
                    </a:moveTo>
                    <a:lnTo>
                      <a:pt x="460484" y="1532879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78" y="148547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072097" y="385952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8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8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3" name="图形 7"/>
          <p:cNvGrpSpPr/>
          <p:nvPr/>
        </p:nvGrpSpPr>
        <p:grpSpPr>
          <a:xfrm>
            <a:off x="7803246" y="3310935"/>
            <a:ext cx="653482" cy="1660791"/>
            <a:chOff x="7256708" y="3615735"/>
            <a:chExt cx="653482" cy="1660791"/>
          </a:xfrm>
        </p:grpSpPr>
        <p:sp>
          <p:nvSpPr>
            <p:cNvPr id="194" name="任意多边形: 形状 19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198" name="任意多边形: 形状 19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1" name="图形 7"/>
          <p:cNvGrpSpPr/>
          <p:nvPr/>
        </p:nvGrpSpPr>
        <p:grpSpPr>
          <a:xfrm>
            <a:off x="8299283" y="3141640"/>
            <a:ext cx="651789" cy="2021391"/>
            <a:chOff x="7752745" y="3446440"/>
            <a:chExt cx="651789" cy="2021391"/>
          </a:xfrm>
        </p:grpSpPr>
        <p:sp>
          <p:nvSpPr>
            <p:cNvPr id="202" name="任意多边形: 形状 201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5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206" name="任意多边形: 形状 205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9" name="图形 7"/>
          <p:cNvGrpSpPr/>
          <p:nvPr/>
        </p:nvGrpSpPr>
        <p:grpSpPr>
          <a:xfrm>
            <a:off x="10010863" y="3774806"/>
            <a:ext cx="651789" cy="1521969"/>
            <a:chOff x="9464325" y="4079606"/>
            <a:chExt cx="651789" cy="1521969"/>
          </a:xfrm>
        </p:grpSpPr>
        <p:sp>
          <p:nvSpPr>
            <p:cNvPr id="210" name="任意多边形: 形状 209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3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214" name="任意多边形: 形状 213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7" name="图形 7"/>
          <p:cNvGrpSpPr/>
          <p:nvPr/>
        </p:nvGrpSpPr>
        <p:grpSpPr>
          <a:xfrm>
            <a:off x="6963539" y="3524248"/>
            <a:ext cx="651788" cy="1396690"/>
            <a:chOff x="6417001" y="3829048"/>
            <a:chExt cx="651788" cy="1396690"/>
          </a:xfrm>
        </p:grpSpPr>
        <p:sp>
          <p:nvSpPr>
            <p:cNvPr id="218" name="任意多边形: 形状 217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1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222" name="任意多边形: 形状 221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" name="图形 7"/>
          <p:cNvGrpSpPr/>
          <p:nvPr/>
        </p:nvGrpSpPr>
        <p:grpSpPr>
          <a:xfrm>
            <a:off x="5783547" y="4451989"/>
            <a:ext cx="651788" cy="550211"/>
            <a:chOff x="5237009" y="4756789"/>
            <a:chExt cx="651788" cy="550211"/>
          </a:xfrm>
        </p:grpSpPr>
        <p:sp>
          <p:nvSpPr>
            <p:cNvPr id="226" name="任意多边形: 形状 225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9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230" name="任意多边形: 形状 229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3" name="图形 7"/>
          <p:cNvGrpSpPr/>
          <p:nvPr/>
        </p:nvGrpSpPr>
        <p:grpSpPr>
          <a:xfrm>
            <a:off x="5285818" y="4633135"/>
            <a:ext cx="651788" cy="375836"/>
            <a:chOff x="4739280" y="4937935"/>
            <a:chExt cx="651788" cy="375836"/>
          </a:xfrm>
        </p:grpSpPr>
        <p:sp>
          <p:nvSpPr>
            <p:cNvPr id="234" name="任意多边形: 形状 233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7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238" name="任意多边形: 形状 237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41" name="图形 7"/>
          <p:cNvGrpSpPr/>
          <p:nvPr/>
        </p:nvGrpSpPr>
        <p:grpSpPr>
          <a:xfrm>
            <a:off x="4671274" y="4936175"/>
            <a:ext cx="651788" cy="230242"/>
            <a:chOff x="4124736" y="5240975"/>
            <a:chExt cx="651788" cy="230242"/>
          </a:xfrm>
        </p:grpSpPr>
        <p:sp>
          <p:nvSpPr>
            <p:cNvPr id="242" name="任意多边形: 形状 241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5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246" name="任意多边形: 形状 245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49" name="图形 7"/>
          <p:cNvGrpSpPr/>
          <p:nvPr/>
        </p:nvGrpSpPr>
        <p:grpSpPr>
          <a:xfrm>
            <a:off x="5619330" y="4853220"/>
            <a:ext cx="651788" cy="292881"/>
            <a:chOff x="5072792" y="5158020"/>
            <a:chExt cx="651788" cy="292881"/>
          </a:xfrm>
        </p:grpSpPr>
        <p:sp>
          <p:nvSpPr>
            <p:cNvPr id="250" name="任意多边形: 形状 249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3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254" name="任意多边形: 形状 253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57" name="图形 7"/>
          <p:cNvGrpSpPr/>
          <p:nvPr/>
        </p:nvGrpSpPr>
        <p:grpSpPr>
          <a:xfrm>
            <a:off x="6374390" y="4639907"/>
            <a:ext cx="651788" cy="446940"/>
            <a:chOff x="5827852" y="4944707"/>
            <a:chExt cx="651788" cy="446940"/>
          </a:xfrm>
        </p:grpSpPr>
        <p:sp>
          <p:nvSpPr>
            <p:cNvPr id="258" name="任意多边形: 形状 257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1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262" name="任意多边形: 形状 261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65" name="图形 7"/>
          <p:cNvGrpSpPr/>
          <p:nvPr/>
        </p:nvGrpSpPr>
        <p:grpSpPr>
          <a:xfrm>
            <a:off x="7104054" y="4028750"/>
            <a:ext cx="653482" cy="1110580"/>
            <a:chOff x="6557516" y="4333550"/>
            <a:chExt cx="653482" cy="1110580"/>
          </a:xfrm>
        </p:grpSpPr>
        <p:sp>
          <p:nvSpPr>
            <p:cNvPr id="266" name="任意多边形: 形状 265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9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270" name="任意多边形: 形状 269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81" name="图形 7"/>
          <p:cNvGrpSpPr/>
          <p:nvPr/>
        </p:nvGrpSpPr>
        <p:grpSpPr>
          <a:xfrm>
            <a:off x="7659344" y="3989811"/>
            <a:ext cx="651788" cy="1251095"/>
            <a:chOff x="7112806" y="4294611"/>
            <a:chExt cx="651788" cy="1251095"/>
          </a:xfrm>
        </p:grpSpPr>
        <p:sp>
          <p:nvSpPr>
            <p:cNvPr id="282" name="任意多边形: 形状 281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5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286" name="任意多边形: 形状 285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89" name="图形 7"/>
          <p:cNvGrpSpPr/>
          <p:nvPr/>
        </p:nvGrpSpPr>
        <p:grpSpPr>
          <a:xfrm>
            <a:off x="9106823" y="2755645"/>
            <a:ext cx="653482" cy="2492033"/>
            <a:chOff x="8560285" y="3060445"/>
            <a:chExt cx="653482" cy="2492033"/>
          </a:xfrm>
        </p:grpSpPr>
        <p:sp>
          <p:nvSpPr>
            <p:cNvPr id="290" name="任意多边形: 形状 289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3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294" name="任意多边形: 形状 293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7" name="图形 7"/>
          <p:cNvGrpSpPr/>
          <p:nvPr/>
        </p:nvGrpSpPr>
        <p:grpSpPr>
          <a:xfrm>
            <a:off x="9259189" y="3453144"/>
            <a:ext cx="651788" cy="2011233"/>
            <a:chOff x="8712651" y="3757944"/>
            <a:chExt cx="651788" cy="2011233"/>
          </a:xfrm>
        </p:grpSpPr>
        <p:sp>
          <p:nvSpPr>
            <p:cNvPr id="298" name="任意多边形: 形状 297"/>
            <p:cNvSpPr/>
            <p:nvPr/>
          </p:nvSpPr>
          <p:spPr>
            <a:xfrm>
              <a:off x="9171444" y="3807040"/>
              <a:ext cx="192996" cy="1960445"/>
            </a:xfrm>
            <a:custGeom>
              <a:avLst/>
              <a:gdLst>
                <a:gd name="connsiteX0" fmla="*/ 192997 w 192996"/>
                <a:gd name="connsiteY0" fmla="*/ 0 h 1960445"/>
                <a:gd name="connsiteX1" fmla="*/ 192997 w 192996"/>
                <a:gd name="connsiteY1" fmla="*/ 1835166 h 1960445"/>
                <a:gd name="connsiteX2" fmla="*/ 1693 w 192996"/>
                <a:gd name="connsiteY2" fmla="*/ 1960445 h 1960445"/>
                <a:gd name="connsiteX3" fmla="*/ 0 w 192996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960445">
                  <a:moveTo>
                    <a:pt x="192997" y="0"/>
                  </a:moveTo>
                  <a:lnTo>
                    <a:pt x="192997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8714345" y="3884916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8714345" y="3757944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01" name="图形 7"/>
            <p:cNvGrpSpPr/>
            <p:nvPr/>
          </p:nvGrpSpPr>
          <p:grpSpPr>
            <a:xfrm>
              <a:off x="8712651" y="3757944"/>
              <a:ext cx="651788" cy="2011233"/>
              <a:chOff x="8712651" y="3757944"/>
              <a:chExt cx="651788" cy="2011233"/>
            </a:xfrm>
            <a:solidFill>
              <a:srgbClr val="F2F2F2"/>
            </a:solidFill>
          </p:grpSpPr>
          <p:sp>
            <p:nvSpPr>
              <p:cNvPr id="302" name="任意多边形: 形状 301"/>
              <p:cNvSpPr/>
              <p:nvPr/>
            </p:nvSpPr>
            <p:spPr>
              <a:xfrm>
                <a:off x="9169750" y="3805347"/>
                <a:ext cx="194690" cy="1963831"/>
              </a:xfrm>
              <a:custGeom>
                <a:avLst/>
                <a:gdLst>
                  <a:gd name="connsiteX0" fmla="*/ 3386 w 194690"/>
                  <a:gd name="connsiteY0" fmla="*/ 1963831 h 1963831"/>
                  <a:gd name="connsiteX1" fmla="*/ 3386 w 194690"/>
                  <a:gd name="connsiteY1" fmla="*/ 1963831 h 1963831"/>
                  <a:gd name="connsiteX2" fmla="*/ 3386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6 w 194690"/>
                  <a:gd name="connsiteY10" fmla="*/ 1963831 h 1963831"/>
                  <a:gd name="connsiteX11" fmla="*/ 3386 w 194690"/>
                  <a:gd name="connsiteY11" fmla="*/ 1963831 h 1963831"/>
                  <a:gd name="connsiteX12" fmla="*/ 3386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6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6" y="1963831"/>
                    </a:moveTo>
                    <a:cubicBezTo>
                      <a:pt x="3386" y="1963831"/>
                      <a:pt x="3386" y="1963831"/>
                      <a:pt x="3386" y="1963831"/>
                    </a:cubicBezTo>
                    <a:cubicBezTo>
                      <a:pt x="1694" y="1963831"/>
                      <a:pt x="1694" y="1963831"/>
                      <a:pt x="3386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6" y="1963831"/>
                    </a:lnTo>
                    <a:cubicBezTo>
                      <a:pt x="3386" y="1963831"/>
                      <a:pt x="3386" y="1963831"/>
                      <a:pt x="3386" y="1963831"/>
                    </a:cubicBezTo>
                    <a:close/>
                    <a:moveTo>
                      <a:pt x="3386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8712651" y="3883223"/>
                <a:ext cx="461754" cy="1885955"/>
              </a:xfrm>
              <a:custGeom>
                <a:avLst/>
                <a:gdLst>
                  <a:gd name="connsiteX0" fmla="*/ 460485 w 461754"/>
                  <a:gd name="connsiteY0" fmla="*/ 1885955 h 1885955"/>
                  <a:gd name="connsiteX1" fmla="*/ 460485 w 461754"/>
                  <a:gd name="connsiteY1" fmla="*/ 1885955 h 1885955"/>
                  <a:gd name="connsiteX2" fmla="*/ 3386 w 461754"/>
                  <a:gd name="connsiteY2" fmla="*/ 1838552 h 1885955"/>
                  <a:gd name="connsiteX3" fmla="*/ 1694 w 461754"/>
                  <a:gd name="connsiteY3" fmla="*/ 1836859 h 1885955"/>
                  <a:gd name="connsiteX4" fmla="*/ 0 w 461754"/>
                  <a:gd name="connsiteY4" fmla="*/ 1693 h 1885955"/>
                  <a:gd name="connsiteX5" fmla="*/ 0 w 461754"/>
                  <a:gd name="connsiteY5" fmla="*/ 0 h 1885955"/>
                  <a:gd name="connsiteX6" fmla="*/ 1694 w 461754"/>
                  <a:gd name="connsiteY6" fmla="*/ 0 h 1885955"/>
                  <a:gd name="connsiteX7" fmla="*/ 458792 w 461754"/>
                  <a:gd name="connsiteY7" fmla="*/ 47403 h 1885955"/>
                  <a:gd name="connsiteX8" fmla="*/ 460485 w 461754"/>
                  <a:gd name="connsiteY8" fmla="*/ 49096 h 1885955"/>
                  <a:gd name="connsiteX9" fmla="*/ 460485 w 461754"/>
                  <a:gd name="connsiteY9" fmla="*/ 1885955 h 1885955"/>
                  <a:gd name="connsiteX10" fmla="*/ 460485 w 461754"/>
                  <a:gd name="connsiteY10" fmla="*/ 1885955 h 1885955"/>
                  <a:gd name="connsiteX11" fmla="*/ 460485 w 461754"/>
                  <a:gd name="connsiteY11" fmla="*/ 1885955 h 1885955"/>
                  <a:gd name="connsiteX12" fmla="*/ 3386 w 461754"/>
                  <a:gd name="connsiteY12" fmla="*/ 1835166 h 1885955"/>
                  <a:gd name="connsiteX13" fmla="*/ 458792 w 461754"/>
                  <a:gd name="connsiteY13" fmla="*/ 1882569 h 1885955"/>
                  <a:gd name="connsiteX14" fmla="*/ 457099 w 461754"/>
                  <a:gd name="connsiteY14" fmla="*/ 49096 h 1885955"/>
                  <a:gd name="connsiteX15" fmla="*/ 1694 w 461754"/>
                  <a:gd name="connsiteY15" fmla="*/ 1693 h 1885955"/>
                  <a:gd name="connsiteX16" fmla="*/ 3386 w 461754"/>
                  <a:gd name="connsiteY16" fmla="*/ 1835166 h 188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5">
                    <a:moveTo>
                      <a:pt x="460485" y="1885955"/>
                    </a:moveTo>
                    <a:cubicBezTo>
                      <a:pt x="460485" y="1885955"/>
                      <a:pt x="460485" y="1885955"/>
                      <a:pt x="460485" y="1885955"/>
                    </a:cubicBezTo>
                    <a:lnTo>
                      <a:pt x="3386" y="1838552"/>
                    </a:lnTo>
                    <a:cubicBezTo>
                      <a:pt x="3386" y="1838552"/>
                      <a:pt x="1694" y="1838552"/>
                      <a:pt x="1694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885955"/>
                    </a:lnTo>
                    <a:cubicBezTo>
                      <a:pt x="462178" y="1884262"/>
                      <a:pt x="462178" y="1885955"/>
                      <a:pt x="460485" y="1885955"/>
                    </a:cubicBezTo>
                    <a:cubicBezTo>
                      <a:pt x="460485" y="1885955"/>
                      <a:pt x="460485" y="1885955"/>
                      <a:pt x="460485" y="1885955"/>
                    </a:cubicBezTo>
                    <a:close/>
                    <a:moveTo>
                      <a:pt x="3386" y="1835166"/>
                    </a:moveTo>
                    <a:lnTo>
                      <a:pt x="458792" y="1882569"/>
                    </a:lnTo>
                    <a:lnTo>
                      <a:pt x="457099" y="49096"/>
                    </a:lnTo>
                    <a:lnTo>
                      <a:pt x="1694" y="1693"/>
                    </a:lnTo>
                    <a:lnTo>
                      <a:pt x="3386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8712651" y="3757944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05" name="图形 7"/>
          <p:cNvGrpSpPr/>
          <p:nvPr/>
        </p:nvGrpSpPr>
        <p:grpSpPr>
          <a:xfrm>
            <a:off x="9655342" y="4685617"/>
            <a:ext cx="653481" cy="843093"/>
            <a:chOff x="9108804" y="4990417"/>
            <a:chExt cx="653481" cy="843093"/>
          </a:xfrm>
        </p:grpSpPr>
        <p:sp>
          <p:nvSpPr>
            <p:cNvPr id="306" name="任意多边形: 形状 305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09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310" name="任意多边形: 形状 309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13" name="图形 7"/>
          <p:cNvGrpSpPr/>
          <p:nvPr/>
        </p:nvGrpSpPr>
        <p:grpSpPr>
          <a:xfrm>
            <a:off x="7253034" y="4748257"/>
            <a:ext cx="653482" cy="843093"/>
            <a:chOff x="6706496" y="5053057"/>
            <a:chExt cx="653482" cy="843093"/>
          </a:xfrm>
        </p:grpSpPr>
        <p:sp>
          <p:nvSpPr>
            <p:cNvPr id="314" name="任意多边形: 形状 313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7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318" name="任意多边形: 形状 317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21" name="图形 7"/>
          <p:cNvGrpSpPr/>
          <p:nvPr/>
        </p:nvGrpSpPr>
        <p:grpSpPr>
          <a:xfrm>
            <a:off x="10249570" y="5042831"/>
            <a:ext cx="651788" cy="446941"/>
            <a:chOff x="9703032" y="5347631"/>
            <a:chExt cx="651788" cy="446941"/>
          </a:xfrm>
        </p:grpSpPr>
        <p:sp>
          <p:nvSpPr>
            <p:cNvPr id="322" name="任意多边形: 形状 321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25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326" name="任意多边形: 形状 325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5" name="图形 7"/>
          <p:cNvGrpSpPr/>
          <p:nvPr/>
        </p:nvGrpSpPr>
        <p:grpSpPr>
          <a:xfrm>
            <a:off x="7823561" y="4641600"/>
            <a:ext cx="651788" cy="924355"/>
            <a:chOff x="7277023" y="4946400"/>
            <a:chExt cx="651788" cy="924355"/>
          </a:xfrm>
        </p:grpSpPr>
        <p:sp>
          <p:nvSpPr>
            <p:cNvPr id="346" name="任意多边形: 形状 345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9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350" name="任意多边形: 形状 349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1" name="图形 7"/>
          <p:cNvGrpSpPr/>
          <p:nvPr/>
        </p:nvGrpSpPr>
        <p:grpSpPr>
          <a:xfrm>
            <a:off x="8419483" y="4030443"/>
            <a:ext cx="653481" cy="1689571"/>
            <a:chOff x="7872945" y="4335243"/>
            <a:chExt cx="653481" cy="1689571"/>
          </a:xfrm>
        </p:grpSpPr>
        <p:sp>
          <p:nvSpPr>
            <p:cNvPr id="362" name="任意多边形: 形状 361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5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66" name="任意多边形: 形状 365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9" name="图形 7"/>
          <p:cNvGrpSpPr/>
          <p:nvPr/>
        </p:nvGrpSpPr>
        <p:grpSpPr>
          <a:xfrm>
            <a:off x="8983237" y="4587426"/>
            <a:ext cx="651788" cy="1110580"/>
            <a:chOff x="8436699" y="4892226"/>
            <a:chExt cx="651788" cy="1110580"/>
          </a:xfrm>
        </p:grpSpPr>
        <p:sp>
          <p:nvSpPr>
            <p:cNvPr id="370" name="任意多边形: 形状 369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73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374" name="任意多边形: 形状 373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7" name="图形 7"/>
          <p:cNvGrpSpPr/>
          <p:nvPr/>
        </p:nvGrpSpPr>
        <p:grpSpPr>
          <a:xfrm>
            <a:off x="9717982" y="4929403"/>
            <a:ext cx="651787" cy="790611"/>
            <a:chOff x="9171444" y="5234203"/>
            <a:chExt cx="651787" cy="790611"/>
          </a:xfrm>
        </p:grpSpPr>
        <p:sp>
          <p:nvSpPr>
            <p:cNvPr id="378" name="任意多边形: 形状 377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1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382" name="任意多边形: 形状 381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85" name="图形 7"/>
          <p:cNvGrpSpPr/>
          <p:nvPr/>
        </p:nvGrpSpPr>
        <p:grpSpPr>
          <a:xfrm>
            <a:off x="9877119" y="5625209"/>
            <a:ext cx="653481" cy="336899"/>
            <a:chOff x="9330581" y="5930009"/>
            <a:chExt cx="653481" cy="336899"/>
          </a:xfrm>
        </p:grpSpPr>
        <p:sp>
          <p:nvSpPr>
            <p:cNvPr id="386" name="任意多边形: 形状 385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9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390" name="任意多边形: 形状 389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93" name="图形 7"/>
          <p:cNvGrpSpPr/>
          <p:nvPr/>
        </p:nvGrpSpPr>
        <p:grpSpPr>
          <a:xfrm>
            <a:off x="6518291" y="4980192"/>
            <a:ext cx="651788" cy="548518"/>
            <a:chOff x="5971753" y="5284992"/>
            <a:chExt cx="651788" cy="548518"/>
          </a:xfrm>
        </p:grpSpPr>
        <p:sp>
          <p:nvSpPr>
            <p:cNvPr id="394" name="任意多边形: 形状 393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7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398" name="任意多边形: 形状 397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1" name="图形 7"/>
          <p:cNvGrpSpPr/>
          <p:nvPr/>
        </p:nvGrpSpPr>
        <p:grpSpPr>
          <a:xfrm>
            <a:off x="8739452" y="5564262"/>
            <a:ext cx="651788" cy="509580"/>
            <a:chOff x="8192914" y="5869062"/>
            <a:chExt cx="651788" cy="509580"/>
          </a:xfrm>
        </p:grpSpPr>
        <p:sp>
          <p:nvSpPr>
            <p:cNvPr id="402" name="任意多边形: 形状 401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05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406" name="任意多边形: 形状 405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9" name="图形 7"/>
          <p:cNvGrpSpPr/>
          <p:nvPr/>
        </p:nvGrpSpPr>
        <p:grpSpPr>
          <a:xfrm>
            <a:off x="7202246" y="5508395"/>
            <a:ext cx="651788" cy="446940"/>
            <a:chOff x="6655708" y="5813195"/>
            <a:chExt cx="651788" cy="446940"/>
          </a:xfrm>
        </p:grpSpPr>
        <p:sp>
          <p:nvSpPr>
            <p:cNvPr id="410" name="任意多边形: 形状 40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414" name="任意多边形: 形状 41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7" name="图形 7"/>
          <p:cNvGrpSpPr/>
          <p:nvPr/>
        </p:nvGrpSpPr>
        <p:grpSpPr>
          <a:xfrm>
            <a:off x="7804939" y="5132558"/>
            <a:ext cx="651788" cy="790611"/>
            <a:chOff x="7258401" y="5437358"/>
            <a:chExt cx="651788" cy="790611"/>
          </a:xfrm>
        </p:grpSpPr>
        <p:sp>
          <p:nvSpPr>
            <p:cNvPr id="418" name="任意多边形: 形状 41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422" name="任意多边形: 形状 42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25" name="图形 7"/>
          <p:cNvGrpSpPr/>
          <p:nvPr/>
        </p:nvGrpSpPr>
        <p:grpSpPr>
          <a:xfrm>
            <a:off x="7440953" y="5791119"/>
            <a:ext cx="651788" cy="438475"/>
            <a:chOff x="6894415" y="6095919"/>
            <a:chExt cx="651788" cy="438475"/>
          </a:xfrm>
        </p:grpSpPr>
        <p:sp>
          <p:nvSpPr>
            <p:cNvPr id="426" name="任意多边形: 形状 425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9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430" name="任意多边形: 形状 429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33" name="图形 7"/>
          <p:cNvGrpSpPr/>
          <p:nvPr/>
        </p:nvGrpSpPr>
        <p:grpSpPr>
          <a:xfrm>
            <a:off x="8035181" y="5802969"/>
            <a:ext cx="651788" cy="384301"/>
            <a:chOff x="7488643" y="6107769"/>
            <a:chExt cx="651788" cy="384301"/>
          </a:xfrm>
        </p:grpSpPr>
        <p:sp>
          <p:nvSpPr>
            <p:cNvPr id="434" name="任意多边形: 形状 433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37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438" name="任意多边形: 形状 437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41" name="图形 7"/>
          <p:cNvGrpSpPr/>
          <p:nvPr/>
        </p:nvGrpSpPr>
        <p:grpSpPr>
          <a:xfrm>
            <a:off x="8326370" y="6085693"/>
            <a:ext cx="651788" cy="259022"/>
            <a:chOff x="7779832" y="6390493"/>
            <a:chExt cx="651788" cy="259022"/>
          </a:xfrm>
        </p:grpSpPr>
        <p:sp>
          <p:nvSpPr>
            <p:cNvPr id="442" name="任意多边形: 形状 441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45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446" name="任意多边形: 形状 445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49" name="图形 7"/>
          <p:cNvGrpSpPr/>
          <p:nvPr/>
        </p:nvGrpSpPr>
        <p:grpSpPr>
          <a:xfrm>
            <a:off x="7544223" y="6185578"/>
            <a:ext cx="651788" cy="199769"/>
            <a:chOff x="6997685" y="6490378"/>
            <a:chExt cx="651788" cy="199769"/>
          </a:xfrm>
        </p:grpSpPr>
        <p:sp>
          <p:nvSpPr>
            <p:cNvPr id="450" name="任意多边形: 形状 449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3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454" name="任意多边形: 形状 453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7" name="图形 7"/>
          <p:cNvGrpSpPr/>
          <p:nvPr/>
        </p:nvGrpSpPr>
        <p:grpSpPr>
          <a:xfrm>
            <a:off x="9115288" y="5865609"/>
            <a:ext cx="651788" cy="309811"/>
            <a:chOff x="8568750" y="6170409"/>
            <a:chExt cx="651788" cy="309811"/>
          </a:xfrm>
        </p:grpSpPr>
        <p:sp>
          <p:nvSpPr>
            <p:cNvPr id="458" name="任意多边形: 形状 457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61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462" name="任意多边形: 形状 461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65" name="图形 7"/>
          <p:cNvGrpSpPr/>
          <p:nvPr/>
        </p:nvGrpSpPr>
        <p:grpSpPr>
          <a:xfrm>
            <a:off x="9968539" y="2257732"/>
            <a:ext cx="150673" cy="120383"/>
            <a:chOff x="9422001" y="2562532"/>
            <a:chExt cx="150673" cy="120383"/>
          </a:xfrm>
          <a:solidFill>
            <a:srgbClr val="FFFFFF"/>
          </a:solidFill>
        </p:grpSpPr>
        <p:sp>
          <p:nvSpPr>
            <p:cNvPr id="466" name="任意多边形: 形状 465"/>
            <p:cNvSpPr/>
            <p:nvPr/>
          </p:nvSpPr>
          <p:spPr>
            <a:xfrm>
              <a:off x="9422001" y="2562532"/>
              <a:ext cx="67718" cy="110386"/>
            </a:xfrm>
            <a:custGeom>
              <a:avLst/>
              <a:gdLst>
                <a:gd name="connsiteX0" fmla="*/ 49096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2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6 w 67718"/>
                <a:gd name="connsiteY8" fmla="*/ 50973 h 110386"/>
                <a:gd name="connsiteX9" fmla="*/ 33859 w 67718"/>
                <a:gd name="connsiteY9" fmla="*/ 100068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1 w 67718"/>
                <a:gd name="connsiteY12" fmla="*/ 74674 h 110386"/>
                <a:gd name="connsiteX13" fmla="*/ 33859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6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5" y="111919"/>
                    <a:pt x="33859" y="110226"/>
                  </a:cubicBezTo>
                  <a:cubicBezTo>
                    <a:pt x="15237" y="108533"/>
                    <a:pt x="1693" y="93297"/>
                    <a:pt x="0" y="74674"/>
                  </a:cubicBezTo>
                  <a:cubicBezTo>
                    <a:pt x="0" y="61130"/>
                    <a:pt x="6772" y="52666"/>
                    <a:pt x="18622" y="47587"/>
                  </a:cubicBezTo>
                  <a:cubicBezTo>
                    <a:pt x="11851" y="42508"/>
                    <a:pt x="6772" y="34043"/>
                    <a:pt x="6772" y="23885"/>
                  </a:cubicBezTo>
                  <a:cubicBezTo>
                    <a:pt x="6772" y="8649"/>
                    <a:pt x="18622" y="-1509"/>
                    <a:pt x="33859" y="184"/>
                  </a:cubicBezTo>
                  <a:cubicBezTo>
                    <a:pt x="49096" y="1877"/>
                    <a:pt x="60946" y="13728"/>
                    <a:pt x="60946" y="28964"/>
                  </a:cubicBezTo>
                  <a:cubicBezTo>
                    <a:pt x="60946" y="40815"/>
                    <a:pt x="55867" y="47587"/>
                    <a:pt x="49096" y="50973"/>
                  </a:cubicBezTo>
                  <a:close/>
                  <a:moveTo>
                    <a:pt x="33859" y="100068"/>
                  </a:moveTo>
                  <a:cubicBezTo>
                    <a:pt x="45710" y="101761"/>
                    <a:pt x="55867" y="91604"/>
                    <a:pt x="55867" y="79753"/>
                  </a:cubicBezTo>
                  <a:cubicBezTo>
                    <a:pt x="55867" y="67902"/>
                    <a:pt x="45710" y="56052"/>
                    <a:pt x="33859" y="54359"/>
                  </a:cubicBezTo>
                  <a:cubicBezTo>
                    <a:pt x="22008" y="52666"/>
                    <a:pt x="11851" y="62823"/>
                    <a:pt x="11851" y="74674"/>
                  </a:cubicBezTo>
                  <a:cubicBezTo>
                    <a:pt x="11851" y="88218"/>
                    <a:pt x="22008" y="98375"/>
                    <a:pt x="33859" y="100068"/>
                  </a:cubicBezTo>
                  <a:moveTo>
                    <a:pt x="16930" y="27271"/>
                  </a:moveTo>
                  <a:cubicBezTo>
                    <a:pt x="16930" y="37429"/>
                    <a:pt x="23702" y="44201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3702" y="10342"/>
                    <a:pt x="16930" y="17114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9499877" y="2574566"/>
              <a:ext cx="72798" cy="108349"/>
            </a:xfrm>
            <a:custGeom>
              <a:avLst/>
              <a:gdLst>
                <a:gd name="connsiteX0" fmla="*/ 62640 w 72798"/>
                <a:gd name="connsiteY0" fmla="*/ 74490 h 108349"/>
                <a:gd name="connsiteX1" fmla="*/ 72798 w 72798"/>
                <a:gd name="connsiteY1" fmla="*/ 76183 h 108349"/>
                <a:gd name="connsiteX2" fmla="*/ 72798 w 72798"/>
                <a:gd name="connsiteY2" fmla="*/ 88034 h 108349"/>
                <a:gd name="connsiteX3" fmla="*/ 62640 w 72798"/>
                <a:gd name="connsiteY3" fmla="*/ 86341 h 108349"/>
                <a:gd name="connsiteX4" fmla="*/ 62640 w 72798"/>
                <a:gd name="connsiteY4" fmla="*/ 108349 h 108349"/>
                <a:gd name="connsiteX5" fmla="*/ 50789 w 72798"/>
                <a:gd name="connsiteY5" fmla="*/ 106656 h 108349"/>
                <a:gd name="connsiteX6" fmla="*/ 50789 w 72798"/>
                <a:gd name="connsiteY6" fmla="*/ 84648 h 108349"/>
                <a:gd name="connsiteX7" fmla="*/ 0 w 72798"/>
                <a:gd name="connsiteY7" fmla="*/ 79569 h 108349"/>
                <a:gd name="connsiteX8" fmla="*/ 47404 w 72798"/>
                <a:gd name="connsiteY8" fmla="*/ 0 h 108349"/>
                <a:gd name="connsiteX9" fmla="*/ 60947 w 72798"/>
                <a:gd name="connsiteY9" fmla="*/ 1693 h 108349"/>
                <a:gd name="connsiteX10" fmla="*/ 62640 w 72798"/>
                <a:gd name="connsiteY10" fmla="*/ 74490 h 108349"/>
                <a:gd name="connsiteX11" fmla="*/ 50789 w 72798"/>
                <a:gd name="connsiteY11" fmla="*/ 72797 h 108349"/>
                <a:gd name="connsiteX12" fmla="*/ 50789 w 72798"/>
                <a:gd name="connsiteY12" fmla="*/ 13544 h 108349"/>
                <a:gd name="connsiteX13" fmla="*/ 18623 w 72798"/>
                <a:gd name="connsiteY13" fmla="*/ 69411 h 108349"/>
                <a:gd name="connsiteX14" fmla="*/ 50789 w 72798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8" h="108349">
                  <a:moveTo>
                    <a:pt x="62640" y="74490"/>
                  </a:moveTo>
                  <a:lnTo>
                    <a:pt x="72798" y="76183"/>
                  </a:lnTo>
                  <a:lnTo>
                    <a:pt x="72798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4" y="0"/>
                  </a:lnTo>
                  <a:lnTo>
                    <a:pt x="60947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3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68" name="图形 7"/>
          <p:cNvGrpSpPr/>
          <p:nvPr/>
        </p:nvGrpSpPr>
        <p:grpSpPr>
          <a:xfrm>
            <a:off x="8399167" y="2401817"/>
            <a:ext cx="150673" cy="116814"/>
            <a:chOff x="7852629" y="2706617"/>
            <a:chExt cx="150673" cy="116814"/>
          </a:xfrm>
          <a:solidFill>
            <a:srgbClr val="FFFFFF"/>
          </a:solidFill>
        </p:grpSpPr>
        <p:sp>
          <p:nvSpPr>
            <p:cNvPr id="469" name="任意多边形: 形状 468"/>
            <p:cNvSpPr/>
            <p:nvPr/>
          </p:nvSpPr>
          <p:spPr>
            <a:xfrm>
              <a:off x="7852629" y="2706617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3386 w 69411"/>
                <a:gd name="connsiteY3" fmla="*/ 106656 h 108349"/>
                <a:gd name="connsiteX4" fmla="*/ 55867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3386" y="106656"/>
                  </a:lnTo>
                  <a:lnTo>
                    <a:pt x="55867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7933891" y="2715082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1694 w 69411"/>
                <a:gd name="connsiteY3" fmla="*/ 106656 h 108349"/>
                <a:gd name="connsiteX4" fmla="*/ 54175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1694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1" name="图形 7"/>
          <p:cNvGrpSpPr/>
          <p:nvPr/>
        </p:nvGrpSpPr>
        <p:grpSpPr>
          <a:xfrm>
            <a:off x="7804939" y="2405203"/>
            <a:ext cx="149097" cy="118635"/>
            <a:chOff x="7258401" y="2710003"/>
            <a:chExt cx="149097" cy="118635"/>
          </a:xfrm>
          <a:solidFill>
            <a:srgbClr val="FFFFFF"/>
          </a:solidFill>
        </p:grpSpPr>
        <p:sp>
          <p:nvSpPr>
            <p:cNvPr id="472" name="任意多边形: 形状 471"/>
            <p:cNvSpPr/>
            <p:nvPr/>
          </p:nvSpPr>
          <p:spPr>
            <a:xfrm>
              <a:off x="7258401" y="2710003"/>
              <a:ext cx="69410" cy="106656"/>
            </a:xfrm>
            <a:custGeom>
              <a:avLst/>
              <a:gdLst>
                <a:gd name="connsiteX0" fmla="*/ 69411 w 69410"/>
                <a:gd name="connsiteY0" fmla="*/ 6772 h 106656"/>
                <a:gd name="connsiteX1" fmla="*/ 69411 w 69410"/>
                <a:gd name="connsiteY1" fmla="*/ 13544 h 106656"/>
                <a:gd name="connsiteX2" fmla="*/ 15236 w 69410"/>
                <a:gd name="connsiteY2" fmla="*/ 106656 h 106656"/>
                <a:gd name="connsiteX3" fmla="*/ 3386 w 69410"/>
                <a:gd name="connsiteY3" fmla="*/ 104963 h 106656"/>
                <a:gd name="connsiteX4" fmla="*/ 55867 w 69410"/>
                <a:gd name="connsiteY4" fmla="*/ 16930 h 106656"/>
                <a:gd name="connsiteX5" fmla="*/ 0 w 69410"/>
                <a:gd name="connsiteY5" fmla="*/ 10158 h 106656"/>
                <a:gd name="connsiteX6" fmla="*/ 0 w 69410"/>
                <a:gd name="connsiteY6" fmla="*/ 0 h 10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6656">
                  <a:moveTo>
                    <a:pt x="69411" y="6772"/>
                  </a:moveTo>
                  <a:lnTo>
                    <a:pt x="69411" y="13544"/>
                  </a:lnTo>
                  <a:lnTo>
                    <a:pt x="15236" y="106656"/>
                  </a:lnTo>
                  <a:lnTo>
                    <a:pt x="3386" y="104963"/>
                  </a:lnTo>
                  <a:lnTo>
                    <a:pt x="55867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7336277" y="2720161"/>
              <a:ext cx="71221" cy="108477"/>
            </a:xfrm>
            <a:custGeom>
              <a:avLst/>
              <a:gdLst>
                <a:gd name="connsiteX0" fmla="*/ 71104 w 71221"/>
                <a:gd name="connsiteY0" fmla="*/ 74490 h 108477"/>
                <a:gd name="connsiteX1" fmla="*/ 37245 w 71221"/>
                <a:gd name="connsiteY1" fmla="*/ 108349 h 108477"/>
                <a:gd name="connsiteX2" fmla="*/ 35553 w 71221"/>
                <a:gd name="connsiteY2" fmla="*/ 108349 h 108477"/>
                <a:gd name="connsiteX3" fmla="*/ 0 w 71221"/>
                <a:gd name="connsiteY3" fmla="*/ 69411 h 108477"/>
                <a:gd name="connsiteX4" fmla="*/ 8465 w 71221"/>
                <a:gd name="connsiteY4" fmla="*/ 44017 h 108477"/>
                <a:gd name="connsiteX5" fmla="*/ 45710 w 71221"/>
                <a:gd name="connsiteY5" fmla="*/ 0 h 108477"/>
                <a:gd name="connsiteX6" fmla="*/ 59254 w 71221"/>
                <a:gd name="connsiteY6" fmla="*/ 1693 h 108477"/>
                <a:gd name="connsiteX7" fmla="*/ 28780 w 71221"/>
                <a:gd name="connsiteY7" fmla="*/ 35552 h 108477"/>
                <a:gd name="connsiteX8" fmla="*/ 37245 w 71221"/>
                <a:gd name="connsiteY8" fmla="*/ 35552 h 108477"/>
                <a:gd name="connsiteX9" fmla="*/ 37245 w 71221"/>
                <a:gd name="connsiteY9" fmla="*/ 35552 h 108477"/>
                <a:gd name="connsiteX10" fmla="*/ 71104 w 71221"/>
                <a:gd name="connsiteY10" fmla="*/ 74490 h 108477"/>
                <a:gd name="connsiteX11" fmla="*/ 35553 w 71221"/>
                <a:gd name="connsiteY11" fmla="*/ 98192 h 108477"/>
                <a:gd name="connsiteX12" fmla="*/ 59254 w 71221"/>
                <a:gd name="connsiteY12" fmla="*/ 74490 h 108477"/>
                <a:gd name="connsiteX13" fmla="*/ 33859 w 71221"/>
                <a:gd name="connsiteY13" fmla="*/ 47403 h 108477"/>
                <a:gd name="connsiteX14" fmla="*/ 32167 w 71221"/>
                <a:gd name="connsiteY14" fmla="*/ 47403 h 108477"/>
                <a:gd name="connsiteX15" fmla="*/ 8465 w 71221"/>
                <a:gd name="connsiteY15" fmla="*/ 72797 h 108477"/>
                <a:gd name="connsiteX16" fmla="*/ 33859 w 71221"/>
                <a:gd name="connsiteY16" fmla="*/ 99885 h 108477"/>
                <a:gd name="connsiteX17" fmla="*/ 35553 w 71221"/>
                <a:gd name="connsiteY17" fmla="*/ 98192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8477">
                  <a:moveTo>
                    <a:pt x="71104" y="74490"/>
                  </a:moveTo>
                  <a:cubicBezTo>
                    <a:pt x="72797" y="94806"/>
                    <a:pt x="55867" y="110042"/>
                    <a:pt x="37245" y="108349"/>
                  </a:cubicBezTo>
                  <a:cubicBezTo>
                    <a:pt x="37245" y="108349"/>
                    <a:pt x="35553" y="108349"/>
                    <a:pt x="35553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6" y="50789"/>
                    <a:pt x="8465" y="44017"/>
                  </a:cubicBezTo>
                  <a:lnTo>
                    <a:pt x="45710" y="0"/>
                  </a:lnTo>
                  <a:lnTo>
                    <a:pt x="59254" y="1693"/>
                  </a:lnTo>
                  <a:lnTo>
                    <a:pt x="28780" y="35552"/>
                  </a:lnTo>
                  <a:cubicBezTo>
                    <a:pt x="30473" y="35552"/>
                    <a:pt x="33859" y="33859"/>
                    <a:pt x="37245" y="35552"/>
                  </a:cubicBezTo>
                  <a:cubicBezTo>
                    <a:pt x="37245" y="35552"/>
                    <a:pt x="37245" y="35552"/>
                    <a:pt x="37245" y="35552"/>
                  </a:cubicBezTo>
                  <a:cubicBezTo>
                    <a:pt x="50789" y="38938"/>
                    <a:pt x="69412" y="54175"/>
                    <a:pt x="71104" y="74490"/>
                  </a:cubicBezTo>
                  <a:close/>
                  <a:moveTo>
                    <a:pt x="35553" y="98192"/>
                  </a:moveTo>
                  <a:cubicBezTo>
                    <a:pt x="50789" y="98192"/>
                    <a:pt x="60947" y="88034"/>
                    <a:pt x="59254" y="74490"/>
                  </a:cubicBezTo>
                  <a:cubicBezTo>
                    <a:pt x="57561" y="59254"/>
                    <a:pt x="47403" y="49096"/>
                    <a:pt x="33859" y="47403"/>
                  </a:cubicBezTo>
                  <a:cubicBezTo>
                    <a:pt x="33859" y="47403"/>
                    <a:pt x="32167" y="47403"/>
                    <a:pt x="32167" y="47403"/>
                  </a:cubicBezTo>
                  <a:cubicBezTo>
                    <a:pt x="16930" y="47403"/>
                    <a:pt x="6772" y="57561"/>
                    <a:pt x="8465" y="72797"/>
                  </a:cubicBezTo>
                  <a:cubicBezTo>
                    <a:pt x="10158" y="86341"/>
                    <a:pt x="20316" y="98192"/>
                    <a:pt x="33859" y="99885"/>
                  </a:cubicBezTo>
                  <a:cubicBezTo>
                    <a:pt x="35553" y="96499"/>
                    <a:pt x="35553" y="96499"/>
                    <a:pt x="35553" y="98192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4" name="图形 7"/>
          <p:cNvGrpSpPr/>
          <p:nvPr/>
        </p:nvGrpSpPr>
        <p:grpSpPr>
          <a:xfrm>
            <a:off x="8609094" y="3002817"/>
            <a:ext cx="155752" cy="116974"/>
            <a:chOff x="8062556" y="3307617"/>
            <a:chExt cx="155752" cy="116974"/>
          </a:xfrm>
          <a:solidFill>
            <a:srgbClr val="FFFFFF"/>
          </a:solidFill>
        </p:grpSpPr>
        <p:sp>
          <p:nvSpPr>
            <p:cNvPr id="475" name="任意多边形: 形状 474"/>
            <p:cNvSpPr/>
            <p:nvPr/>
          </p:nvSpPr>
          <p:spPr>
            <a:xfrm>
              <a:off x="8062556" y="3307617"/>
              <a:ext cx="71221" cy="108477"/>
            </a:xfrm>
            <a:custGeom>
              <a:avLst/>
              <a:gdLst>
                <a:gd name="connsiteX0" fmla="*/ 71104 w 71221"/>
                <a:gd name="connsiteY0" fmla="*/ 74490 h 108477"/>
                <a:gd name="connsiteX1" fmla="*/ 37245 w 71221"/>
                <a:gd name="connsiteY1" fmla="*/ 108349 h 108477"/>
                <a:gd name="connsiteX2" fmla="*/ 35552 w 71221"/>
                <a:gd name="connsiteY2" fmla="*/ 108349 h 108477"/>
                <a:gd name="connsiteX3" fmla="*/ 0 w 71221"/>
                <a:gd name="connsiteY3" fmla="*/ 69411 h 108477"/>
                <a:gd name="connsiteX4" fmla="*/ 8465 w 71221"/>
                <a:gd name="connsiteY4" fmla="*/ 44017 h 108477"/>
                <a:gd name="connsiteX5" fmla="*/ 45710 w 71221"/>
                <a:gd name="connsiteY5" fmla="*/ 0 h 108477"/>
                <a:gd name="connsiteX6" fmla="*/ 59254 w 71221"/>
                <a:gd name="connsiteY6" fmla="*/ 1693 h 108477"/>
                <a:gd name="connsiteX7" fmla="*/ 28780 w 71221"/>
                <a:gd name="connsiteY7" fmla="*/ 35552 h 108477"/>
                <a:gd name="connsiteX8" fmla="*/ 37245 w 71221"/>
                <a:gd name="connsiteY8" fmla="*/ 35552 h 108477"/>
                <a:gd name="connsiteX9" fmla="*/ 37245 w 71221"/>
                <a:gd name="connsiteY9" fmla="*/ 35552 h 108477"/>
                <a:gd name="connsiteX10" fmla="*/ 71104 w 71221"/>
                <a:gd name="connsiteY10" fmla="*/ 74490 h 108477"/>
                <a:gd name="connsiteX11" fmla="*/ 37245 w 71221"/>
                <a:gd name="connsiteY11" fmla="*/ 96499 h 108477"/>
                <a:gd name="connsiteX12" fmla="*/ 60946 w 71221"/>
                <a:gd name="connsiteY12" fmla="*/ 72797 h 108477"/>
                <a:gd name="connsiteX13" fmla="*/ 35552 w 71221"/>
                <a:gd name="connsiteY13" fmla="*/ 45710 h 108477"/>
                <a:gd name="connsiteX14" fmla="*/ 33859 w 71221"/>
                <a:gd name="connsiteY14" fmla="*/ 45710 h 108477"/>
                <a:gd name="connsiteX15" fmla="*/ 10157 w 71221"/>
                <a:gd name="connsiteY15" fmla="*/ 71104 h 108477"/>
                <a:gd name="connsiteX16" fmla="*/ 35552 w 71221"/>
                <a:gd name="connsiteY16" fmla="*/ 96499 h 108477"/>
                <a:gd name="connsiteX17" fmla="*/ 37245 w 71221"/>
                <a:gd name="connsiteY17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8477">
                  <a:moveTo>
                    <a:pt x="71104" y="74490"/>
                  </a:moveTo>
                  <a:cubicBezTo>
                    <a:pt x="72797" y="94806"/>
                    <a:pt x="55867" y="110042"/>
                    <a:pt x="37245" y="108349"/>
                  </a:cubicBezTo>
                  <a:cubicBezTo>
                    <a:pt x="37245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6" y="50789"/>
                    <a:pt x="8465" y="44017"/>
                  </a:cubicBezTo>
                  <a:lnTo>
                    <a:pt x="45710" y="0"/>
                  </a:lnTo>
                  <a:lnTo>
                    <a:pt x="59254" y="1693"/>
                  </a:lnTo>
                  <a:lnTo>
                    <a:pt x="28780" y="35552"/>
                  </a:lnTo>
                  <a:cubicBezTo>
                    <a:pt x="30473" y="35552"/>
                    <a:pt x="33859" y="33859"/>
                    <a:pt x="37245" y="35552"/>
                  </a:cubicBezTo>
                  <a:cubicBezTo>
                    <a:pt x="37245" y="35552"/>
                    <a:pt x="37245" y="35552"/>
                    <a:pt x="37245" y="35552"/>
                  </a:cubicBezTo>
                  <a:cubicBezTo>
                    <a:pt x="52481" y="37245"/>
                    <a:pt x="71104" y="52482"/>
                    <a:pt x="71104" y="74490"/>
                  </a:cubicBezTo>
                  <a:close/>
                  <a:moveTo>
                    <a:pt x="37245" y="96499"/>
                  </a:moveTo>
                  <a:cubicBezTo>
                    <a:pt x="52481" y="96499"/>
                    <a:pt x="62640" y="86341"/>
                    <a:pt x="60946" y="72797"/>
                  </a:cubicBezTo>
                  <a:cubicBezTo>
                    <a:pt x="59254" y="57561"/>
                    <a:pt x="49095" y="47403"/>
                    <a:pt x="35552" y="45710"/>
                  </a:cubicBezTo>
                  <a:cubicBezTo>
                    <a:pt x="35552" y="45710"/>
                    <a:pt x="33859" y="45710"/>
                    <a:pt x="33859" y="45710"/>
                  </a:cubicBezTo>
                  <a:cubicBezTo>
                    <a:pt x="18622" y="45710"/>
                    <a:pt x="8465" y="55868"/>
                    <a:pt x="10157" y="71104"/>
                  </a:cubicBezTo>
                  <a:cubicBezTo>
                    <a:pt x="11851" y="84648"/>
                    <a:pt x="22008" y="96499"/>
                    <a:pt x="35552" y="96499"/>
                  </a:cubicBezTo>
                  <a:cubicBezTo>
                    <a:pt x="35552" y="96499"/>
                    <a:pt x="37245" y="96499"/>
                    <a:pt x="37245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150590" y="3314205"/>
              <a:ext cx="67718" cy="110386"/>
            </a:xfrm>
            <a:custGeom>
              <a:avLst/>
              <a:gdLst>
                <a:gd name="connsiteX0" fmla="*/ 49095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1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5 w 67718"/>
                <a:gd name="connsiteY8" fmla="*/ 50973 h 110386"/>
                <a:gd name="connsiteX9" fmla="*/ 33859 w 67718"/>
                <a:gd name="connsiteY9" fmla="*/ 100068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0 w 67718"/>
                <a:gd name="connsiteY12" fmla="*/ 74674 h 110386"/>
                <a:gd name="connsiteX13" fmla="*/ 33859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5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4" y="111919"/>
                    <a:pt x="33859" y="110226"/>
                  </a:cubicBezTo>
                  <a:cubicBezTo>
                    <a:pt x="15236" y="108533"/>
                    <a:pt x="1693" y="93297"/>
                    <a:pt x="0" y="74674"/>
                  </a:cubicBezTo>
                  <a:cubicBezTo>
                    <a:pt x="0" y="61130"/>
                    <a:pt x="6771" y="52666"/>
                    <a:pt x="18622" y="47587"/>
                  </a:cubicBezTo>
                  <a:cubicBezTo>
                    <a:pt x="11850" y="42508"/>
                    <a:pt x="6771" y="34043"/>
                    <a:pt x="6771" y="23885"/>
                  </a:cubicBezTo>
                  <a:cubicBezTo>
                    <a:pt x="6771" y="8649"/>
                    <a:pt x="18622" y="-1509"/>
                    <a:pt x="33859" y="184"/>
                  </a:cubicBezTo>
                  <a:cubicBezTo>
                    <a:pt x="49095" y="1877"/>
                    <a:pt x="60946" y="13728"/>
                    <a:pt x="60946" y="28964"/>
                  </a:cubicBezTo>
                  <a:cubicBezTo>
                    <a:pt x="60946" y="40815"/>
                    <a:pt x="55867" y="47587"/>
                    <a:pt x="49095" y="50973"/>
                  </a:cubicBezTo>
                  <a:close/>
                  <a:moveTo>
                    <a:pt x="33859" y="100068"/>
                  </a:moveTo>
                  <a:cubicBezTo>
                    <a:pt x="45709" y="101761"/>
                    <a:pt x="55867" y="91604"/>
                    <a:pt x="55867" y="79753"/>
                  </a:cubicBezTo>
                  <a:cubicBezTo>
                    <a:pt x="55867" y="67902"/>
                    <a:pt x="45709" y="56051"/>
                    <a:pt x="33859" y="54359"/>
                  </a:cubicBezTo>
                  <a:cubicBezTo>
                    <a:pt x="22008" y="52666"/>
                    <a:pt x="11850" y="62823"/>
                    <a:pt x="11850" y="74674"/>
                  </a:cubicBezTo>
                  <a:cubicBezTo>
                    <a:pt x="11850" y="88218"/>
                    <a:pt x="22008" y="98375"/>
                    <a:pt x="33859" y="100068"/>
                  </a:cubicBezTo>
                  <a:moveTo>
                    <a:pt x="16930" y="27271"/>
                  </a:moveTo>
                  <a:cubicBezTo>
                    <a:pt x="16930" y="37429"/>
                    <a:pt x="23701" y="45894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3701" y="12035"/>
                    <a:pt x="16930" y="18806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7" name="图形 7"/>
          <p:cNvGrpSpPr/>
          <p:nvPr/>
        </p:nvGrpSpPr>
        <p:grpSpPr>
          <a:xfrm>
            <a:off x="9585931" y="3326172"/>
            <a:ext cx="157444" cy="115121"/>
            <a:chOff x="9039393" y="3630972"/>
            <a:chExt cx="157444" cy="115121"/>
          </a:xfrm>
          <a:solidFill>
            <a:srgbClr val="FFFFFF"/>
          </a:solidFill>
        </p:grpSpPr>
        <p:sp>
          <p:nvSpPr>
            <p:cNvPr id="478" name="任意多边形: 形状 477"/>
            <p:cNvSpPr/>
            <p:nvPr/>
          </p:nvSpPr>
          <p:spPr>
            <a:xfrm>
              <a:off x="9039393" y="3630972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37244 w 71220"/>
                <a:gd name="connsiteY9" fmla="*/ 35552 h 108477"/>
                <a:gd name="connsiteX10" fmla="*/ 71103 w 71220"/>
                <a:gd name="connsiteY10" fmla="*/ 74490 h 108477"/>
                <a:gd name="connsiteX11" fmla="*/ 35552 w 71220"/>
                <a:gd name="connsiteY11" fmla="*/ 98192 h 108477"/>
                <a:gd name="connsiteX12" fmla="*/ 59254 w 71220"/>
                <a:gd name="connsiteY12" fmla="*/ 74490 h 108477"/>
                <a:gd name="connsiteX13" fmla="*/ 33859 w 71220"/>
                <a:gd name="connsiteY13" fmla="*/ 47403 h 108477"/>
                <a:gd name="connsiteX14" fmla="*/ 32166 w 71220"/>
                <a:gd name="connsiteY14" fmla="*/ 47403 h 108477"/>
                <a:gd name="connsiteX15" fmla="*/ 8465 w 71220"/>
                <a:gd name="connsiteY15" fmla="*/ 72797 h 108477"/>
                <a:gd name="connsiteX16" fmla="*/ 33859 w 71220"/>
                <a:gd name="connsiteY16" fmla="*/ 98192 h 108477"/>
                <a:gd name="connsiteX17" fmla="*/ 35552 w 71220"/>
                <a:gd name="connsiteY17" fmla="*/ 98192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7" y="94806"/>
                    <a:pt x="55867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3" y="35552"/>
                    <a:pt x="33859" y="33859"/>
                    <a:pt x="37244" y="35552"/>
                  </a:cubicBezTo>
                  <a:cubicBezTo>
                    <a:pt x="37244" y="35552"/>
                    <a:pt x="37244" y="35552"/>
                    <a:pt x="37244" y="35552"/>
                  </a:cubicBezTo>
                  <a:cubicBezTo>
                    <a:pt x="50789" y="38938"/>
                    <a:pt x="69411" y="54175"/>
                    <a:pt x="71103" y="74490"/>
                  </a:cubicBezTo>
                  <a:close/>
                  <a:moveTo>
                    <a:pt x="35552" y="98192"/>
                  </a:moveTo>
                  <a:cubicBezTo>
                    <a:pt x="50789" y="98192"/>
                    <a:pt x="60946" y="88034"/>
                    <a:pt x="59254" y="74490"/>
                  </a:cubicBezTo>
                  <a:cubicBezTo>
                    <a:pt x="57560" y="59254"/>
                    <a:pt x="47403" y="49096"/>
                    <a:pt x="33859" y="47403"/>
                  </a:cubicBezTo>
                  <a:cubicBezTo>
                    <a:pt x="33859" y="47403"/>
                    <a:pt x="32166" y="47403"/>
                    <a:pt x="32166" y="47403"/>
                  </a:cubicBezTo>
                  <a:cubicBezTo>
                    <a:pt x="16930" y="47403"/>
                    <a:pt x="6771" y="57561"/>
                    <a:pt x="8465" y="72797"/>
                  </a:cubicBezTo>
                  <a:cubicBezTo>
                    <a:pt x="10157" y="86341"/>
                    <a:pt x="20315" y="98192"/>
                    <a:pt x="33859" y="98192"/>
                  </a:cubicBezTo>
                  <a:cubicBezTo>
                    <a:pt x="33859" y="98192"/>
                    <a:pt x="35552" y="98192"/>
                    <a:pt x="35552" y="98192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9127426" y="3637744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1694 w 69411"/>
                <a:gd name="connsiteY3" fmla="*/ 106656 h 108349"/>
                <a:gd name="connsiteX4" fmla="*/ 54175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1694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0" name="图形 7"/>
          <p:cNvGrpSpPr/>
          <p:nvPr/>
        </p:nvGrpSpPr>
        <p:grpSpPr>
          <a:xfrm>
            <a:off x="11456649" y="3004510"/>
            <a:ext cx="155751" cy="118507"/>
            <a:chOff x="10910111" y="3309310"/>
            <a:chExt cx="155751" cy="118507"/>
          </a:xfrm>
          <a:solidFill>
            <a:srgbClr val="FFFFFF"/>
          </a:solidFill>
        </p:grpSpPr>
        <p:sp>
          <p:nvSpPr>
            <p:cNvPr id="481" name="任意多边形: 形状 480"/>
            <p:cNvSpPr/>
            <p:nvPr/>
          </p:nvSpPr>
          <p:spPr>
            <a:xfrm>
              <a:off x="10910111" y="3309310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71103 w 71220"/>
                <a:gd name="connsiteY9" fmla="*/ 74490 h 108477"/>
                <a:gd name="connsiteX10" fmla="*/ 35552 w 71220"/>
                <a:gd name="connsiteY10" fmla="*/ 96499 h 108477"/>
                <a:gd name="connsiteX11" fmla="*/ 59254 w 71220"/>
                <a:gd name="connsiteY11" fmla="*/ 72797 h 108477"/>
                <a:gd name="connsiteX12" fmla="*/ 33859 w 71220"/>
                <a:gd name="connsiteY12" fmla="*/ 45710 h 108477"/>
                <a:gd name="connsiteX13" fmla="*/ 32167 w 71220"/>
                <a:gd name="connsiteY13" fmla="*/ 45710 h 108477"/>
                <a:gd name="connsiteX14" fmla="*/ 8465 w 71220"/>
                <a:gd name="connsiteY14" fmla="*/ 71104 h 108477"/>
                <a:gd name="connsiteX15" fmla="*/ 33859 w 71220"/>
                <a:gd name="connsiteY15" fmla="*/ 98192 h 108477"/>
                <a:gd name="connsiteX16" fmla="*/ 35552 w 71220"/>
                <a:gd name="connsiteY16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6" y="94806"/>
                    <a:pt x="55866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2" y="35552"/>
                    <a:pt x="33859" y="33859"/>
                    <a:pt x="37244" y="35552"/>
                  </a:cubicBezTo>
                  <a:cubicBezTo>
                    <a:pt x="50789" y="37245"/>
                    <a:pt x="69411" y="52482"/>
                    <a:pt x="71103" y="74490"/>
                  </a:cubicBezTo>
                  <a:close/>
                  <a:moveTo>
                    <a:pt x="35552" y="96499"/>
                  </a:moveTo>
                  <a:cubicBezTo>
                    <a:pt x="50789" y="96499"/>
                    <a:pt x="60946" y="86341"/>
                    <a:pt x="59254" y="72797"/>
                  </a:cubicBezTo>
                  <a:cubicBezTo>
                    <a:pt x="57561" y="57561"/>
                    <a:pt x="47402" y="47403"/>
                    <a:pt x="33859" y="45710"/>
                  </a:cubicBezTo>
                  <a:cubicBezTo>
                    <a:pt x="33859" y="45710"/>
                    <a:pt x="32167" y="45710"/>
                    <a:pt x="32167" y="45710"/>
                  </a:cubicBezTo>
                  <a:cubicBezTo>
                    <a:pt x="16930" y="45710"/>
                    <a:pt x="6772" y="55868"/>
                    <a:pt x="8465" y="71104"/>
                  </a:cubicBezTo>
                  <a:cubicBezTo>
                    <a:pt x="10157" y="84648"/>
                    <a:pt x="20315" y="96499"/>
                    <a:pt x="33859" y="98192"/>
                  </a:cubicBezTo>
                  <a:cubicBezTo>
                    <a:pt x="33859" y="96499"/>
                    <a:pt x="35552" y="96499"/>
                    <a:pt x="35552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0993067" y="3319468"/>
              <a:ext cx="72795" cy="108349"/>
            </a:xfrm>
            <a:custGeom>
              <a:avLst/>
              <a:gdLst>
                <a:gd name="connsiteX0" fmla="*/ 62639 w 72795"/>
                <a:gd name="connsiteY0" fmla="*/ 74490 h 108349"/>
                <a:gd name="connsiteX1" fmla="*/ 72796 w 72795"/>
                <a:gd name="connsiteY1" fmla="*/ 76183 h 108349"/>
                <a:gd name="connsiteX2" fmla="*/ 72796 w 72795"/>
                <a:gd name="connsiteY2" fmla="*/ 88034 h 108349"/>
                <a:gd name="connsiteX3" fmla="*/ 62639 w 72795"/>
                <a:gd name="connsiteY3" fmla="*/ 86341 h 108349"/>
                <a:gd name="connsiteX4" fmla="*/ 62639 w 72795"/>
                <a:gd name="connsiteY4" fmla="*/ 108349 h 108349"/>
                <a:gd name="connsiteX5" fmla="*/ 50789 w 72795"/>
                <a:gd name="connsiteY5" fmla="*/ 106656 h 108349"/>
                <a:gd name="connsiteX6" fmla="*/ 50789 w 72795"/>
                <a:gd name="connsiteY6" fmla="*/ 84648 h 108349"/>
                <a:gd name="connsiteX7" fmla="*/ 0 w 72795"/>
                <a:gd name="connsiteY7" fmla="*/ 79569 h 108349"/>
                <a:gd name="connsiteX8" fmla="*/ 47402 w 72795"/>
                <a:gd name="connsiteY8" fmla="*/ 0 h 108349"/>
                <a:gd name="connsiteX9" fmla="*/ 60946 w 72795"/>
                <a:gd name="connsiteY9" fmla="*/ 1693 h 108349"/>
                <a:gd name="connsiteX10" fmla="*/ 62639 w 72795"/>
                <a:gd name="connsiteY10" fmla="*/ 74490 h 108349"/>
                <a:gd name="connsiteX11" fmla="*/ 50789 w 72795"/>
                <a:gd name="connsiteY11" fmla="*/ 72797 h 108349"/>
                <a:gd name="connsiteX12" fmla="*/ 50789 w 72795"/>
                <a:gd name="connsiteY12" fmla="*/ 13544 h 108349"/>
                <a:gd name="connsiteX13" fmla="*/ 18622 w 72795"/>
                <a:gd name="connsiteY13" fmla="*/ 69411 h 108349"/>
                <a:gd name="connsiteX14" fmla="*/ 50789 w 72795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5" h="108349">
                  <a:moveTo>
                    <a:pt x="62639" y="74490"/>
                  </a:moveTo>
                  <a:lnTo>
                    <a:pt x="72796" y="76183"/>
                  </a:lnTo>
                  <a:lnTo>
                    <a:pt x="72796" y="88034"/>
                  </a:lnTo>
                  <a:lnTo>
                    <a:pt x="62639" y="86341"/>
                  </a:lnTo>
                  <a:lnTo>
                    <a:pt x="62639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2" y="0"/>
                  </a:lnTo>
                  <a:lnTo>
                    <a:pt x="60946" y="1693"/>
                  </a:lnTo>
                  <a:lnTo>
                    <a:pt x="62639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3" name="图形 7"/>
          <p:cNvGrpSpPr/>
          <p:nvPr/>
        </p:nvGrpSpPr>
        <p:grpSpPr>
          <a:xfrm>
            <a:off x="10947069" y="3426057"/>
            <a:ext cx="115119" cy="116814"/>
            <a:chOff x="10400531" y="3730857"/>
            <a:chExt cx="115119" cy="116814"/>
          </a:xfrm>
          <a:solidFill>
            <a:srgbClr val="FFFFFF"/>
          </a:solidFill>
        </p:grpSpPr>
        <p:sp>
          <p:nvSpPr>
            <p:cNvPr id="484" name="任意多边形: 形状 483"/>
            <p:cNvSpPr/>
            <p:nvPr/>
          </p:nvSpPr>
          <p:spPr>
            <a:xfrm>
              <a:off x="10400531" y="3730857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37244 w 71220"/>
                <a:gd name="connsiteY9" fmla="*/ 35552 h 108477"/>
                <a:gd name="connsiteX10" fmla="*/ 71103 w 71220"/>
                <a:gd name="connsiteY10" fmla="*/ 74490 h 108477"/>
                <a:gd name="connsiteX11" fmla="*/ 35552 w 71220"/>
                <a:gd name="connsiteY11" fmla="*/ 98191 h 108477"/>
                <a:gd name="connsiteX12" fmla="*/ 59254 w 71220"/>
                <a:gd name="connsiteY12" fmla="*/ 74490 h 108477"/>
                <a:gd name="connsiteX13" fmla="*/ 33859 w 71220"/>
                <a:gd name="connsiteY13" fmla="*/ 47403 h 108477"/>
                <a:gd name="connsiteX14" fmla="*/ 32165 w 71220"/>
                <a:gd name="connsiteY14" fmla="*/ 47403 h 108477"/>
                <a:gd name="connsiteX15" fmla="*/ 8465 w 71220"/>
                <a:gd name="connsiteY15" fmla="*/ 72797 h 108477"/>
                <a:gd name="connsiteX16" fmla="*/ 33859 w 71220"/>
                <a:gd name="connsiteY16" fmla="*/ 99885 h 108477"/>
                <a:gd name="connsiteX17" fmla="*/ 35552 w 71220"/>
                <a:gd name="connsiteY17" fmla="*/ 98191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6" y="94806"/>
                    <a:pt x="55866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3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2" y="35552"/>
                    <a:pt x="33859" y="33859"/>
                    <a:pt x="37244" y="35552"/>
                  </a:cubicBezTo>
                  <a:cubicBezTo>
                    <a:pt x="37244" y="35552"/>
                    <a:pt x="37244" y="35552"/>
                    <a:pt x="37244" y="35552"/>
                  </a:cubicBezTo>
                  <a:cubicBezTo>
                    <a:pt x="52481" y="38938"/>
                    <a:pt x="69411" y="54175"/>
                    <a:pt x="71103" y="74490"/>
                  </a:cubicBezTo>
                  <a:close/>
                  <a:moveTo>
                    <a:pt x="35552" y="98191"/>
                  </a:moveTo>
                  <a:cubicBezTo>
                    <a:pt x="50789" y="98191"/>
                    <a:pt x="60946" y="88034"/>
                    <a:pt x="59254" y="74490"/>
                  </a:cubicBezTo>
                  <a:cubicBezTo>
                    <a:pt x="57559" y="59253"/>
                    <a:pt x="47402" y="49096"/>
                    <a:pt x="33859" y="47403"/>
                  </a:cubicBezTo>
                  <a:cubicBezTo>
                    <a:pt x="33859" y="47403"/>
                    <a:pt x="32165" y="47403"/>
                    <a:pt x="32165" y="47403"/>
                  </a:cubicBezTo>
                  <a:cubicBezTo>
                    <a:pt x="16930" y="47403"/>
                    <a:pt x="6770" y="57561"/>
                    <a:pt x="8465" y="72797"/>
                  </a:cubicBezTo>
                  <a:cubicBezTo>
                    <a:pt x="10157" y="86341"/>
                    <a:pt x="20315" y="98191"/>
                    <a:pt x="33859" y="99885"/>
                  </a:cubicBezTo>
                  <a:cubicBezTo>
                    <a:pt x="35552" y="98191"/>
                    <a:pt x="35552" y="98191"/>
                    <a:pt x="35552" y="9819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0486872" y="3737628"/>
              <a:ext cx="28779" cy="110042"/>
            </a:xfrm>
            <a:custGeom>
              <a:avLst/>
              <a:gdLst>
                <a:gd name="connsiteX0" fmla="*/ 28779 w 28779"/>
                <a:gd name="connsiteY0" fmla="*/ 3386 h 110042"/>
                <a:gd name="connsiteX1" fmla="*/ 28779 w 28779"/>
                <a:gd name="connsiteY1" fmla="*/ 110042 h 110042"/>
                <a:gd name="connsiteX2" fmla="*/ 18622 w 28779"/>
                <a:gd name="connsiteY2" fmla="*/ 108349 h 110042"/>
                <a:gd name="connsiteX3" fmla="*/ 18622 w 28779"/>
                <a:gd name="connsiteY3" fmla="*/ 13544 h 110042"/>
                <a:gd name="connsiteX4" fmla="*/ 0 w 28779"/>
                <a:gd name="connsiteY4" fmla="*/ 11851 h 110042"/>
                <a:gd name="connsiteX5" fmla="*/ 0 w 28779"/>
                <a:gd name="connsiteY5" fmla="*/ 0 h 1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9" h="110042">
                  <a:moveTo>
                    <a:pt x="28779" y="3386"/>
                  </a:moveTo>
                  <a:lnTo>
                    <a:pt x="28779" y="110042"/>
                  </a:lnTo>
                  <a:lnTo>
                    <a:pt x="18622" y="108349"/>
                  </a:lnTo>
                  <a:lnTo>
                    <a:pt x="18622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6" name="图形 7"/>
          <p:cNvGrpSpPr/>
          <p:nvPr/>
        </p:nvGrpSpPr>
        <p:grpSpPr>
          <a:xfrm>
            <a:off x="7264885" y="3380347"/>
            <a:ext cx="155752" cy="120200"/>
            <a:chOff x="6718347" y="3685147"/>
            <a:chExt cx="155752" cy="120200"/>
          </a:xfrm>
          <a:solidFill>
            <a:srgbClr val="FFFFFF"/>
          </a:solidFill>
        </p:grpSpPr>
        <p:sp>
          <p:nvSpPr>
            <p:cNvPr id="487" name="任意多边形: 形状 486"/>
            <p:cNvSpPr/>
            <p:nvPr/>
          </p:nvSpPr>
          <p:spPr>
            <a:xfrm>
              <a:off x="6718347" y="3685147"/>
              <a:ext cx="71104" cy="110184"/>
            </a:xfrm>
            <a:custGeom>
              <a:avLst/>
              <a:gdLst>
                <a:gd name="connsiteX0" fmla="*/ 64332 w 71104"/>
                <a:gd name="connsiteY0" fmla="*/ 6772 h 110184"/>
                <a:gd name="connsiteX1" fmla="*/ 64332 w 71104"/>
                <a:gd name="connsiteY1" fmla="*/ 18623 h 110184"/>
                <a:gd name="connsiteX2" fmla="*/ 20316 w 71104"/>
                <a:gd name="connsiteY2" fmla="*/ 13544 h 110184"/>
                <a:gd name="connsiteX3" fmla="*/ 16930 w 71104"/>
                <a:gd name="connsiteY3" fmla="*/ 44017 h 110184"/>
                <a:gd name="connsiteX4" fmla="*/ 37245 w 71104"/>
                <a:gd name="connsiteY4" fmla="*/ 38938 h 110184"/>
                <a:gd name="connsiteX5" fmla="*/ 71104 w 71104"/>
                <a:gd name="connsiteY5" fmla="*/ 77876 h 110184"/>
                <a:gd name="connsiteX6" fmla="*/ 33859 w 71104"/>
                <a:gd name="connsiteY6" fmla="*/ 110042 h 110184"/>
                <a:gd name="connsiteX7" fmla="*/ 0 w 71104"/>
                <a:gd name="connsiteY7" fmla="*/ 93113 h 110184"/>
                <a:gd name="connsiteX8" fmla="*/ 1694 w 71104"/>
                <a:gd name="connsiteY8" fmla="*/ 79569 h 110184"/>
                <a:gd name="connsiteX9" fmla="*/ 3386 w 71104"/>
                <a:gd name="connsiteY9" fmla="*/ 79569 h 110184"/>
                <a:gd name="connsiteX10" fmla="*/ 33859 w 71104"/>
                <a:gd name="connsiteY10" fmla="*/ 98192 h 110184"/>
                <a:gd name="connsiteX11" fmla="*/ 59254 w 71104"/>
                <a:gd name="connsiteY11" fmla="*/ 76183 h 110184"/>
                <a:gd name="connsiteX12" fmla="*/ 33859 w 71104"/>
                <a:gd name="connsiteY12" fmla="*/ 49096 h 110184"/>
                <a:gd name="connsiteX13" fmla="*/ 13543 w 71104"/>
                <a:gd name="connsiteY13" fmla="*/ 55868 h 110184"/>
                <a:gd name="connsiteX14" fmla="*/ 3386 w 71104"/>
                <a:gd name="connsiteY14" fmla="*/ 49096 h 110184"/>
                <a:gd name="connsiteX15" fmla="*/ 8465 w 71104"/>
                <a:gd name="connsiteY15" fmla="*/ 0 h 110184"/>
                <a:gd name="connsiteX16" fmla="*/ 64332 w 71104"/>
                <a:gd name="connsiteY16" fmla="*/ 6772 h 11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04" h="110184">
                  <a:moveTo>
                    <a:pt x="64332" y="6772"/>
                  </a:moveTo>
                  <a:lnTo>
                    <a:pt x="64332" y="18623"/>
                  </a:lnTo>
                  <a:lnTo>
                    <a:pt x="20316" y="13544"/>
                  </a:lnTo>
                  <a:lnTo>
                    <a:pt x="16930" y="44017"/>
                  </a:lnTo>
                  <a:cubicBezTo>
                    <a:pt x="22008" y="40631"/>
                    <a:pt x="28780" y="38938"/>
                    <a:pt x="37245" y="38938"/>
                  </a:cubicBezTo>
                  <a:cubicBezTo>
                    <a:pt x="55867" y="40631"/>
                    <a:pt x="71104" y="57561"/>
                    <a:pt x="71104" y="77876"/>
                  </a:cubicBezTo>
                  <a:cubicBezTo>
                    <a:pt x="71104" y="98192"/>
                    <a:pt x="57561" y="111735"/>
                    <a:pt x="33859" y="110042"/>
                  </a:cubicBezTo>
                  <a:cubicBezTo>
                    <a:pt x="20316" y="108349"/>
                    <a:pt x="8465" y="101577"/>
                    <a:pt x="0" y="93113"/>
                  </a:cubicBezTo>
                  <a:lnTo>
                    <a:pt x="1694" y="79569"/>
                  </a:lnTo>
                  <a:lnTo>
                    <a:pt x="3386" y="79569"/>
                  </a:lnTo>
                  <a:cubicBezTo>
                    <a:pt x="11851" y="93113"/>
                    <a:pt x="23702" y="98192"/>
                    <a:pt x="33859" y="98192"/>
                  </a:cubicBezTo>
                  <a:cubicBezTo>
                    <a:pt x="50789" y="99885"/>
                    <a:pt x="59254" y="89727"/>
                    <a:pt x="59254" y="76183"/>
                  </a:cubicBezTo>
                  <a:cubicBezTo>
                    <a:pt x="59254" y="60947"/>
                    <a:pt x="47403" y="50789"/>
                    <a:pt x="33859" y="49096"/>
                  </a:cubicBezTo>
                  <a:cubicBezTo>
                    <a:pt x="25394" y="49096"/>
                    <a:pt x="18623" y="50789"/>
                    <a:pt x="13543" y="55868"/>
                  </a:cubicBezTo>
                  <a:lnTo>
                    <a:pt x="3386" y="49096"/>
                  </a:lnTo>
                  <a:lnTo>
                    <a:pt x="8465" y="0"/>
                  </a:lnTo>
                  <a:lnTo>
                    <a:pt x="64332" y="6772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6801303" y="3696997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2481 w 72796"/>
                <a:gd name="connsiteY11" fmla="*/ 74490 h 108349"/>
                <a:gd name="connsiteX12" fmla="*/ 52481 w 72796"/>
                <a:gd name="connsiteY12" fmla="*/ 15237 h 108349"/>
                <a:gd name="connsiteX13" fmla="*/ 20316 w 72796"/>
                <a:gd name="connsiteY13" fmla="*/ 71104 h 108349"/>
                <a:gd name="connsiteX14" fmla="*/ 52481 w 72796"/>
                <a:gd name="connsiteY14" fmla="*/ 7449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2481" y="74490"/>
                  </a:moveTo>
                  <a:lnTo>
                    <a:pt x="52481" y="15237"/>
                  </a:lnTo>
                  <a:lnTo>
                    <a:pt x="20316" y="71104"/>
                  </a:lnTo>
                  <a:lnTo>
                    <a:pt x="52481" y="7449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9" name="图形 7"/>
          <p:cNvGrpSpPr/>
          <p:nvPr/>
        </p:nvGrpSpPr>
        <p:grpSpPr>
          <a:xfrm>
            <a:off x="11190854" y="3840831"/>
            <a:ext cx="157445" cy="121893"/>
            <a:chOff x="10644316" y="4145631"/>
            <a:chExt cx="157445" cy="121893"/>
          </a:xfrm>
          <a:solidFill>
            <a:srgbClr val="FFFFFF"/>
          </a:solidFill>
        </p:grpSpPr>
        <p:sp>
          <p:nvSpPr>
            <p:cNvPr id="490" name="任意多边形: 形状 489"/>
            <p:cNvSpPr/>
            <p:nvPr/>
          </p:nvSpPr>
          <p:spPr>
            <a:xfrm>
              <a:off x="10644316" y="4145631"/>
              <a:ext cx="71105" cy="110184"/>
            </a:xfrm>
            <a:custGeom>
              <a:avLst/>
              <a:gdLst>
                <a:gd name="connsiteX0" fmla="*/ 64333 w 71105"/>
                <a:gd name="connsiteY0" fmla="*/ 6772 h 110184"/>
                <a:gd name="connsiteX1" fmla="*/ 64333 w 71105"/>
                <a:gd name="connsiteY1" fmla="*/ 18623 h 110184"/>
                <a:gd name="connsiteX2" fmla="*/ 20317 w 71105"/>
                <a:gd name="connsiteY2" fmla="*/ 13544 h 110184"/>
                <a:gd name="connsiteX3" fmla="*/ 16930 w 71105"/>
                <a:gd name="connsiteY3" fmla="*/ 44017 h 110184"/>
                <a:gd name="connsiteX4" fmla="*/ 37246 w 71105"/>
                <a:gd name="connsiteY4" fmla="*/ 38938 h 110184"/>
                <a:gd name="connsiteX5" fmla="*/ 71105 w 71105"/>
                <a:gd name="connsiteY5" fmla="*/ 77876 h 110184"/>
                <a:gd name="connsiteX6" fmla="*/ 33859 w 71105"/>
                <a:gd name="connsiteY6" fmla="*/ 110042 h 110184"/>
                <a:gd name="connsiteX7" fmla="*/ 0 w 71105"/>
                <a:gd name="connsiteY7" fmla="*/ 93113 h 110184"/>
                <a:gd name="connsiteX8" fmla="*/ 1695 w 71105"/>
                <a:gd name="connsiteY8" fmla="*/ 79569 h 110184"/>
                <a:gd name="connsiteX9" fmla="*/ 3387 w 71105"/>
                <a:gd name="connsiteY9" fmla="*/ 79569 h 110184"/>
                <a:gd name="connsiteX10" fmla="*/ 33859 w 71105"/>
                <a:gd name="connsiteY10" fmla="*/ 98192 h 110184"/>
                <a:gd name="connsiteX11" fmla="*/ 59254 w 71105"/>
                <a:gd name="connsiteY11" fmla="*/ 76183 h 110184"/>
                <a:gd name="connsiteX12" fmla="*/ 33859 w 71105"/>
                <a:gd name="connsiteY12" fmla="*/ 49096 h 110184"/>
                <a:gd name="connsiteX13" fmla="*/ 13544 w 71105"/>
                <a:gd name="connsiteY13" fmla="*/ 55868 h 110184"/>
                <a:gd name="connsiteX14" fmla="*/ 3387 w 71105"/>
                <a:gd name="connsiteY14" fmla="*/ 49096 h 110184"/>
                <a:gd name="connsiteX15" fmla="*/ 8465 w 71105"/>
                <a:gd name="connsiteY15" fmla="*/ 0 h 110184"/>
                <a:gd name="connsiteX16" fmla="*/ 64333 w 71105"/>
                <a:gd name="connsiteY16" fmla="*/ 6772 h 11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05" h="110184">
                  <a:moveTo>
                    <a:pt x="64333" y="6772"/>
                  </a:moveTo>
                  <a:lnTo>
                    <a:pt x="64333" y="18623"/>
                  </a:lnTo>
                  <a:lnTo>
                    <a:pt x="20317" y="13544"/>
                  </a:lnTo>
                  <a:lnTo>
                    <a:pt x="16930" y="44017"/>
                  </a:lnTo>
                  <a:cubicBezTo>
                    <a:pt x="22009" y="40631"/>
                    <a:pt x="28782" y="38938"/>
                    <a:pt x="37246" y="38938"/>
                  </a:cubicBezTo>
                  <a:cubicBezTo>
                    <a:pt x="55868" y="40631"/>
                    <a:pt x="71105" y="57561"/>
                    <a:pt x="71105" y="77876"/>
                  </a:cubicBezTo>
                  <a:cubicBezTo>
                    <a:pt x="71105" y="98192"/>
                    <a:pt x="57561" y="111735"/>
                    <a:pt x="33859" y="110042"/>
                  </a:cubicBezTo>
                  <a:cubicBezTo>
                    <a:pt x="20317" y="108349"/>
                    <a:pt x="8465" y="101577"/>
                    <a:pt x="0" y="93113"/>
                  </a:cubicBezTo>
                  <a:lnTo>
                    <a:pt x="1695" y="79569"/>
                  </a:lnTo>
                  <a:lnTo>
                    <a:pt x="3387" y="79569"/>
                  </a:lnTo>
                  <a:cubicBezTo>
                    <a:pt x="11852" y="93113"/>
                    <a:pt x="23702" y="98192"/>
                    <a:pt x="33859" y="98192"/>
                  </a:cubicBezTo>
                  <a:cubicBezTo>
                    <a:pt x="50789" y="99885"/>
                    <a:pt x="59254" y="89727"/>
                    <a:pt x="59254" y="76183"/>
                  </a:cubicBezTo>
                  <a:cubicBezTo>
                    <a:pt x="59254" y="60947"/>
                    <a:pt x="47404" y="50789"/>
                    <a:pt x="33859" y="49096"/>
                  </a:cubicBezTo>
                  <a:cubicBezTo>
                    <a:pt x="25394" y="49096"/>
                    <a:pt x="18624" y="50789"/>
                    <a:pt x="13544" y="55868"/>
                  </a:cubicBezTo>
                  <a:lnTo>
                    <a:pt x="3387" y="49096"/>
                  </a:lnTo>
                  <a:lnTo>
                    <a:pt x="8465" y="0"/>
                  </a:lnTo>
                  <a:lnTo>
                    <a:pt x="64333" y="6772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0727271" y="4155628"/>
              <a:ext cx="74490" cy="111896"/>
            </a:xfrm>
            <a:custGeom>
              <a:avLst/>
              <a:gdLst>
                <a:gd name="connsiteX0" fmla="*/ 40631 w 74490"/>
                <a:gd name="connsiteY0" fmla="*/ 161 h 111896"/>
                <a:gd name="connsiteX1" fmla="*/ 40631 w 74490"/>
                <a:gd name="connsiteY1" fmla="*/ 161 h 111896"/>
                <a:gd name="connsiteX2" fmla="*/ 71105 w 74490"/>
                <a:gd name="connsiteY2" fmla="*/ 32327 h 111896"/>
                <a:gd name="connsiteX3" fmla="*/ 50789 w 74490"/>
                <a:gd name="connsiteY3" fmla="*/ 67879 h 111896"/>
                <a:gd name="connsiteX4" fmla="*/ 25394 w 74490"/>
                <a:gd name="connsiteY4" fmla="*/ 94967 h 111896"/>
                <a:gd name="connsiteX5" fmla="*/ 74491 w 74490"/>
                <a:gd name="connsiteY5" fmla="*/ 100045 h 111896"/>
                <a:gd name="connsiteX6" fmla="*/ 74491 w 74490"/>
                <a:gd name="connsiteY6" fmla="*/ 111896 h 111896"/>
                <a:gd name="connsiteX7" fmla="*/ 0 w 74490"/>
                <a:gd name="connsiteY7" fmla="*/ 103431 h 111896"/>
                <a:gd name="connsiteX8" fmla="*/ 42324 w 74490"/>
                <a:gd name="connsiteY8" fmla="*/ 59414 h 111896"/>
                <a:gd name="connsiteX9" fmla="*/ 57561 w 74490"/>
                <a:gd name="connsiteY9" fmla="*/ 32327 h 111896"/>
                <a:gd name="connsiteX10" fmla="*/ 38939 w 74490"/>
                <a:gd name="connsiteY10" fmla="*/ 10319 h 111896"/>
                <a:gd name="connsiteX11" fmla="*/ 38939 w 74490"/>
                <a:gd name="connsiteY11" fmla="*/ 10319 h 111896"/>
                <a:gd name="connsiteX12" fmla="*/ 20317 w 74490"/>
                <a:gd name="connsiteY12" fmla="*/ 28941 h 111896"/>
                <a:gd name="connsiteX13" fmla="*/ 8465 w 74490"/>
                <a:gd name="connsiteY13" fmla="*/ 27248 h 111896"/>
                <a:gd name="connsiteX14" fmla="*/ 40631 w 74490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90" h="111896">
                  <a:moveTo>
                    <a:pt x="40631" y="161"/>
                  </a:moveTo>
                  <a:cubicBezTo>
                    <a:pt x="40631" y="161"/>
                    <a:pt x="40631" y="161"/>
                    <a:pt x="40631" y="161"/>
                  </a:cubicBezTo>
                  <a:cubicBezTo>
                    <a:pt x="57561" y="1854"/>
                    <a:pt x="71105" y="15397"/>
                    <a:pt x="71105" y="32327"/>
                  </a:cubicBezTo>
                  <a:cubicBezTo>
                    <a:pt x="71105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1" y="100045"/>
                  </a:lnTo>
                  <a:lnTo>
                    <a:pt x="74491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8" y="45871"/>
                    <a:pt x="57561" y="40792"/>
                    <a:pt x="57561" y="32327"/>
                  </a:cubicBezTo>
                  <a:cubicBezTo>
                    <a:pt x="57561" y="18784"/>
                    <a:pt x="49096" y="12012"/>
                    <a:pt x="38939" y="10319"/>
                  </a:cubicBezTo>
                  <a:cubicBezTo>
                    <a:pt x="38939" y="10319"/>
                    <a:pt x="38939" y="10319"/>
                    <a:pt x="38939" y="10319"/>
                  </a:cubicBezTo>
                  <a:cubicBezTo>
                    <a:pt x="28782" y="8626"/>
                    <a:pt x="20317" y="15397"/>
                    <a:pt x="20317" y="28941"/>
                  </a:cubicBezTo>
                  <a:lnTo>
                    <a:pt x="8465" y="27248"/>
                  </a:lnTo>
                  <a:cubicBezTo>
                    <a:pt x="8465" y="10319"/>
                    <a:pt x="22009" y="-1532"/>
                    <a:pt x="40631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2" name="图形 7"/>
          <p:cNvGrpSpPr/>
          <p:nvPr/>
        </p:nvGrpSpPr>
        <p:grpSpPr>
          <a:xfrm>
            <a:off x="7974235" y="3845910"/>
            <a:ext cx="157444" cy="111735"/>
            <a:chOff x="7427697" y="4150710"/>
            <a:chExt cx="157444" cy="111735"/>
          </a:xfrm>
          <a:solidFill>
            <a:srgbClr val="FFFFFF"/>
          </a:solidFill>
        </p:grpSpPr>
        <p:sp>
          <p:nvSpPr>
            <p:cNvPr id="493" name="任意多边形: 形状 492"/>
            <p:cNvSpPr/>
            <p:nvPr/>
          </p:nvSpPr>
          <p:spPr>
            <a:xfrm>
              <a:off x="7427697" y="4150710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0789 w 72796"/>
                <a:gd name="connsiteY11" fmla="*/ 72797 h 108349"/>
                <a:gd name="connsiteX12" fmla="*/ 50789 w 72796"/>
                <a:gd name="connsiteY12" fmla="*/ 13544 h 108349"/>
                <a:gd name="connsiteX13" fmla="*/ 18622 w 72796"/>
                <a:gd name="connsiteY13" fmla="*/ 69411 h 108349"/>
                <a:gd name="connsiteX14" fmla="*/ 50789 w 72796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7517424" y="4155789"/>
              <a:ext cx="67718" cy="106656"/>
            </a:xfrm>
            <a:custGeom>
              <a:avLst/>
              <a:gdLst>
                <a:gd name="connsiteX0" fmla="*/ 67718 w 67718"/>
                <a:gd name="connsiteY0" fmla="*/ 6772 h 106656"/>
                <a:gd name="connsiteX1" fmla="*/ 67718 w 67718"/>
                <a:gd name="connsiteY1" fmla="*/ 13544 h 106656"/>
                <a:gd name="connsiteX2" fmla="*/ 15237 w 67718"/>
                <a:gd name="connsiteY2" fmla="*/ 106656 h 106656"/>
                <a:gd name="connsiteX3" fmla="*/ 1693 w 67718"/>
                <a:gd name="connsiteY3" fmla="*/ 106656 h 106656"/>
                <a:gd name="connsiteX4" fmla="*/ 54175 w 67718"/>
                <a:gd name="connsiteY4" fmla="*/ 16930 h 106656"/>
                <a:gd name="connsiteX5" fmla="*/ 0 w 67718"/>
                <a:gd name="connsiteY5" fmla="*/ 10158 h 106656"/>
                <a:gd name="connsiteX6" fmla="*/ 0 w 67718"/>
                <a:gd name="connsiteY6" fmla="*/ 0 h 10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18" h="106656">
                  <a:moveTo>
                    <a:pt x="67718" y="6772"/>
                  </a:moveTo>
                  <a:lnTo>
                    <a:pt x="67718" y="13544"/>
                  </a:lnTo>
                  <a:lnTo>
                    <a:pt x="15237" y="106656"/>
                  </a:lnTo>
                  <a:lnTo>
                    <a:pt x="1693" y="106656"/>
                  </a:lnTo>
                  <a:lnTo>
                    <a:pt x="54175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5" name="图形 7"/>
          <p:cNvGrpSpPr/>
          <p:nvPr/>
        </p:nvGrpSpPr>
        <p:grpSpPr>
          <a:xfrm>
            <a:off x="8734372" y="3861147"/>
            <a:ext cx="157445" cy="115281"/>
            <a:chOff x="8187834" y="4165947"/>
            <a:chExt cx="157445" cy="115281"/>
          </a:xfrm>
          <a:solidFill>
            <a:srgbClr val="FFFFFF"/>
          </a:solidFill>
        </p:grpSpPr>
        <p:sp>
          <p:nvSpPr>
            <p:cNvPr id="496" name="任意多边形: 形状 495"/>
            <p:cNvSpPr/>
            <p:nvPr/>
          </p:nvSpPr>
          <p:spPr>
            <a:xfrm>
              <a:off x="8187834" y="4165947"/>
              <a:ext cx="72798" cy="108349"/>
            </a:xfrm>
            <a:custGeom>
              <a:avLst/>
              <a:gdLst>
                <a:gd name="connsiteX0" fmla="*/ 62640 w 72798"/>
                <a:gd name="connsiteY0" fmla="*/ 74490 h 108349"/>
                <a:gd name="connsiteX1" fmla="*/ 72798 w 72798"/>
                <a:gd name="connsiteY1" fmla="*/ 76183 h 108349"/>
                <a:gd name="connsiteX2" fmla="*/ 72798 w 72798"/>
                <a:gd name="connsiteY2" fmla="*/ 88034 h 108349"/>
                <a:gd name="connsiteX3" fmla="*/ 62640 w 72798"/>
                <a:gd name="connsiteY3" fmla="*/ 86341 h 108349"/>
                <a:gd name="connsiteX4" fmla="*/ 62640 w 72798"/>
                <a:gd name="connsiteY4" fmla="*/ 108349 h 108349"/>
                <a:gd name="connsiteX5" fmla="*/ 50789 w 72798"/>
                <a:gd name="connsiteY5" fmla="*/ 106656 h 108349"/>
                <a:gd name="connsiteX6" fmla="*/ 50789 w 72798"/>
                <a:gd name="connsiteY6" fmla="*/ 84648 h 108349"/>
                <a:gd name="connsiteX7" fmla="*/ 0 w 72798"/>
                <a:gd name="connsiteY7" fmla="*/ 79569 h 108349"/>
                <a:gd name="connsiteX8" fmla="*/ 47404 w 72798"/>
                <a:gd name="connsiteY8" fmla="*/ 0 h 108349"/>
                <a:gd name="connsiteX9" fmla="*/ 60947 w 72798"/>
                <a:gd name="connsiteY9" fmla="*/ 1693 h 108349"/>
                <a:gd name="connsiteX10" fmla="*/ 62640 w 72798"/>
                <a:gd name="connsiteY10" fmla="*/ 74490 h 108349"/>
                <a:gd name="connsiteX11" fmla="*/ 52482 w 72798"/>
                <a:gd name="connsiteY11" fmla="*/ 72797 h 108349"/>
                <a:gd name="connsiteX12" fmla="*/ 52482 w 72798"/>
                <a:gd name="connsiteY12" fmla="*/ 13543 h 108349"/>
                <a:gd name="connsiteX13" fmla="*/ 20316 w 72798"/>
                <a:gd name="connsiteY13" fmla="*/ 69411 h 108349"/>
                <a:gd name="connsiteX14" fmla="*/ 52482 w 72798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8" h="108349">
                  <a:moveTo>
                    <a:pt x="62640" y="74490"/>
                  </a:moveTo>
                  <a:lnTo>
                    <a:pt x="72798" y="76183"/>
                  </a:lnTo>
                  <a:lnTo>
                    <a:pt x="72798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4" y="0"/>
                  </a:lnTo>
                  <a:lnTo>
                    <a:pt x="60947" y="1693"/>
                  </a:lnTo>
                  <a:lnTo>
                    <a:pt x="62640" y="74490"/>
                  </a:lnTo>
                  <a:close/>
                  <a:moveTo>
                    <a:pt x="52482" y="72797"/>
                  </a:moveTo>
                  <a:lnTo>
                    <a:pt x="52482" y="13543"/>
                  </a:lnTo>
                  <a:lnTo>
                    <a:pt x="20316" y="69411"/>
                  </a:lnTo>
                  <a:lnTo>
                    <a:pt x="52482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8277562" y="4170842"/>
              <a:ext cx="67718" cy="110386"/>
            </a:xfrm>
            <a:custGeom>
              <a:avLst/>
              <a:gdLst>
                <a:gd name="connsiteX0" fmla="*/ 49095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1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5 w 67718"/>
                <a:gd name="connsiteY8" fmla="*/ 50973 h 110386"/>
                <a:gd name="connsiteX9" fmla="*/ 33859 w 67718"/>
                <a:gd name="connsiteY9" fmla="*/ 100069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0 w 67718"/>
                <a:gd name="connsiteY12" fmla="*/ 74674 h 110386"/>
                <a:gd name="connsiteX13" fmla="*/ 33859 w 67718"/>
                <a:gd name="connsiteY13" fmla="*/ 100069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5" y="50973"/>
                  </a:moveTo>
                  <a:cubicBezTo>
                    <a:pt x="59254" y="57745"/>
                    <a:pt x="67718" y="67902"/>
                    <a:pt x="67718" y="81446"/>
                  </a:cubicBezTo>
                  <a:cubicBezTo>
                    <a:pt x="67718" y="100069"/>
                    <a:pt x="54174" y="111919"/>
                    <a:pt x="33859" y="110226"/>
                  </a:cubicBezTo>
                  <a:cubicBezTo>
                    <a:pt x="15236" y="108533"/>
                    <a:pt x="1693" y="93297"/>
                    <a:pt x="0" y="74674"/>
                  </a:cubicBezTo>
                  <a:cubicBezTo>
                    <a:pt x="0" y="61130"/>
                    <a:pt x="6771" y="52666"/>
                    <a:pt x="18622" y="47587"/>
                  </a:cubicBezTo>
                  <a:cubicBezTo>
                    <a:pt x="11850" y="42508"/>
                    <a:pt x="6771" y="34043"/>
                    <a:pt x="6771" y="23885"/>
                  </a:cubicBezTo>
                  <a:cubicBezTo>
                    <a:pt x="6771" y="8649"/>
                    <a:pt x="18622" y="-1509"/>
                    <a:pt x="33859" y="184"/>
                  </a:cubicBezTo>
                  <a:cubicBezTo>
                    <a:pt x="49095" y="1877"/>
                    <a:pt x="60946" y="13728"/>
                    <a:pt x="60946" y="28964"/>
                  </a:cubicBezTo>
                  <a:cubicBezTo>
                    <a:pt x="60946" y="40815"/>
                    <a:pt x="57560" y="47587"/>
                    <a:pt x="49095" y="50973"/>
                  </a:cubicBezTo>
                  <a:close/>
                  <a:moveTo>
                    <a:pt x="33859" y="100069"/>
                  </a:moveTo>
                  <a:cubicBezTo>
                    <a:pt x="45709" y="101761"/>
                    <a:pt x="55867" y="91604"/>
                    <a:pt x="55867" y="79753"/>
                  </a:cubicBezTo>
                  <a:cubicBezTo>
                    <a:pt x="55867" y="67902"/>
                    <a:pt x="45709" y="56052"/>
                    <a:pt x="33859" y="54359"/>
                  </a:cubicBezTo>
                  <a:cubicBezTo>
                    <a:pt x="22008" y="52666"/>
                    <a:pt x="11850" y="62824"/>
                    <a:pt x="11850" y="74674"/>
                  </a:cubicBezTo>
                  <a:cubicBezTo>
                    <a:pt x="13543" y="88218"/>
                    <a:pt x="22008" y="98376"/>
                    <a:pt x="33859" y="100069"/>
                  </a:cubicBezTo>
                  <a:moveTo>
                    <a:pt x="16930" y="27271"/>
                  </a:moveTo>
                  <a:cubicBezTo>
                    <a:pt x="16930" y="37429"/>
                    <a:pt x="23701" y="45894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500"/>
                    <a:pt x="44016" y="12035"/>
                    <a:pt x="33859" y="12035"/>
                  </a:cubicBezTo>
                  <a:cubicBezTo>
                    <a:pt x="25394" y="12035"/>
                    <a:pt x="16930" y="18807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8" name="图形 7"/>
          <p:cNvGrpSpPr/>
          <p:nvPr/>
        </p:nvGrpSpPr>
        <p:grpSpPr>
          <a:xfrm>
            <a:off x="7393551" y="3874690"/>
            <a:ext cx="159137" cy="118507"/>
            <a:chOff x="6847013" y="4179490"/>
            <a:chExt cx="159137" cy="118507"/>
          </a:xfrm>
          <a:solidFill>
            <a:srgbClr val="FFFFFF"/>
          </a:solidFill>
        </p:grpSpPr>
        <p:sp>
          <p:nvSpPr>
            <p:cNvPr id="499" name="任意多边形: 形状 498"/>
            <p:cNvSpPr/>
            <p:nvPr/>
          </p:nvSpPr>
          <p:spPr>
            <a:xfrm>
              <a:off x="6847013" y="4179490"/>
              <a:ext cx="72796" cy="108349"/>
            </a:xfrm>
            <a:custGeom>
              <a:avLst/>
              <a:gdLst>
                <a:gd name="connsiteX0" fmla="*/ 62639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39 w 72796"/>
                <a:gd name="connsiteY3" fmla="*/ 86341 h 108349"/>
                <a:gd name="connsiteX4" fmla="*/ 62639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39 w 72796"/>
                <a:gd name="connsiteY10" fmla="*/ 74490 h 108349"/>
                <a:gd name="connsiteX11" fmla="*/ 50789 w 72796"/>
                <a:gd name="connsiteY11" fmla="*/ 74490 h 108349"/>
                <a:gd name="connsiteX12" fmla="*/ 50789 w 72796"/>
                <a:gd name="connsiteY12" fmla="*/ 15237 h 108349"/>
                <a:gd name="connsiteX13" fmla="*/ 18622 w 72796"/>
                <a:gd name="connsiteY13" fmla="*/ 71104 h 108349"/>
                <a:gd name="connsiteX14" fmla="*/ 50789 w 72796"/>
                <a:gd name="connsiteY14" fmla="*/ 7449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39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39" y="86341"/>
                  </a:lnTo>
                  <a:lnTo>
                    <a:pt x="62639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39" y="74490"/>
                  </a:lnTo>
                  <a:close/>
                  <a:moveTo>
                    <a:pt x="50789" y="74490"/>
                  </a:moveTo>
                  <a:lnTo>
                    <a:pt x="50789" y="15237"/>
                  </a:lnTo>
                  <a:lnTo>
                    <a:pt x="18622" y="71104"/>
                  </a:lnTo>
                  <a:lnTo>
                    <a:pt x="50789" y="7449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6933353" y="4189648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0789 w 72796"/>
                <a:gd name="connsiteY11" fmla="*/ 72797 h 108349"/>
                <a:gd name="connsiteX12" fmla="*/ 50789 w 72796"/>
                <a:gd name="connsiteY12" fmla="*/ 13544 h 108349"/>
                <a:gd name="connsiteX13" fmla="*/ 18622 w 72796"/>
                <a:gd name="connsiteY13" fmla="*/ 69411 h 108349"/>
                <a:gd name="connsiteX14" fmla="*/ 50789 w 72796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1" name="图形 7"/>
          <p:cNvGrpSpPr/>
          <p:nvPr/>
        </p:nvGrpSpPr>
        <p:grpSpPr>
          <a:xfrm>
            <a:off x="9298128" y="4440138"/>
            <a:ext cx="157444" cy="121892"/>
            <a:chOff x="8751590" y="4744938"/>
            <a:chExt cx="157444" cy="121892"/>
          </a:xfrm>
          <a:solidFill>
            <a:srgbClr val="FFFFFF"/>
          </a:solidFill>
        </p:grpSpPr>
        <p:sp>
          <p:nvSpPr>
            <p:cNvPr id="502" name="任意多边形: 形状 501"/>
            <p:cNvSpPr/>
            <p:nvPr/>
          </p:nvSpPr>
          <p:spPr>
            <a:xfrm>
              <a:off x="8751590" y="4744938"/>
              <a:ext cx="66024" cy="113588"/>
            </a:xfrm>
            <a:custGeom>
              <a:avLst/>
              <a:gdLst>
                <a:gd name="connsiteX0" fmla="*/ 60946 w 66024"/>
                <a:gd name="connsiteY0" fmla="*/ 8465 h 113588"/>
                <a:gd name="connsiteX1" fmla="*/ 28779 w 66024"/>
                <a:gd name="connsiteY1" fmla="*/ 49096 h 113588"/>
                <a:gd name="connsiteX2" fmla="*/ 32166 w 66024"/>
                <a:gd name="connsiteY2" fmla="*/ 49096 h 113588"/>
                <a:gd name="connsiteX3" fmla="*/ 66025 w 66024"/>
                <a:gd name="connsiteY3" fmla="*/ 84648 h 113588"/>
                <a:gd name="connsiteX4" fmla="*/ 33859 w 66024"/>
                <a:gd name="connsiteY4" fmla="*/ 113428 h 113588"/>
                <a:gd name="connsiteX5" fmla="*/ 1693 w 66024"/>
                <a:gd name="connsiteY5" fmla="*/ 79569 h 113588"/>
                <a:gd name="connsiteX6" fmla="*/ 13543 w 66024"/>
                <a:gd name="connsiteY6" fmla="*/ 81262 h 113588"/>
                <a:gd name="connsiteX7" fmla="*/ 33859 w 66024"/>
                <a:gd name="connsiteY7" fmla="*/ 103270 h 113588"/>
                <a:gd name="connsiteX8" fmla="*/ 54174 w 66024"/>
                <a:gd name="connsiteY8" fmla="*/ 82955 h 113588"/>
                <a:gd name="connsiteX9" fmla="*/ 33859 w 66024"/>
                <a:gd name="connsiteY9" fmla="*/ 60946 h 113588"/>
                <a:gd name="connsiteX10" fmla="*/ 8465 w 66024"/>
                <a:gd name="connsiteY10" fmla="*/ 57560 h 113588"/>
                <a:gd name="connsiteX11" fmla="*/ 40630 w 66024"/>
                <a:gd name="connsiteY11" fmla="*/ 16930 h 113588"/>
                <a:gd name="connsiteX12" fmla="*/ 0 w 66024"/>
                <a:gd name="connsiteY12" fmla="*/ 11851 h 113588"/>
                <a:gd name="connsiteX13" fmla="*/ 0 w 66024"/>
                <a:gd name="connsiteY13" fmla="*/ 0 h 113588"/>
                <a:gd name="connsiteX14" fmla="*/ 60946 w 66024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4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6" y="49096"/>
                  </a:lnTo>
                  <a:cubicBezTo>
                    <a:pt x="50789" y="50789"/>
                    <a:pt x="64332" y="66025"/>
                    <a:pt x="66025" y="84648"/>
                  </a:cubicBezTo>
                  <a:cubicBezTo>
                    <a:pt x="66025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3" y="81262"/>
                  </a:lnTo>
                  <a:cubicBezTo>
                    <a:pt x="13543" y="93113"/>
                    <a:pt x="23701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0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8837814" y="4760046"/>
              <a:ext cx="71221" cy="106784"/>
            </a:xfrm>
            <a:custGeom>
              <a:avLst/>
              <a:gdLst>
                <a:gd name="connsiteX0" fmla="*/ 71221 w 71221"/>
                <a:gd name="connsiteY0" fmla="*/ 37373 h 106784"/>
                <a:gd name="connsiteX1" fmla="*/ 62757 w 71221"/>
                <a:gd name="connsiteY1" fmla="*/ 62768 h 106784"/>
                <a:gd name="connsiteX2" fmla="*/ 27204 w 71221"/>
                <a:gd name="connsiteY2" fmla="*/ 106785 h 106784"/>
                <a:gd name="connsiteX3" fmla="*/ 13660 w 71221"/>
                <a:gd name="connsiteY3" fmla="*/ 105092 h 106784"/>
                <a:gd name="connsiteX4" fmla="*/ 44134 w 71221"/>
                <a:gd name="connsiteY4" fmla="*/ 71233 h 106784"/>
                <a:gd name="connsiteX5" fmla="*/ 35669 w 71221"/>
                <a:gd name="connsiteY5" fmla="*/ 71233 h 106784"/>
                <a:gd name="connsiteX6" fmla="*/ 35669 w 71221"/>
                <a:gd name="connsiteY6" fmla="*/ 71233 h 106784"/>
                <a:gd name="connsiteX7" fmla="*/ 117 w 71221"/>
                <a:gd name="connsiteY7" fmla="*/ 33988 h 106784"/>
                <a:gd name="connsiteX8" fmla="*/ 33976 w 71221"/>
                <a:gd name="connsiteY8" fmla="*/ 128 h 106784"/>
                <a:gd name="connsiteX9" fmla="*/ 35669 w 71221"/>
                <a:gd name="connsiteY9" fmla="*/ 128 h 106784"/>
                <a:gd name="connsiteX10" fmla="*/ 71221 w 71221"/>
                <a:gd name="connsiteY10" fmla="*/ 37373 h 106784"/>
                <a:gd name="connsiteX11" fmla="*/ 37362 w 71221"/>
                <a:gd name="connsiteY11" fmla="*/ 61075 h 106784"/>
                <a:gd name="connsiteX12" fmla="*/ 61063 w 71221"/>
                <a:gd name="connsiteY12" fmla="*/ 35681 h 106784"/>
                <a:gd name="connsiteX13" fmla="*/ 35669 w 71221"/>
                <a:gd name="connsiteY13" fmla="*/ 10286 h 106784"/>
                <a:gd name="connsiteX14" fmla="*/ 33976 w 71221"/>
                <a:gd name="connsiteY14" fmla="*/ 10286 h 106784"/>
                <a:gd name="connsiteX15" fmla="*/ 10274 w 71221"/>
                <a:gd name="connsiteY15" fmla="*/ 33988 h 106784"/>
                <a:gd name="connsiteX16" fmla="*/ 37362 w 71221"/>
                <a:gd name="connsiteY16" fmla="*/ 61075 h 106784"/>
                <a:gd name="connsiteX17" fmla="*/ 37362 w 71221"/>
                <a:gd name="connsiteY17" fmla="*/ 61075 h 10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6784">
                  <a:moveTo>
                    <a:pt x="71221" y="37373"/>
                  </a:moveTo>
                  <a:cubicBezTo>
                    <a:pt x="71221" y="47531"/>
                    <a:pt x="67835" y="55996"/>
                    <a:pt x="62757" y="62768"/>
                  </a:cubicBezTo>
                  <a:lnTo>
                    <a:pt x="27204" y="106785"/>
                  </a:lnTo>
                  <a:lnTo>
                    <a:pt x="13660" y="105092"/>
                  </a:lnTo>
                  <a:lnTo>
                    <a:pt x="44134" y="71233"/>
                  </a:lnTo>
                  <a:cubicBezTo>
                    <a:pt x="42441" y="71233"/>
                    <a:pt x="39055" y="72926"/>
                    <a:pt x="35669" y="71233"/>
                  </a:cubicBezTo>
                  <a:cubicBezTo>
                    <a:pt x="35669" y="71233"/>
                    <a:pt x="35669" y="71233"/>
                    <a:pt x="35669" y="71233"/>
                  </a:cubicBezTo>
                  <a:cubicBezTo>
                    <a:pt x="20433" y="69540"/>
                    <a:pt x="1810" y="54303"/>
                    <a:pt x="117" y="33988"/>
                  </a:cubicBezTo>
                  <a:cubicBezTo>
                    <a:pt x="-1576" y="13672"/>
                    <a:pt x="15354" y="-1564"/>
                    <a:pt x="33976" y="128"/>
                  </a:cubicBezTo>
                  <a:cubicBezTo>
                    <a:pt x="33976" y="128"/>
                    <a:pt x="35669" y="128"/>
                    <a:pt x="35669" y="128"/>
                  </a:cubicBezTo>
                  <a:cubicBezTo>
                    <a:pt x="54292" y="1822"/>
                    <a:pt x="69528" y="18751"/>
                    <a:pt x="71221" y="37373"/>
                  </a:cubicBezTo>
                  <a:close/>
                  <a:moveTo>
                    <a:pt x="37362" y="61075"/>
                  </a:moveTo>
                  <a:cubicBezTo>
                    <a:pt x="52598" y="61075"/>
                    <a:pt x="61063" y="50917"/>
                    <a:pt x="61063" y="35681"/>
                  </a:cubicBezTo>
                  <a:cubicBezTo>
                    <a:pt x="59371" y="22137"/>
                    <a:pt x="49213" y="10286"/>
                    <a:pt x="35669" y="10286"/>
                  </a:cubicBezTo>
                  <a:cubicBezTo>
                    <a:pt x="35669" y="10286"/>
                    <a:pt x="33976" y="10286"/>
                    <a:pt x="33976" y="10286"/>
                  </a:cubicBezTo>
                  <a:cubicBezTo>
                    <a:pt x="18739" y="10286"/>
                    <a:pt x="8582" y="20444"/>
                    <a:pt x="10274" y="33988"/>
                  </a:cubicBezTo>
                  <a:cubicBezTo>
                    <a:pt x="10274" y="49224"/>
                    <a:pt x="20433" y="59382"/>
                    <a:pt x="37362" y="61075"/>
                  </a:cubicBezTo>
                  <a:cubicBezTo>
                    <a:pt x="35669" y="61075"/>
                    <a:pt x="35669" y="61075"/>
                    <a:pt x="37362" y="6107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4" name="图形 7"/>
          <p:cNvGrpSpPr/>
          <p:nvPr/>
        </p:nvGrpSpPr>
        <p:grpSpPr>
          <a:xfrm>
            <a:off x="11991624" y="4115090"/>
            <a:ext cx="157562" cy="122021"/>
            <a:chOff x="11445086" y="4419890"/>
            <a:chExt cx="157562" cy="122021"/>
          </a:xfrm>
          <a:solidFill>
            <a:srgbClr val="FFFFFF"/>
          </a:solidFill>
        </p:grpSpPr>
        <p:sp>
          <p:nvSpPr>
            <p:cNvPr id="505" name="任意多边形: 形状 504"/>
            <p:cNvSpPr/>
            <p:nvPr/>
          </p:nvSpPr>
          <p:spPr>
            <a:xfrm>
              <a:off x="11445086" y="4419890"/>
              <a:ext cx="66025" cy="113588"/>
            </a:xfrm>
            <a:custGeom>
              <a:avLst/>
              <a:gdLst>
                <a:gd name="connsiteX0" fmla="*/ 60946 w 66025"/>
                <a:gd name="connsiteY0" fmla="*/ 8465 h 113588"/>
                <a:gd name="connsiteX1" fmla="*/ 28779 w 66025"/>
                <a:gd name="connsiteY1" fmla="*/ 49096 h 113588"/>
                <a:gd name="connsiteX2" fmla="*/ 32167 w 66025"/>
                <a:gd name="connsiteY2" fmla="*/ 49096 h 113588"/>
                <a:gd name="connsiteX3" fmla="*/ 66026 w 66025"/>
                <a:gd name="connsiteY3" fmla="*/ 84648 h 113588"/>
                <a:gd name="connsiteX4" fmla="*/ 33859 w 66025"/>
                <a:gd name="connsiteY4" fmla="*/ 113428 h 113588"/>
                <a:gd name="connsiteX5" fmla="*/ 1693 w 66025"/>
                <a:gd name="connsiteY5" fmla="*/ 79569 h 113588"/>
                <a:gd name="connsiteX6" fmla="*/ 13544 w 66025"/>
                <a:gd name="connsiteY6" fmla="*/ 81262 h 113588"/>
                <a:gd name="connsiteX7" fmla="*/ 33859 w 66025"/>
                <a:gd name="connsiteY7" fmla="*/ 103270 h 113588"/>
                <a:gd name="connsiteX8" fmla="*/ 54174 w 66025"/>
                <a:gd name="connsiteY8" fmla="*/ 82955 h 113588"/>
                <a:gd name="connsiteX9" fmla="*/ 33859 w 66025"/>
                <a:gd name="connsiteY9" fmla="*/ 60946 h 113588"/>
                <a:gd name="connsiteX10" fmla="*/ 8465 w 66025"/>
                <a:gd name="connsiteY10" fmla="*/ 57560 h 113588"/>
                <a:gd name="connsiteX11" fmla="*/ 40631 w 66025"/>
                <a:gd name="connsiteY11" fmla="*/ 16930 h 113588"/>
                <a:gd name="connsiteX12" fmla="*/ 0 w 66025"/>
                <a:gd name="connsiteY12" fmla="*/ 11851 h 113588"/>
                <a:gd name="connsiteX13" fmla="*/ 0 w 66025"/>
                <a:gd name="connsiteY13" fmla="*/ 0 h 113588"/>
                <a:gd name="connsiteX14" fmla="*/ 60946 w 66025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5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7" y="49096"/>
                  </a:lnTo>
                  <a:cubicBezTo>
                    <a:pt x="50789" y="50789"/>
                    <a:pt x="64333" y="66025"/>
                    <a:pt x="66026" y="84648"/>
                  </a:cubicBezTo>
                  <a:cubicBezTo>
                    <a:pt x="66026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4" y="81262"/>
                  </a:lnTo>
                  <a:cubicBezTo>
                    <a:pt x="13544" y="93113"/>
                    <a:pt x="23702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1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11531426" y="4433434"/>
              <a:ext cx="71222" cy="108477"/>
            </a:xfrm>
            <a:custGeom>
              <a:avLst/>
              <a:gdLst>
                <a:gd name="connsiteX0" fmla="*/ 71105 w 71222"/>
                <a:gd name="connsiteY0" fmla="*/ 74490 h 108477"/>
                <a:gd name="connsiteX1" fmla="*/ 37246 w 71222"/>
                <a:gd name="connsiteY1" fmla="*/ 108349 h 108477"/>
                <a:gd name="connsiteX2" fmla="*/ 35552 w 71222"/>
                <a:gd name="connsiteY2" fmla="*/ 108349 h 108477"/>
                <a:gd name="connsiteX3" fmla="*/ 0 w 71222"/>
                <a:gd name="connsiteY3" fmla="*/ 69411 h 108477"/>
                <a:gd name="connsiteX4" fmla="*/ 8465 w 71222"/>
                <a:gd name="connsiteY4" fmla="*/ 44017 h 108477"/>
                <a:gd name="connsiteX5" fmla="*/ 44016 w 71222"/>
                <a:gd name="connsiteY5" fmla="*/ 0 h 108477"/>
                <a:gd name="connsiteX6" fmla="*/ 57561 w 71222"/>
                <a:gd name="connsiteY6" fmla="*/ 1693 h 108477"/>
                <a:gd name="connsiteX7" fmla="*/ 27087 w 71222"/>
                <a:gd name="connsiteY7" fmla="*/ 35552 h 108477"/>
                <a:gd name="connsiteX8" fmla="*/ 35552 w 71222"/>
                <a:gd name="connsiteY8" fmla="*/ 35552 h 108477"/>
                <a:gd name="connsiteX9" fmla="*/ 35552 w 71222"/>
                <a:gd name="connsiteY9" fmla="*/ 35552 h 108477"/>
                <a:gd name="connsiteX10" fmla="*/ 71105 w 71222"/>
                <a:gd name="connsiteY10" fmla="*/ 74490 h 108477"/>
                <a:gd name="connsiteX11" fmla="*/ 35552 w 71222"/>
                <a:gd name="connsiteY11" fmla="*/ 96499 h 108477"/>
                <a:gd name="connsiteX12" fmla="*/ 59254 w 71222"/>
                <a:gd name="connsiteY12" fmla="*/ 72797 h 108477"/>
                <a:gd name="connsiteX13" fmla="*/ 33859 w 71222"/>
                <a:gd name="connsiteY13" fmla="*/ 45710 h 108477"/>
                <a:gd name="connsiteX14" fmla="*/ 32167 w 71222"/>
                <a:gd name="connsiteY14" fmla="*/ 45710 h 108477"/>
                <a:gd name="connsiteX15" fmla="*/ 8465 w 71222"/>
                <a:gd name="connsiteY15" fmla="*/ 71104 h 108477"/>
                <a:gd name="connsiteX16" fmla="*/ 33859 w 71222"/>
                <a:gd name="connsiteY16" fmla="*/ 96499 h 108477"/>
                <a:gd name="connsiteX17" fmla="*/ 35552 w 71222"/>
                <a:gd name="connsiteY17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2" h="108477">
                  <a:moveTo>
                    <a:pt x="71105" y="74490"/>
                  </a:moveTo>
                  <a:cubicBezTo>
                    <a:pt x="72798" y="94806"/>
                    <a:pt x="55868" y="110042"/>
                    <a:pt x="37246" y="108349"/>
                  </a:cubicBezTo>
                  <a:cubicBezTo>
                    <a:pt x="37246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7" y="50789"/>
                    <a:pt x="8465" y="44017"/>
                  </a:cubicBezTo>
                  <a:lnTo>
                    <a:pt x="44016" y="0"/>
                  </a:lnTo>
                  <a:lnTo>
                    <a:pt x="57561" y="1693"/>
                  </a:lnTo>
                  <a:lnTo>
                    <a:pt x="27087" y="35552"/>
                  </a:lnTo>
                  <a:cubicBezTo>
                    <a:pt x="28782" y="35552"/>
                    <a:pt x="32167" y="33859"/>
                    <a:pt x="35552" y="35552"/>
                  </a:cubicBezTo>
                  <a:cubicBezTo>
                    <a:pt x="35552" y="35552"/>
                    <a:pt x="35552" y="35552"/>
                    <a:pt x="35552" y="35552"/>
                  </a:cubicBezTo>
                  <a:cubicBezTo>
                    <a:pt x="52481" y="37245"/>
                    <a:pt x="69411" y="52482"/>
                    <a:pt x="71105" y="74490"/>
                  </a:cubicBezTo>
                  <a:close/>
                  <a:moveTo>
                    <a:pt x="35552" y="96499"/>
                  </a:moveTo>
                  <a:cubicBezTo>
                    <a:pt x="50789" y="96499"/>
                    <a:pt x="60946" y="86341"/>
                    <a:pt x="59254" y="72797"/>
                  </a:cubicBezTo>
                  <a:cubicBezTo>
                    <a:pt x="57561" y="57561"/>
                    <a:pt x="47404" y="47403"/>
                    <a:pt x="33859" y="45710"/>
                  </a:cubicBezTo>
                  <a:cubicBezTo>
                    <a:pt x="33859" y="45710"/>
                    <a:pt x="32167" y="45710"/>
                    <a:pt x="32167" y="45710"/>
                  </a:cubicBezTo>
                  <a:cubicBezTo>
                    <a:pt x="16930" y="45710"/>
                    <a:pt x="6772" y="55868"/>
                    <a:pt x="8465" y="71104"/>
                  </a:cubicBezTo>
                  <a:cubicBezTo>
                    <a:pt x="10157" y="84648"/>
                    <a:pt x="20317" y="96499"/>
                    <a:pt x="33859" y="96499"/>
                  </a:cubicBezTo>
                  <a:cubicBezTo>
                    <a:pt x="35552" y="96499"/>
                    <a:pt x="35552" y="96499"/>
                    <a:pt x="35552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7" name="图形 7"/>
          <p:cNvGrpSpPr/>
          <p:nvPr/>
        </p:nvGrpSpPr>
        <p:grpSpPr>
          <a:xfrm>
            <a:off x="7537452" y="4621124"/>
            <a:ext cx="159137" cy="118828"/>
            <a:chOff x="6990914" y="4925924"/>
            <a:chExt cx="159137" cy="118828"/>
          </a:xfrm>
          <a:solidFill>
            <a:srgbClr val="FFFFFF"/>
          </a:solidFill>
        </p:grpSpPr>
        <p:sp>
          <p:nvSpPr>
            <p:cNvPr id="508" name="任意多边形: 形状 507"/>
            <p:cNvSpPr/>
            <p:nvPr/>
          </p:nvSpPr>
          <p:spPr>
            <a:xfrm>
              <a:off x="6990914" y="4925924"/>
              <a:ext cx="74489" cy="111896"/>
            </a:xfrm>
            <a:custGeom>
              <a:avLst/>
              <a:gdLst>
                <a:gd name="connsiteX0" fmla="*/ 40630 w 74489"/>
                <a:gd name="connsiteY0" fmla="*/ 161 h 111896"/>
                <a:gd name="connsiteX1" fmla="*/ 40630 w 74489"/>
                <a:gd name="connsiteY1" fmla="*/ 161 h 111896"/>
                <a:gd name="connsiteX2" fmla="*/ 71103 w 74489"/>
                <a:gd name="connsiteY2" fmla="*/ 32327 h 111896"/>
                <a:gd name="connsiteX3" fmla="*/ 50789 w 74489"/>
                <a:gd name="connsiteY3" fmla="*/ 67879 h 111896"/>
                <a:gd name="connsiteX4" fmla="*/ 25394 w 74489"/>
                <a:gd name="connsiteY4" fmla="*/ 94967 h 111896"/>
                <a:gd name="connsiteX5" fmla="*/ 74490 w 74489"/>
                <a:gd name="connsiteY5" fmla="*/ 100045 h 111896"/>
                <a:gd name="connsiteX6" fmla="*/ 74490 w 74489"/>
                <a:gd name="connsiteY6" fmla="*/ 111896 h 111896"/>
                <a:gd name="connsiteX7" fmla="*/ 0 w 74489"/>
                <a:gd name="connsiteY7" fmla="*/ 103431 h 111896"/>
                <a:gd name="connsiteX8" fmla="*/ 42324 w 74489"/>
                <a:gd name="connsiteY8" fmla="*/ 59414 h 111896"/>
                <a:gd name="connsiteX9" fmla="*/ 57560 w 74489"/>
                <a:gd name="connsiteY9" fmla="*/ 32327 h 111896"/>
                <a:gd name="connsiteX10" fmla="*/ 38938 w 74489"/>
                <a:gd name="connsiteY10" fmla="*/ 10319 h 111896"/>
                <a:gd name="connsiteX11" fmla="*/ 38938 w 74489"/>
                <a:gd name="connsiteY11" fmla="*/ 10319 h 111896"/>
                <a:gd name="connsiteX12" fmla="*/ 20315 w 74489"/>
                <a:gd name="connsiteY12" fmla="*/ 28941 h 111896"/>
                <a:gd name="connsiteX13" fmla="*/ 8465 w 74489"/>
                <a:gd name="connsiteY13" fmla="*/ 27248 h 111896"/>
                <a:gd name="connsiteX14" fmla="*/ 40630 w 74489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89" h="111896">
                  <a:moveTo>
                    <a:pt x="40630" y="161"/>
                  </a:moveTo>
                  <a:cubicBezTo>
                    <a:pt x="40630" y="161"/>
                    <a:pt x="40630" y="161"/>
                    <a:pt x="40630" y="161"/>
                  </a:cubicBezTo>
                  <a:cubicBezTo>
                    <a:pt x="57560" y="1854"/>
                    <a:pt x="71103" y="15397"/>
                    <a:pt x="71103" y="32327"/>
                  </a:cubicBezTo>
                  <a:cubicBezTo>
                    <a:pt x="71103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0" y="100045"/>
                  </a:lnTo>
                  <a:lnTo>
                    <a:pt x="74490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7" y="45871"/>
                    <a:pt x="57560" y="40792"/>
                    <a:pt x="57560" y="32327"/>
                  </a:cubicBezTo>
                  <a:cubicBezTo>
                    <a:pt x="57560" y="18784"/>
                    <a:pt x="49095" y="12012"/>
                    <a:pt x="38938" y="10319"/>
                  </a:cubicBezTo>
                  <a:cubicBezTo>
                    <a:pt x="38938" y="10319"/>
                    <a:pt x="38938" y="10319"/>
                    <a:pt x="38938" y="10319"/>
                  </a:cubicBezTo>
                  <a:cubicBezTo>
                    <a:pt x="28779" y="8626"/>
                    <a:pt x="20315" y="15397"/>
                    <a:pt x="20315" y="28941"/>
                  </a:cubicBezTo>
                  <a:lnTo>
                    <a:pt x="8465" y="27248"/>
                  </a:lnTo>
                  <a:cubicBezTo>
                    <a:pt x="8465" y="10319"/>
                    <a:pt x="22008" y="-1532"/>
                    <a:pt x="40630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7084027" y="4931164"/>
              <a:ext cx="66024" cy="113588"/>
            </a:xfrm>
            <a:custGeom>
              <a:avLst/>
              <a:gdLst>
                <a:gd name="connsiteX0" fmla="*/ 60946 w 66024"/>
                <a:gd name="connsiteY0" fmla="*/ 8465 h 113588"/>
                <a:gd name="connsiteX1" fmla="*/ 28779 w 66024"/>
                <a:gd name="connsiteY1" fmla="*/ 49096 h 113588"/>
                <a:gd name="connsiteX2" fmla="*/ 32166 w 66024"/>
                <a:gd name="connsiteY2" fmla="*/ 49096 h 113588"/>
                <a:gd name="connsiteX3" fmla="*/ 66025 w 66024"/>
                <a:gd name="connsiteY3" fmla="*/ 84648 h 113588"/>
                <a:gd name="connsiteX4" fmla="*/ 33859 w 66024"/>
                <a:gd name="connsiteY4" fmla="*/ 113428 h 113588"/>
                <a:gd name="connsiteX5" fmla="*/ 1693 w 66024"/>
                <a:gd name="connsiteY5" fmla="*/ 79569 h 113588"/>
                <a:gd name="connsiteX6" fmla="*/ 13543 w 66024"/>
                <a:gd name="connsiteY6" fmla="*/ 81262 h 113588"/>
                <a:gd name="connsiteX7" fmla="*/ 33859 w 66024"/>
                <a:gd name="connsiteY7" fmla="*/ 103270 h 113588"/>
                <a:gd name="connsiteX8" fmla="*/ 54174 w 66024"/>
                <a:gd name="connsiteY8" fmla="*/ 82955 h 113588"/>
                <a:gd name="connsiteX9" fmla="*/ 33859 w 66024"/>
                <a:gd name="connsiteY9" fmla="*/ 60946 h 113588"/>
                <a:gd name="connsiteX10" fmla="*/ 8465 w 66024"/>
                <a:gd name="connsiteY10" fmla="*/ 57560 h 113588"/>
                <a:gd name="connsiteX11" fmla="*/ 40630 w 66024"/>
                <a:gd name="connsiteY11" fmla="*/ 16930 h 113588"/>
                <a:gd name="connsiteX12" fmla="*/ 0 w 66024"/>
                <a:gd name="connsiteY12" fmla="*/ 11851 h 113588"/>
                <a:gd name="connsiteX13" fmla="*/ 0 w 66024"/>
                <a:gd name="connsiteY13" fmla="*/ 0 h 113588"/>
                <a:gd name="connsiteX14" fmla="*/ 60946 w 66024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4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6" y="49096"/>
                  </a:lnTo>
                  <a:cubicBezTo>
                    <a:pt x="50789" y="50789"/>
                    <a:pt x="64332" y="66025"/>
                    <a:pt x="66025" y="84648"/>
                  </a:cubicBezTo>
                  <a:cubicBezTo>
                    <a:pt x="66025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3" y="81262"/>
                  </a:lnTo>
                  <a:cubicBezTo>
                    <a:pt x="13543" y="93113"/>
                    <a:pt x="23701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0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0" name="图形 7"/>
          <p:cNvGrpSpPr/>
          <p:nvPr/>
        </p:nvGrpSpPr>
        <p:grpSpPr>
          <a:xfrm>
            <a:off x="8129987" y="5002039"/>
            <a:ext cx="169295" cy="120452"/>
            <a:chOff x="7583449" y="5306839"/>
            <a:chExt cx="169295" cy="120452"/>
          </a:xfrm>
          <a:solidFill>
            <a:srgbClr val="FFFFFF"/>
          </a:solidFill>
        </p:grpSpPr>
        <p:sp>
          <p:nvSpPr>
            <p:cNvPr id="511" name="任意多边形: 形状 510"/>
            <p:cNvSpPr/>
            <p:nvPr/>
          </p:nvSpPr>
          <p:spPr>
            <a:xfrm>
              <a:off x="7583449" y="5306839"/>
              <a:ext cx="74489" cy="111896"/>
            </a:xfrm>
            <a:custGeom>
              <a:avLst/>
              <a:gdLst>
                <a:gd name="connsiteX0" fmla="*/ 40630 w 74489"/>
                <a:gd name="connsiteY0" fmla="*/ 161 h 111896"/>
                <a:gd name="connsiteX1" fmla="*/ 40630 w 74489"/>
                <a:gd name="connsiteY1" fmla="*/ 161 h 111896"/>
                <a:gd name="connsiteX2" fmla="*/ 71103 w 74489"/>
                <a:gd name="connsiteY2" fmla="*/ 32327 h 111896"/>
                <a:gd name="connsiteX3" fmla="*/ 50789 w 74489"/>
                <a:gd name="connsiteY3" fmla="*/ 67879 h 111896"/>
                <a:gd name="connsiteX4" fmla="*/ 25394 w 74489"/>
                <a:gd name="connsiteY4" fmla="*/ 94967 h 111896"/>
                <a:gd name="connsiteX5" fmla="*/ 74490 w 74489"/>
                <a:gd name="connsiteY5" fmla="*/ 100045 h 111896"/>
                <a:gd name="connsiteX6" fmla="*/ 74490 w 74489"/>
                <a:gd name="connsiteY6" fmla="*/ 111896 h 111896"/>
                <a:gd name="connsiteX7" fmla="*/ 0 w 74489"/>
                <a:gd name="connsiteY7" fmla="*/ 103431 h 111896"/>
                <a:gd name="connsiteX8" fmla="*/ 42324 w 74489"/>
                <a:gd name="connsiteY8" fmla="*/ 59414 h 111896"/>
                <a:gd name="connsiteX9" fmla="*/ 57560 w 74489"/>
                <a:gd name="connsiteY9" fmla="*/ 32327 h 111896"/>
                <a:gd name="connsiteX10" fmla="*/ 38938 w 74489"/>
                <a:gd name="connsiteY10" fmla="*/ 10319 h 111896"/>
                <a:gd name="connsiteX11" fmla="*/ 38938 w 74489"/>
                <a:gd name="connsiteY11" fmla="*/ 10319 h 111896"/>
                <a:gd name="connsiteX12" fmla="*/ 20315 w 74489"/>
                <a:gd name="connsiteY12" fmla="*/ 28941 h 111896"/>
                <a:gd name="connsiteX13" fmla="*/ 8465 w 74489"/>
                <a:gd name="connsiteY13" fmla="*/ 27248 h 111896"/>
                <a:gd name="connsiteX14" fmla="*/ 40630 w 74489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89" h="111896">
                  <a:moveTo>
                    <a:pt x="40630" y="161"/>
                  </a:moveTo>
                  <a:cubicBezTo>
                    <a:pt x="40630" y="161"/>
                    <a:pt x="42324" y="161"/>
                    <a:pt x="40630" y="161"/>
                  </a:cubicBezTo>
                  <a:cubicBezTo>
                    <a:pt x="57560" y="1854"/>
                    <a:pt x="71103" y="15397"/>
                    <a:pt x="71103" y="32327"/>
                  </a:cubicBezTo>
                  <a:cubicBezTo>
                    <a:pt x="71103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0" y="100045"/>
                  </a:lnTo>
                  <a:lnTo>
                    <a:pt x="74490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7" y="45871"/>
                    <a:pt x="57560" y="40792"/>
                    <a:pt x="57560" y="32327"/>
                  </a:cubicBezTo>
                  <a:cubicBezTo>
                    <a:pt x="57560" y="18784"/>
                    <a:pt x="49095" y="12012"/>
                    <a:pt x="38938" y="10319"/>
                  </a:cubicBezTo>
                  <a:cubicBezTo>
                    <a:pt x="38938" y="10319"/>
                    <a:pt x="38938" y="10319"/>
                    <a:pt x="38938" y="10319"/>
                  </a:cubicBezTo>
                  <a:cubicBezTo>
                    <a:pt x="28779" y="8626"/>
                    <a:pt x="20315" y="15397"/>
                    <a:pt x="20315" y="28941"/>
                  </a:cubicBezTo>
                  <a:lnTo>
                    <a:pt x="8465" y="27248"/>
                  </a:lnTo>
                  <a:cubicBezTo>
                    <a:pt x="10157" y="10319"/>
                    <a:pt x="23701" y="-1532"/>
                    <a:pt x="40630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7678255" y="5316815"/>
              <a:ext cx="74490" cy="110476"/>
            </a:xfrm>
            <a:custGeom>
              <a:avLst/>
              <a:gdLst>
                <a:gd name="connsiteX0" fmla="*/ 37245 w 74490"/>
                <a:gd name="connsiteY0" fmla="*/ 343 h 110476"/>
                <a:gd name="connsiteX1" fmla="*/ 74491 w 74490"/>
                <a:gd name="connsiteY1" fmla="*/ 59597 h 110476"/>
                <a:gd name="connsiteX2" fmla="*/ 37245 w 74490"/>
                <a:gd name="connsiteY2" fmla="*/ 110386 h 110476"/>
                <a:gd name="connsiteX3" fmla="*/ 0 w 74490"/>
                <a:gd name="connsiteY3" fmla="*/ 51132 h 110476"/>
                <a:gd name="connsiteX4" fmla="*/ 37245 w 74490"/>
                <a:gd name="connsiteY4" fmla="*/ 343 h 110476"/>
                <a:gd name="connsiteX5" fmla="*/ 37245 w 74490"/>
                <a:gd name="connsiteY5" fmla="*/ 98535 h 110476"/>
                <a:gd name="connsiteX6" fmla="*/ 62640 w 74490"/>
                <a:gd name="connsiteY6" fmla="*/ 57904 h 110476"/>
                <a:gd name="connsiteX7" fmla="*/ 35552 w 74490"/>
                <a:gd name="connsiteY7" fmla="*/ 12194 h 110476"/>
                <a:gd name="connsiteX8" fmla="*/ 10157 w 74490"/>
                <a:gd name="connsiteY8" fmla="*/ 52825 h 110476"/>
                <a:gd name="connsiteX9" fmla="*/ 37245 w 74490"/>
                <a:gd name="connsiteY9" fmla="*/ 98535 h 1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90" h="110476">
                  <a:moveTo>
                    <a:pt x="37245" y="343"/>
                  </a:moveTo>
                  <a:cubicBezTo>
                    <a:pt x="60946" y="2036"/>
                    <a:pt x="74491" y="27430"/>
                    <a:pt x="74491" y="59597"/>
                  </a:cubicBezTo>
                  <a:cubicBezTo>
                    <a:pt x="74491" y="90070"/>
                    <a:pt x="60946" y="112078"/>
                    <a:pt x="37245" y="110386"/>
                  </a:cubicBezTo>
                  <a:cubicBezTo>
                    <a:pt x="13543" y="108692"/>
                    <a:pt x="0" y="83298"/>
                    <a:pt x="0" y="51132"/>
                  </a:cubicBezTo>
                  <a:cubicBezTo>
                    <a:pt x="0" y="18966"/>
                    <a:pt x="11851" y="-3043"/>
                    <a:pt x="37245" y="343"/>
                  </a:cubicBezTo>
                  <a:close/>
                  <a:moveTo>
                    <a:pt x="37245" y="98535"/>
                  </a:moveTo>
                  <a:cubicBezTo>
                    <a:pt x="54175" y="100228"/>
                    <a:pt x="62640" y="83298"/>
                    <a:pt x="62640" y="57904"/>
                  </a:cubicBezTo>
                  <a:cubicBezTo>
                    <a:pt x="62640" y="32509"/>
                    <a:pt x="54175" y="13887"/>
                    <a:pt x="35552" y="12194"/>
                  </a:cubicBezTo>
                  <a:cubicBezTo>
                    <a:pt x="18622" y="10501"/>
                    <a:pt x="10157" y="27430"/>
                    <a:pt x="10157" y="52825"/>
                  </a:cubicBezTo>
                  <a:cubicBezTo>
                    <a:pt x="10157" y="78219"/>
                    <a:pt x="20316" y="96842"/>
                    <a:pt x="37245" y="9853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3" name="图形 7"/>
          <p:cNvGrpSpPr/>
          <p:nvPr/>
        </p:nvGrpSpPr>
        <p:grpSpPr>
          <a:xfrm>
            <a:off x="6858576" y="4848141"/>
            <a:ext cx="123585" cy="113428"/>
            <a:chOff x="6312038" y="5152941"/>
            <a:chExt cx="123585" cy="113428"/>
          </a:xfrm>
          <a:solidFill>
            <a:srgbClr val="FFFFFF"/>
          </a:solidFill>
        </p:grpSpPr>
        <p:sp>
          <p:nvSpPr>
            <p:cNvPr id="514" name="任意多边形: 形状 513"/>
            <p:cNvSpPr/>
            <p:nvPr/>
          </p:nvSpPr>
          <p:spPr>
            <a:xfrm>
              <a:off x="6312038" y="5152941"/>
              <a:ext cx="28780" cy="110042"/>
            </a:xfrm>
            <a:custGeom>
              <a:avLst/>
              <a:gdLst>
                <a:gd name="connsiteX0" fmla="*/ 28780 w 28780"/>
                <a:gd name="connsiteY0" fmla="*/ 3386 h 110042"/>
                <a:gd name="connsiteX1" fmla="*/ 28780 w 28780"/>
                <a:gd name="connsiteY1" fmla="*/ 110042 h 110042"/>
                <a:gd name="connsiteX2" fmla="*/ 18623 w 28780"/>
                <a:gd name="connsiteY2" fmla="*/ 108349 h 110042"/>
                <a:gd name="connsiteX3" fmla="*/ 16930 w 28780"/>
                <a:gd name="connsiteY3" fmla="*/ 13544 h 110042"/>
                <a:gd name="connsiteX4" fmla="*/ 0 w 28780"/>
                <a:gd name="connsiteY4" fmla="*/ 11851 h 110042"/>
                <a:gd name="connsiteX5" fmla="*/ 0 w 28780"/>
                <a:gd name="connsiteY5" fmla="*/ 0 h 1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" h="110042">
                  <a:moveTo>
                    <a:pt x="28780" y="3386"/>
                  </a:moveTo>
                  <a:lnTo>
                    <a:pt x="28780" y="110042"/>
                  </a:lnTo>
                  <a:lnTo>
                    <a:pt x="18623" y="108349"/>
                  </a:lnTo>
                  <a:lnTo>
                    <a:pt x="16930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6366212" y="5158020"/>
              <a:ext cx="69410" cy="108349"/>
            </a:xfrm>
            <a:custGeom>
              <a:avLst/>
              <a:gdLst>
                <a:gd name="connsiteX0" fmla="*/ 69411 w 69410"/>
                <a:gd name="connsiteY0" fmla="*/ 8465 h 108349"/>
                <a:gd name="connsiteX1" fmla="*/ 69411 w 69410"/>
                <a:gd name="connsiteY1" fmla="*/ 15237 h 108349"/>
                <a:gd name="connsiteX2" fmla="*/ 15237 w 69410"/>
                <a:gd name="connsiteY2" fmla="*/ 108349 h 108349"/>
                <a:gd name="connsiteX3" fmla="*/ 1693 w 69410"/>
                <a:gd name="connsiteY3" fmla="*/ 106656 h 108349"/>
                <a:gd name="connsiteX4" fmla="*/ 54175 w 69410"/>
                <a:gd name="connsiteY4" fmla="*/ 16930 h 108349"/>
                <a:gd name="connsiteX5" fmla="*/ 0 w 69410"/>
                <a:gd name="connsiteY5" fmla="*/ 11851 h 108349"/>
                <a:gd name="connsiteX6" fmla="*/ 0 w 69410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8349">
                  <a:moveTo>
                    <a:pt x="69411" y="8465"/>
                  </a:moveTo>
                  <a:lnTo>
                    <a:pt x="69411" y="15237"/>
                  </a:lnTo>
                  <a:lnTo>
                    <a:pt x="15237" y="108349"/>
                  </a:lnTo>
                  <a:lnTo>
                    <a:pt x="1693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6" name="图形 7"/>
          <p:cNvGrpSpPr/>
          <p:nvPr/>
        </p:nvGrpSpPr>
        <p:grpSpPr>
          <a:xfrm>
            <a:off x="10921675" y="5347564"/>
            <a:ext cx="121892" cy="116974"/>
            <a:chOff x="10375137" y="5652364"/>
            <a:chExt cx="121892" cy="116974"/>
          </a:xfrm>
          <a:solidFill>
            <a:srgbClr val="FFFFFF"/>
          </a:solidFill>
        </p:grpSpPr>
        <p:sp>
          <p:nvSpPr>
            <p:cNvPr id="517" name="任意多边形: 形状 516"/>
            <p:cNvSpPr/>
            <p:nvPr/>
          </p:nvSpPr>
          <p:spPr>
            <a:xfrm>
              <a:off x="10375137" y="5652364"/>
              <a:ext cx="28779" cy="108349"/>
            </a:xfrm>
            <a:custGeom>
              <a:avLst/>
              <a:gdLst>
                <a:gd name="connsiteX0" fmla="*/ 28779 w 28779"/>
                <a:gd name="connsiteY0" fmla="*/ 3386 h 108349"/>
                <a:gd name="connsiteX1" fmla="*/ 28779 w 28779"/>
                <a:gd name="connsiteY1" fmla="*/ 108349 h 108349"/>
                <a:gd name="connsiteX2" fmla="*/ 16930 w 28779"/>
                <a:gd name="connsiteY2" fmla="*/ 108349 h 108349"/>
                <a:gd name="connsiteX3" fmla="*/ 16930 w 28779"/>
                <a:gd name="connsiteY3" fmla="*/ 13544 h 108349"/>
                <a:gd name="connsiteX4" fmla="*/ 0 w 28779"/>
                <a:gd name="connsiteY4" fmla="*/ 11851 h 108349"/>
                <a:gd name="connsiteX5" fmla="*/ 0 w 28779"/>
                <a:gd name="connsiteY5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9" h="108349">
                  <a:moveTo>
                    <a:pt x="28779" y="3386"/>
                  </a:moveTo>
                  <a:lnTo>
                    <a:pt x="28779" y="108349"/>
                  </a:lnTo>
                  <a:lnTo>
                    <a:pt x="16930" y="108349"/>
                  </a:lnTo>
                  <a:lnTo>
                    <a:pt x="16930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10431003" y="5655750"/>
              <a:ext cx="66025" cy="113588"/>
            </a:xfrm>
            <a:custGeom>
              <a:avLst/>
              <a:gdLst>
                <a:gd name="connsiteX0" fmla="*/ 60946 w 66025"/>
                <a:gd name="connsiteY0" fmla="*/ 8465 h 113588"/>
                <a:gd name="connsiteX1" fmla="*/ 28782 w 66025"/>
                <a:gd name="connsiteY1" fmla="*/ 49096 h 113588"/>
                <a:gd name="connsiteX2" fmla="*/ 32167 w 66025"/>
                <a:gd name="connsiteY2" fmla="*/ 49096 h 113588"/>
                <a:gd name="connsiteX3" fmla="*/ 66026 w 66025"/>
                <a:gd name="connsiteY3" fmla="*/ 84648 h 113588"/>
                <a:gd name="connsiteX4" fmla="*/ 33859 w 66025"/>
                <a:gd name="connsiteY4" fmla="*/ 113428 h 113588"/>
                <a:gd name="connsiteX5" fmla="*/ 1693 w 66025"/>
                <a:gd name="connsiteY5" fmla="*/ 79569 h 113588"/>
                <a:gd name="connsiteX6" fmla="*/ 13544 w 66025"/>
                <a:gd name="connsiteY6" fmla="*/ 81262 h 113588"/>
                <a:gd name="connsiteX7" fmla="*/ 33859 w 66025"/>
                <a:gd name="connsiteY7" fmla="*/ 103270 h 113588"/>
                <a:gd name="connsiteX8" fmla="*/ 54176 w 66025"/>
                <a:gd name="connsiteY8" fmla="*/ 82955 h 113588"/>
                <a:gd name="connsiteX9" fmla="*/ 33859 w 66025"/>
                <a:gd name="connsiteY9" fmla="*/ 60946 h 113588"/>
                <a:gd name="connsiteX10" fmla="*/ 8465 w 66025"/>
                <a:gd name="connsiteY10" fmla="*/ 57560 h 113588"/>
                <a:gd name="connsiteX11" fmla="*/ 40631 w 66025"/>
                <a:gd name="connsiteY11" fmla="*/ 16930 h 113588"/>
                <a:gd name="connsiteX12" fmla="*/ 0 w 66025"/>
                <a:gd name="connsiteY12" fmla="*/ 11851 h 113588"/>
                <a:gd name="connsiteX13" fmla="*/ 0 w 66025"/>
                <a:gd name="connsiteY13" fmla="*/ 0 h 113588"/>
                <a:gd name="connsiteX14" fmla="*/ 60946 w 66025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5" h="113588">
                  <a:moveTo>
                    <a:pt x="60946" y="8465"/>
                  </a:moveTo>
                  <a:lnTo>
                    <a:pt x="28782" y="49096"/>
                  </a:lnTo>
                  <a:lnTo>
                    <a:pt x="32167" y="49096"/>
                  </a:lnTo>
                  <a:cubicBezTo>
                    <a:pt x="50789" y="50789"/>
                    <a:pt x="64333" y="66025"/>
                    <a:pt x="66026" y="84648"/>
                  </a:cubicBezTo>
                  <a:cubicBezTo>
                    <a:pt x="66026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4" y="81262"/>
                  </a:lnTo>
                  <a:cubicBezTo>
                    <a:pt x="13544" y="93113"/>
                    <a:pt x="23702" y="101577"/>
                    <a:pt x="33859" y="103270"/>
                  </a:cubicBezTo>
                  <a:cubicBezTo>
                    <a:pt x="45711" y="104963"/>
                    <a:pt x="54176" y="96499"/>
                    <a:pt x="54176" y="82955"/>
                  </a:cubicBezTo>
                  <a:cubicBezTo>
                    <a:pt x="54176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1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19" name="任意多边形: 形状 518"/>
          <p:cNvSpPr/>
          <p:nvPr/>
        </p:nvSpPr>
        <p:spPr>
          <a:xfrm>
            <a:off x="8419366" y="5660632"/>
            <a:ext cx="71221" cy="106785"/>
          </a:xfrm>
          <a:custGeom>
            <a:avLst/>
            <a:gdLst>
              <a:gd name="connsiteX0" fmla="*/ 71221 w 71221"/>
              <a:gd name="connsiteY0" fmla="*/ 37374 h 106785"/>
              <a:gd name="connsiteX1" fmla="*/ 62757 w 71221"/>
              <a:gd name="connsiteY1" fmla="*/ 62768 h 106785"/>
              <a:gd name="connsiteX2" fmla="*/ 27204 w 71221"/>
              <a:gd name="connsiteY2" fmla="*/ 106785 h 106785"/>
              <a:gd name="connsiteX3" fmla="*/ 13660 w 71221"/>
              <a:gd name="connsiteY3" fmla="*/ 105092 h 106785"/>
              <a:gd name="connsiteX4" fmla="*/ 44134 w 71221"/>
              <a:gd name="connsiteY4" fmla="*/ 71233 h 106785"/>
              <a:gd name="connsiteX5" fmla="*/ 35669 w 71221"/>
              <a:gd name="connsiteY5" fmla="*/ 71233 h 106785"/>
              <a:gd name="connsiteX6" fmla="*/ 35669 w 71221"/>
              <a:gd name="connsiteY6" fmla="*/ 71233 h 106785"/>
              <a:gd name="connsiteX7" fmla="*/ 117 w 71221"/>
              <a:gd name="connsiteY7" fmla="*/ 33988 h 106785"/>
              <a:gd name="connsiteX8" fmla="*/ 33976 w 71221"/>
              <a:gd name="connsiteY8" fmla="*/ 129 h 106785"/>
              <a:gd name="connsiteX9" fmla="*/ 35669 w 71221"/>
              <a:gd name="connsiteY9" fmla="*/ 129 h 106785"/>
              <a:gd name="connsiteX10" fmla="*/ 71221 w 71221"/>
              <a:gd name="connsiteY10" fmla="*/ 37374 h 106785"/>
              <a:gd name="connsiteX11" fmla="*/ 37362 w 71221"/>
              <a:gd name="connsiteY11" fmla="*/ 61075 h 106785"/>
              <a:gd name="connsiteX12" fmla="*/ 61063 w 71221"/>
              <a:gd name="connsiteY12" fmla="*/ 35681 h 106785"/>
              <a:gd name="connsiteX13" fmla="*/ 35669 w 71221"/>
              <a:gd name="connsiteY13" fmla="*/ 10286 h 106785"/>
              <a:gd name="connsiteX14" fmla="*/ 33976 w 71221"/>
              <a:gd name="connsiteY14" fmla="*/ 10286 h 106785"/>
              <a:gd name="connsiteX15" fmla="*/ 10274 w 71221"/>
              <a:gd name="connsiteY15" fmla="*/ 33988 h 106785"/>
              <a:gd name="connsiteX16" fmla="*/ 35669 w 71221"/>
              <a:gd name="connsiteY16" fmla="*/ 61075 h 106785"/>
              <a:gd name="connsiteX17" fmla="*/ 37362 w 71221"/>
              <a:gd name="connsiteY17" fmla="*/ 61075 h 10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221" h="106785">
                <a:moveTo>
                  <a:pt x="71221" y="37374"/>
                </a:moveTo>
                <a:cubicBezTo>
                  <a:pt x="71221" y="47532"/>
                  <a:pt x="67835" y="55996"/>
                  <a:pt x="62757" y="62768"/>
                </a:cubicBezTo>
                <a:lnTo>
                  <a:pt x="27204" y="106785"/>
                </a:lnTo>
                <a:lnTo>
                  <a:pt x="13660" y="105092"/>
                </a:lnTo>
                <a:lnTo>
                  <a:pt x="44134" y="71233"/>
                </a:lnTo>
                <a:cubicBezTo>
                  <a:pt x="42441" y="71233"/>
                  <a:pt x="39055" y="72926"/>
                  <a:pt x="35669" y="71233"/>
                </a:cubicBezTo>
                <a:cubicBezTo>
                  <a:pt x="35669" y="71233"/>
                  <a:pt x="35669" y="71233"/>
                  <a:pt x="35669" y="71233"/>
                </a:cubicBezTo>
                <a:cubicBezTo>
                  <a:pt x="20433" y="69540"/>
                  <a:pt x="1810" y="54303"/>
                  <a:pt x="117" y="33988"/>
                </a:cubicBezTo>
                <a:cubicBezTo>
                  <a:pt x="-1576" y="13672"/>
                  <a:pt x="15354" y="-1565"/>
                  <a:pt x="33976" y="129"/>
                </a:cubicBezTo>
                <a:cubicBezTo>
                  <a:pt x="33976" y="129"/>
                  <a:pt x="35669" y="129"/>
                  <a:pt x="35669" y="129"/>
                </a:cubicBezTo>
                <a:cubicBezTo>
                  <a:pt x="54292" y="1822"/>
                  <a:pt x="71221" y="18751"/>
                  <a:pt x="71221" y="37374"/>
                </a:cubicBezTo>
                <a:close/>
                <a:moveTo>
                  <a:pt x="37362" y="61075"/>
                </a:moveTo>
                <a:cubicBezTo>
                  <a:pt x="52598" y="61075"/>
                  <a:pt x="61063" y="50917"/>
                  <a:pt x="61063" y="35681"/>
                </a:cubicBezTo>
                <a:cubicBezTo>
                  <a:pt x="59371" y="22137"/>
                  <a:pt x="49213" y="10286"/>
                  <a:pt x="35669" y="10286"/>
                </a:cubicBezTo>
                <a:cubicBezTo>
                  <a:pt x="35669" y="10286"/>
                  <a:pt x="33976" y="10286"/>
                  <a:pt x="33976" y="10286"/>
                </a:cubicBezTo>
                <a:cubicBezTo>
                  <a:pt x="18739" y="10286"/>
                  <a:pt x="8582" y="20444"/>
                  <a:pt x="10274" y="33988"/>
                </a:cubicBezTo>
                <a:cubicBezTo>
                  <a:pt x="11968" y="49224"/>
                  <a:pt x="22125" y="59382"/>
                  <a:pt x="35669" y="61075"/>
                </a:cubicBezTo>
                <a:cubicBezTo>
                  <a:pt x="35669" y="61075"/>
                  <a:pt x="37362" y="61075"/>
                  <a:pt x="37362" y="61075"/>
                </a:cubicBez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0" name="任意多边形: 形状 519"/>
          <p:cNvSpPr/>
          <p:nvPr/>
        </p:nvSpPr>
        <p:spPr>
          <a:xfrm>
            <a:off x="9472503" y="5726602"/>
            <a:ext cx="67718" cy="110386"/>
          </a:xfrm>
          <a:custGeom>
            <a:avLst/>
            <a:gdLst>
              <a:gd name="connsiteX0" fmla="*/ 49095 w 67718"/>
              <a:gd name="connsiteY0" fmla="*/ 50973 h 110386"/>
              <a:gd name="connsiteX1" fmla="*/ 67718 w 67718"/>
              <a:gd name="connsiteY1" fmla="*/ 81446 h 110386"/>
              <a:gd name="connsiteX2" fmla="*/ 33859 w 67718"/>
              <a:gd name="connsiteY2" fmla="*/ 110226 h 110386"/>
              <a:gd name="connsiteX3" fmla="*/ 0 w 67718"/>
              <a:gd name="connsiteY3" fmla="*/ 74674 h 110386"/>
              <a:gd name="connsiteX4" fmla="*/ 18622 w 67718"/>
              <a:gd name="connsiteY4" fmla="*/ 47587 h 110386"/>
              <a:gd name="connsiteX5" fmla="*/ 6771 w 67718"/>
              <a:gd name="connsiteY5" fmla="*/ 23886 h 110386"/>
              <a:gd name="connsiteX6" fmla="*/ 33859 w 67718"/>
              <a:gd name="connsiteY6" fmla="*/ 184 h 110386"/>
              <a:gd name="connsiteX7" fmla="*/ 60946 w 67718"/>
              <a:gd name="connsiteY7" fmla="*/ 28964 h 110386"/>
              <a:gd name="connsiteX8" fmla="*/ 49095 w 67718"/>
              <a:gd name="connsiteY8" fmla="*/ 50973 h 110386"/>
              <a:gd name="connsiteX9" fmla="*/ 33859 w 67718"/>
              <a:gd name="connsiteY9" fmla="*/ 100069 h 110386"/>
              <a:gd name="connsiteX10" fmla="*/ 55867 w 67718"/>
              <a:gd name="connsiteY10" fmla="*/ 79753 h 110386"/>
              <a:gd name="connsiteX11" fmla="*/ 33859 w 67718"/>
              <a:gd name="connsiteY11" fmla="*/ 54359 h 110386"/>
              <a:gd name="connsiteX12" fmla="*/ 11851 w 67718"/>
              <a:gd name="connsiteY12" fmla="*/ 74674 h 110386"/>
              <a:gd name="connsiteX13" fmla="*/ 33859 w 67718"/>
              <a:gd name="connsiteY13" fmla="*/ 100069 h 110386"/>
              <a:gd name="connsiteX14" fmla="*/ 16930 w 67718"/>
              <a:gd name="connsiteY14" fmla="*/ 27271 h 110386"/>
              <a:gd name="connsiteX15" fmla="*/ 33859 w 67718"/>
              <a:gd name="connsiteY15" fmla="*/ 45894 h 110386"/>
              <a:gd name="connsiteX16" fmla="*/ 50789 w 67718"/>
              <a:gd name="connsiteY16" fmla="*/ 30657 h 110386"/>
              <a:gd name="connsiteX17" fmla="*/ 33859 w 67718"/>
              <a:gd name="connsiteY17" fmla="*/ 12035 h 110386"/>
              <a:gd name="connsiteX18" fmla="*/ 16930 w 67718"/>
              <a:gd name="connsiteY18" fmla="*/ 27271 h 11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718" h="110386">
                <a:moveTo>
                  <a:pt x="49095" y="50973"/>
                </a:moveTo>
                <a:cubicBezTo>
                  <a:pt x="59254" y="57745"/>
                  <a:pt x="67718" y="67902"/>
                  <a:pt x="67718" y="81446"/>
                </a:cubicBezTo>
                <a:cubicBezTo>
                  <a:pt x="67718" y="100069"/>
                  <a:pt x="54175" y="111919"/>
                  <a:pt x="33859" y="110226"/>
                </a:cubicBezTo>
                <a:cubicBezTo>
                  <a:pt x="15236" y="108534"/>
                  <a:pt x="1693" y="93297"/>
                  <a:pt x="0" y="74674"/>
                </a:cubicBezTo>
                <a:cubicBezTo>
                  <a:pt x="0" y="61130"/>
                  <a:pt x="6771" y="52666"/>
                  <a:pt x="18622" y="47587"/>
                </a:cubicBezTo>
                <a:cubicBezTo>
                  <a:pt x="11851" y="42508"/>
                  <a:pt x="6771" y="34043"/>
                  <a:pt x="6771" y="23886"/>
                </a:cubicBezTo>
                <a:cubicBezTo>
                  <a:pt x="6771" y="8649"/>
                  <a:pt x="18622" y="-1509"/>
                  <a:pt x="33859" y="184"/>
                </a:cubicBezTo>
                <a:cubicBezTo>
                  <a:pt x="49095" y="1877"/>
                  <a:pt x="60946" y="13728"/>
                  <a:pt x="60946" y="28964"/>
                </a:cubicBezTo>
                <a:cubicBezTo>
                  <a:pt x="60946" y="39122"/>
                  <a:pt x="55867" y="47587"/>
                  <a:pt x="49095" y="50973"/>
                </a:cubicBezTo>
                <a:close/>
                <a:moveTo>
                  <a:pt x="33859" y="100069"/>
                </a:moveTo>
                <a:cubicBezTo>
                  <a:pt x="45710" y="101761"/>
                  <a:pt x="55867" y="91604"/>
                  <a:pt x="55867" y="79753"/>
                </a:cubicBezTo>
                <a:cubicBezTo>
                  <a:pt x="55867" y="67902"/>
                  <a:pt x="45710" y="56052"/>
                  <a:pt x="33859" y="54359"/>
                </a:cubicBezTo>
                <a:cubicBezTo>
                  <a:pt x="22008" y="52666"/>
                  <a:pt x="11851" y="62824"/>
                  <a:pt x="11851" y="74674"/>
                </a:cubicBezTo>
                <a:cubicBezTo>
                  <a:pt x="11851" y="86525"/>
                  <a:pt x="22008" y="98376"/>
                  <a:pt x="33859" y="100069"/>
                </a:cubicBezTo>
                <a:moveTo>
                  <a:pt x="16930" y="27271"/>
                </a:moveTo>
                <a:cubicBezTo>
                  <a:pt x="16930" y="37429"/>
                  <a:pt x="23701" y="44201"/>
                  <a:pt x="33859" y="45894"/>
                </a:cubicBezTo>
                <a:cubicBezTo>
                  <a:pt x="44016" y="47587"/>
                  <a:pt x="50789" y="40815"/>
                  <a:pt x="50789" y="30657"/>
                </a:cubicBezTo>
                <a:cubicBezTo>
                  <a:pt x="50789" y="20500"/>
                  <a:pt x="44016" y="12035"/>
                  <a:pt x="33859" y="12035"/>
                </a:cubicBezTo>
                <a:cubicBezTo>
                  <a:pt x="23701" y="10342"/>
                  <a:pt x="16930" y="17113"/>
                  <a:pt x="16930" y="27271"/>
                </a:cubicBez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1" name="任意多边形: 形状 520"/>
          <p:cNvSpPr/>
          <p:nvPr/>
        </p:nvSpPr>
        <p:spPr>
          <a:xfrm>
            <a:off x="5976545" y="4741485"/>
            <a:ext cx="72796" cy="108349"/>
          </a:xfrm>
          <a:custGeom>
            <a:avLst/>
            <a:gdLst>
              <a:gd name="connsiteX0" fmla="*/ 62640 w 72796"/>
              <a:gd name="connsiteY0" fmla="*/ 74490 h 108349"/>
              <a:gd name="connsiteX1" fmla="*/ 72797 w 72796"/>
              <a:gd name="connsiteY1" fmla="*/ 76183 h 108349"/>
              <a:gd name="connsiteX2" fmla="*/ 72797 w 72796"/>
              <a:gd name="connsiteY2" fmla="*/ 88034 h 108349"/>
              <a:gd name="connsiteX3" fmla="*/ 62640 w 72796"/>
              <a:gd name="connsiteY3" fmla="*/ 86341 h 108349"/>
              <a:gd name="connsiteX4" fmla="*/ 62640 w 72796"/>
              <a:gd name="connsiteY4" fmla="*/ 108349 h 108349"/>
              <a:gd name="connsiteX5" fmla="*/ 50789 w 72796"/>
              <a:gd name="connsiteY5" fmla="*/ 106656 h 108349"/>
              <a:gd name="connsiteX6" fmla="*/ 50789 w 72796"/>
              <a:gd name="connsiteY6" fmla="*/ 84648 h 108349"/>
              <a:gd name="connsiteX7" fmla="*/ 0 w 72796"/>
              <a:gd name="connsiteY7" fmla="*/ 79569 h 108349"/>
              <a:gd name="connsiteX8" fmla="*/ 47403 w 72796"/>
              <a:gd name="connsiteY8" fmla="*/ 0 h 108349"/>
              <a:gd name="connsiteX9" fmla="*/ 60946 w 72796"/>
              <a:gd name="connsiteY9" fmla="*/ 1693 h 108349"/>
              <a:gd name="connsiteX10" fmla="*/ 62640 w 72796"/>
              <a:gd name="connsiteY10" fmla="*/ 74490 h 108349"/>
              <a:gd name="connsiteX11" fmla="*/ 50789 w 72796"/>
              <a:gd name="connsiteY11" fmla="*/ 74490 h 108349"/>
              <a:gd name="connsiteX12" fmla="*/ 50789 w 72796"/>
              <a:gd name="connsiteY12" fmla="*/ 15237 h 108349"/>
              <a:gd name="connsiteX13" fmla="*/ 18622 w 72796"/>
              <a:gd name="connsiteY13" fmla="*/ 71104 h 108349"/>
              <a:gd name="connsiteX14" fmla="*/ 50789 w 72796"/>
              <a:gd name="connsiteY14" fmla="*/ 74490 h 1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96" h="108349">
                <a:moveTo>
                  <a:pt x="62640" y="74490"/>
                </a:moveTo>
                <a:lnTo>
                  <a:pt x="72797" y="76183"/>
                </a:lnTo>
                <a:lnTo>
                  <a:pt x="72797" y="88034"/>
                </a:lnTo>
                <a:lnTo>
                  <a:pt x="62640" y="86341"/>
                </a:lnTo>
                <a:lnTo>
                  <a:pt x="62640" y="108349"/>
                </a:lnTo>
                <a:lnTo>
                  <a:pt x="50789" y="106656"/>
                </a:lnTo>
                <a:lnTo>
                  <a:pt x="50789" y="84648"/>
                </a:lnTo>
                <a:lnTo>
                  <a:pt x="0" y="79569"/>
                </a:lnTo>
                <a:lnTo>
                  <a:pt x="47403" y="0"/>
                </a:lnTo>
                <a:lnTo>
                  <a:pt x="60946" y="1693"/>
                </a:lnTo>
                <a:lnTo>
                  <a:pt x="62640" y="74490"/>
                </a:lnTo>
                <a:close/>
                <a:moveTo>
                  <a:pt x="50789" y="74490"/>
                </a:moveTo>
                <a:lnTo>
                  <a:pt x="50789" y="15237"/>
                </a:lnTo>
                <a:lnTo>
                  <a:pt x="18622" y="71104"/>
                </a:lnTo>
                <a:lnTo>
                  <a:pt x="50789" y="74490"/>
                </a:ln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2" name="任意多边形: 形状 521"/>
          <p:cNvSpPr/>
          <p:nvPr/>
        </p:nvSpPr>
        <p:spPr>
          <a:xfrm>
            <a:off x="8700513" y="5960414"/>
            <a:ext cx="66025" cy="113588"/>
          </a:xfrm>
          <a:custGeom>
            <a:avLst/>
            <a:gdLst>
              <a:gd name="connsiteX0" fmla="*/ 60947 w 66025"/>
              <a:gd name="connsiteY0" fmla="*/ 8465 h 113588"/>
              <a:gd name="connsiteX1" fmla="*/ 28780 w 66025"/>
              <a:gd name="connsiteY1" fmla="*/ 49096 h 113588"/>
              <a:gd name="connsiteX2" fmla="*/ 32167 w 66025"/>
              <a:gd name="connsiteY2" fmla="*/ 49096 h 113588"/>
              <a:gd name="connsiteX3" fmla="*/ 66026 w 66025"/>
              <a:gd name="connsiteY3" fmla="*/ 84648 h 113588"/>
              <a:gd name="connsiteX4" fmla="*/ 33859 w 66025"/>
              <a:gd name="connsiteY4" fmla="*/ 113428 h 113588"/>
              <a:gd name="connsiteX5" fmla="*/ 1694 w 66025"/>
              <a:gd name="connsiteY5" fmla="*/ 79569 h 113588"/>
              <a:gd name="connsiteX6" fmla="*/ 13544 w 66025"/>
              <a:gd name="connsiteY6" fmla="*/ 81262 h 113588"/>
              <a:gd name="connsiteX7" fmla="*/ 33859 w 66025"/>
              <a:gd name="connsiteY7" fmla="*/ 103271 h 113588"/>
              <a:gd name="connsiteX8" fmla="*/ 54175 w 66025"/>
              <a:gd name="connsiteY8" fmla="*/ 82955 h 113588"/>
              <a:gd name="connsiteX9" fmla="*/ 33859 w 66025"/>
              <a:gd name="connsiteY9" fmla="*/ 60947 h 113588"/>
              <a:gd name="connsiteX10" fmla="*/ 8465 w 66025"/>
              <a:gd name="connsiteY10" fmla="*/ 57560 h 113588"/>
              <a:gd name="connsiteX11" fmla="*/ 40631 w 66025"/>
              <a:gd name="connsiteY11" fmla="*/ 16930 h 113588"/>
              <a:gd name="connsiteX12" fmla="*/ 0 w 66025"/>
              <a:gd name="connsiteY12" fmla="*/ 11850 h 113588"/>
              <a:gd name="connsiteX13" fmla="*/ 0 w 66025"/>
              <a:gd name="connsiteY13" fmla="*/ 0 h 113588"/>
              <a:gd name="connsiteX14" fmla="*/ 60947 w 66025"/>
              <a:gd name="connsiteY14" fmla="*/ 8465 h 11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025" h="113588">
                <a:moveTo>
                  <a:pt x="60947" y="8465"/>
                </a:moveTo>
                <a:lnTo>
                  <a:pt x="28780" y="49096"/>
                </a:lnTo>
                <a:lnTo>
                  <a:pt x="32167" y="49096"/>
                </a:lnTo>
                <a:cubicBezTo>
                  <a:pt x="50789" y="50789"/>
                  <a:pt x="64333" y="66025"/>
                  <a:pt x="66026" y="84648"/>
                </a:cubicBezTo>
                <a:cubicBezTo>
                  <a:pt x="66026" y="103271"/>
                  <a:pt x="52482" y="115121"/>
                  <a:pt x="33859" y="113428"/>
                </a:cubicBezTo>
                <a:cubicBezTo>
                  <a:pt x="16930" y="111735"/>
                  <a:pt x="1694" y="96498"/>
                  <a:pt x="1694" y="79569"/>
                </a:cubicBezTo>
                <a:lnTo>
                  <a:pt x="13544" y="81262"/>
                </a:lnTo>
                <a:cubicBezTo>
                  <a:pt x="13544" y="93113"/>
                  <a:pt x="23702" y="101577"/>
                  <a:pt x="33859" y="103271"/>
                </a:cubicBezTo>
                <a:cubicBezTo>
                  <a:pt x="45710" y="104963"/>
                  <a:pt x="54175" y="96498"/>
                  <a:pt x="54175" y="82955"/>
                </a:cubicBezTo>
                <a:cubicBezTo>
                  <a:pt x="54175" y="71104"/>
                  <a:pt x="44018" y="62639"/>
                  <a:pt x="33859" y="60947"/>
                </a:cubicBezTo>
                <a:lnTo>
                  <a:pt x="8465" y="57560"/>
                </a:lnTo>
                <a:lnTo>
                  <a:pt x="40631" y="16930"/>
                </a:lnTo>
                <a:lnTo>
                  <a:pt x="0" y="11850"/>
                </a:lnTo>
                <a:lnTo>
                  <a:pt x="0" y="0"/>
                </a:lnTo>
                <a:lnTo>
                  <a:pt x="60947" y="8465"/>
                </a:lnTo>
                <a:close/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3" name="任意多边形: 形状 522"/>
          <p:cNvSpPr/>
          <p:nvPr/>
        </p:nvSpPr>
        <p:spPr>
          <a:xfrm>
            <a:off x="7891280" y="6053527"/>
            <a:ext cx="28780" cy="110042"/>
          </a:xfrm>
          <a:custGeom>
            <a:avLst/>
            <a:gdLst>
              <a:gd name="connsiteX0" fmla="*/ 28780 w 28780"/>
              <a:gd name="connsiteY0" fmla="*/ 3386 h 110042"/>
              <a:gd name="connsiteX1" fmla="*/ 28780 w 28780"/>
              <a:gd name="connsiteY1" fmla="*/ 110042 h 110042"/>
              <a:gd name="connsiteX2" fmla="*/ 18623 w 28780"/>
              <a:gd name="connsiteY2" fmla="*/ 108349 h 110042"/>
              <a:gd name="connsiteX3" fmla="*/ 18623 w 28780"/>
              <a:gd name="connsiteY3" fmla="*/ 13543 h 110042"/>
              <a:gd name="connsiteX4" fmla="*/ 0 w 28780"/>
              <a:gd name="connsiteY4" fmla="*/ 11850 h 110042"/>
              <a:gd name="connsiteX5" fmla="*/ 0 w 28780"/>
              <a:gd name="connsiteY5" fmla="*/ 0 h 1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80" h="110042">
                <a:moveTo>
                  <a:pt x="28780" y="3386"/>
                </a:moveTo>
                <a:lnTo>
                  <a:pt x="28780" y="110042"/>
                </a:lnTo>
                <a:lnTo>
                  <a:pt x="18623" y="108349"/>
                </a:lnTo>
                <a:lnTo>
                  <a:pt x="18623" y="13543"/>
                </a:lnTo>
                <a:lnTo>
                  <a:pt x="0" y="11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89" name="图形 7"/>
          <p:cNvGrpSpPr/>
          <p:nvPr/>
        </p:nvGrpSpPr>
        <p:grpSpPr>
          <a:xfrm>
            <a:off x="5472044" y="5196890"/>
            <a:ext cx="543439" cy="233628"/>
            <a:chOff x="4925506" y="5501690"/>
            <a:chExt cx="543439" cy="233628"/>
          </a:xfrm>
          <a:solidFill>
            <a:srgbClr val="FFFFFF"/>
          </a:solidFill>
        </p:grpSpPr>
        <p:sp>
          <p:nvSpPr>
            <p:cNvPr id="1090" name="任意多边形: 形状 1089"/>
            <p:cNvSpPr/>
            <p:nvPr/>
          </p:nvSpPr>
          <p:spPr>
            <a:xfrm>
              <a:off x="4925506" y="5501690"/>
              <a:ext cx="27086" cy="45709"/>
            </a:xfrm>
            <a:custGeom>
              <a:avLst/>
              <a:gdLst>
                <a:gd name="connsiteX0" fmla="*/ 15236 w 27086"/>
                <a:gd name="connsiteY0" fmla="*/ 25394 h 45709"/>
                <a:gd name="connsiteX1" fmla="*/ 27087 w 27086"/>
                <a:gd name="connsiteY1" fmla="*/ 45710 h 45709"/>
                <a:gd name="connsiteX2" fmla="*/ 23701 w 27086"/>
                <a:gd name="connsiteY2" fmla="*/ 45710 h 45709"/>
                <a:gd name="connsiteX3" fmla="*/ 11850 w 27086"/>
                <a:gd name="connsiteY3" fmla="*/ 25394 h 45709"/>
                <a:gd name="connsiteX4" fmla="*/ 3385 w 27086"/>
                <a:gd name="connsiteY4" fmla="*/ 23701 h 45709"/>
                <a:gd name="connsiteX5" fmla="*/ 3385 w 27086"/>
                <a:gd name="connsiteY5" fmla="*/ 42324 h 45709"/>
                <a:gd name="connsiteX6" fmla="*/ 0 w 27086"/>
                <a:gd name="connsiteY6" fmla="*/ 42324 h 45709"/>
                <a:gd name="connsiteX7" fmla="*/ 0 w 27086"/>
                <a:gd name="connsiteY7" fmla="*/ 0 h 45709"/>
                <a:gd name="connsiteX8" fmla="*/ 13543 w 27086"/>
                <a:gd name="connsiteY8" fmla="*/ 1693 h 45709"/>
                <a:gd name="connsiteX9" fmla="*/ 25394 w 27086"/>
                <a:gd name="connsiteY9" fmla="*/ 13544 h 45709"/>
                <a:gd name="connsiteX10" fmla="*/ 15236 w 27086"/>
                <a:gd name="connsiteY10" fmla="*/ 25394 h 45709"/>
                <a:gd name="connsiteX11" fmla="*/ 3385 w 27086"/>
                <a:gd name="connsiteY11" fmla="*/ 22009 h 45709"/>
                <a:gd name="connsiteX12" fmla="*/ 13543 w 27086"/>
                <a:gd name="connsiteY12" fmla="*/ 23701 h 45709"/>
                <a:gd name="connsiteX13" fmla="*/ 22008 w 27086"/>
                <a:gd name="connsiteY13" fmla="*/ 16930 h 45709"/>
                <a:gd name="connsiteX14" fmla="*/ 13543 w 27086"/>
                <a:gd name="connsiteY14" fmla="*/ 8465 h 45709"/>
                <a:gd name="connsiteX15" fmla="*/ 3385 w 27086"/>
                <a:gd name="connsiteY15" fmla="*/ 6772 h 45709"/>
                <a:gd name="connsiteX16" fmla="*/ 3385 w 27086"/>
                <a:gd name="connsiteY16" fmla="*/ 22009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5709">
                  <a:moveTo>
                    <a:pt x="15236" y="25394"/>
                  </a:moveTo>
                  <a:lnTo>
                    <a:pt x="27087" y="45710"/>
                  </a:lnTo>
                  <a:lnTo>
                    <a:pt x="23701" y="45710"/>
                  </a:lnTo>
                  <a:lnTo>
                    <a:pt x="11850" y="25394"/>
                  </a:lnTo>
                  <a:lnTo>
                    <a:pt x="3385" y="23701"/>
                  </a:lnTo>
                  <a:lnTo>
                    <a:pt x="338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3543" y="1693"/>
                  </a:lnTo>
                  <a:cubicBezTo>
                    <a:pt x="20315" y="1693"/>
                    <a:pt x="25394" y="8465"/>
                    <a:pt x="25394" y="13544"/>
                  </a:cubicBezTo>
                  <a:cubicBezTo>
                    <a:pt x="25394" y="22009"/>
                    <a:pt x="20315" y="25394"/>
                    <a:pt x="15236" y="25394"/>
                  </a:cubicBezTo>
                  <a:close/>
                  <a:moveTo>
                    <a:pt x="3385" y="22009"/>
                  </a:moveTo>
                  <a:lnTo>
                    <a:pt x="13543" y="23701"/>
                  </a:lnTo>
                  <a:cubicBezTo>
                    <a:pt x="18622" y="23701"/>
                    <a:pt x="22008" y="22009"/>
                    <a:pt x="22008" y="16930"/>
                  </a:cubicBezTo>
                  <a:cubicBezTo>
                    <a:pt x="22008" y="11851"/>
                    <a:pt x="18622" y="8465"/>
                    <a:pt x="13543" y="8465"/>
                  </a:cubicBezTo>
                  <a:lnTo>
                    <a:pt x="3385" y="6772"/>
                  </a:lnTo>
                  <a:lnTo>
                    <a:pt x="3385" y="22009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1" name="任意多边形: 形状 1090"/>
            <p:cNvSpPr/>
            <p:nvPr/>
          </p:nvSpPr>
          <p:spPr>
            <a:xfrm>
              <a:off x="4954285" y="5506769"/>
              <a:ext cx="27087" cy="42323"/>
            </a:xfrm>
            <a:custGeom>
              <a:avLst/>
              <a:gdLst>
                <a:gd name="connsiteX0" fmla="*/ 27088 w 27087"/>
                <a:gd name="connsiteY0" fmla="*/ 1693 h 42323"/>
                <a:gd name="connsiteX1" fmla="*/ 27088 w 27087"/>
                <a:gd name="connsiteY1" fmla="*/ 5079 h 42323"/>
                <a:gd name="connsiteX2" fmla="*/ 15237 w 27087"/>
                <a:gd name="connsiteY2" fmla="*/ 5079 h 42323"/>
                <a:gd name="connsiteX3" fmla="*/ 15237 w 27087"/>
                <a:gd name="connsiteY3" fmla="*/ 42324 h 42323"/>
                <a:gd name="connsiteX4" fmla="*/ 11851 w 27087"/>
                <a:gd name="connsiteY4" fmla="*/ 42324 h 42323"/>
                <a:gd name="connsiteX5" fmla="*/ 11851 w 27087"/>
                <a:gd name="connsiteY5" fmla="*/ 3386 h 42323"/>
                <a:gd name="connsiteX6" fmla="*/ 0 w 27087"/>
                <a:gd name="connsiteY6" fmla="*/ 3386 h 42323"/>
                <a:gd name="connsiteX7" fmla="*/ 0 w 27087"/>
                <a:gd name="connsiteY7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87" h="42323">
                  <a:moveTo>
                    <a:pt x="27088" y="1693"/>
                  </a:moveTo>
                  <a:lnTo>
                    <a:pt x="27088" y="5079"/>
                  </a:lnTo>
                  <a:lnTo>
                    <a:pt x="15237" y="5079"/>
                  </a:lnTo>
                  <a:lnTo>
                    <a:pt x="15237" y="42324"/>
                  </a:lnTo>
                  <a:lnTo>
                    <a:pt x="11851" y="42324"/>
                  </a:lnTo>
                  <a:lnTo>
                    <a:pt x="11851" y="3386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2" name="任意多边形: 形状 1091"/>
            <p:cNvSpPr/>
            <p:nvPr/>
          </p:nvSpPr>
          <p:spPr>
            <a:xfrm>
              <a:off x="5003381" y="5513541"/>
              <a:ext cx="30473" cy="44017"/>
            </a:xfrm>
            <a:custGeom>
              <a:avLst/>
              <a:gdLst>
                <a:gd name="connsiteX0" fmla="*/ 30473 w 30473"/>
                <a:gd name="connsiteY0" fmla="*/ 1693 h 44017"/>
                <a:gd name="connsiteX1" fmla="*/ 30473 w 30473"/>
                <a:gd name="connsiteY1" fmla="*/ 30473 h 44017"/>
                <a:gd name="connsiteX2" fmla="*/ 15237 w 30473"/>
                <a:gd name="connsiteY2" fmla="*/ 44017 h 44017"/>
                <a:gd name="connsiteX3" fmla="*/ 0 w 30473"/>
                <a:gd name="connsiteY3" fmla="*/ 28780 h 44017"/>
                <a:gd name="connsiteX4" fmla="*/ 0 w 30473"/>
                <a:gd name="connsiteY4" fmla="*/ 0 h 44017"/>
                <a:gd name="connsiteX5" fmla="*/ 3386 w 30473"/>
                <a:gd name="connsiteY5" fmla="*/ 0 h 44017"/>
                <a:gd name="connsiteX6" fmla="*/ 3386 w 30473"/>
                <a:gd name="connsiteY6" fmla="*/ 27087 h 44017"/>
                <a:gd name="connsiteX7" fmla="*/ 15237 w 30473"/>
                <a:gd name="connsiteY7" fmla="*/ 40631 h 44017"/>
                <a:gd name="connsiteX8" fmla="*/ 27087 w 30473"/>
                <a:gd name="connsiteY8" fmla="*/ 30473 h 44017"/>
                <a:gd name="connsiteX9" fmla="*/ 27087 w 30473"/>
                <a:gd name="connsiteY9" fmla="*/ 3386 h 44017"/>
                <a:gd name="connsiteX10" fmla="*/ 30473 w 30473"/>
                <a:gd name="connsiteY10" fmla="*/ 1693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3" h="44017">
                  <a:moveTo>
                    <a:pt x="30473" y="1693"/>
                  </a:moveTo>
                  <a:lnTo>
                    <a:pt x="30473" y="30473"/>
                  </a:lnTo>
                  <a:cubicBezTo>
                    <a:pt x="30473" y="38938"/>
                    <a:pt x="23702" y="44017"/>
                    <a:pt x="15237" y="44017"/>
                  </a:cubicBezTo>
                  <a:cubicBezTo>
                    <a:pt x="6772" y="42324"/>
                    <a:pt x="0" y="35552"/>
                    <a:pt x="0" y="28780"/>
                  </a:cubicBezTo>
                  <a:lnTo>
                    <a:pt x="0" y="0"/>
                  </a:lnTo>
                  <a:lnTo>
                    <a:pt x="3386" y="0"/>
                  </a:lnTo>
                  <a:lnTo>
                    <a:pt x="3386" y="27087"/>
                  </a:lnTo>
                  <a:cubicBezTo>
                    <a:pt x="3386" y="33859"/>
                    <a:pt x="8465" y="38938"/>
                    <a:pt x="15237" y="40631"/>
                  </a:cubicBezTo>
                  <a:cubicBezTo>
                    <a:pt x="22008" y="40631"/>
                    <a:pt x="27087" y="37245"/>
                    <a:pt x="27087" y="30473"/>
                  </a:cubicBezTo>
                  <a:lnTo>
                    <a:pt x="27087" y="3386"/>
                  </a:lnTo>
                  <a:lnTo>
                    <a:pt x="30473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3" name="任意多边形: 形状 1092"/>
            <p:cNvSpPr/>
            <p:nvPr/>
          </p:nvSpPr>
          <p:spPr>
            <a:xfrm>
              <a:off x="5044013" y="5515234"/>
              <a:ext cx="27086" cy="45709"/>
            </a:xfrm>
            <a:custGeom>
              <a:avLst/>
              <a:gdLst>
                <a:gd name="connsiteX0" fmla="*/ 15236 w 27086"/>
                <a:gd name="connsiteY0" fmla="*/ 25394 h 45709"/>
                <a:gd name="connsiteX1" fmla="*/ 27087 w 27086"/>
                <a:gd name="connsiteY1" fmla="*/ 45710 h 45709"/>
                <a:gd name="connsiteX2" fmla="*/ 23701 w 27086"/>
                <a:gd name="connsiteY2" fmla="*/ 45710 h 45709"/>
                <a:gd name="connsiteX3" fmla="*/ 11850 w 27086"/>
                <a:gd name="connsiteY3" fmla="*/ 25394 h 45709"/>
                <a:gd name="connsiteX4" fmla="*/ 3385 w 27086"/>
                <a:gd name="connsiteY4" fmla="*/ 23701 h 45709"/>
                <a:gd name="connsiteX5" fmla="*/ 3385 w 27086"/>
                <a:gd name="connsiteY5" fmla="*/ 42324 h 45709"/>
                <a:gd name="connsiteX6" fmla="*/ 0 w 27086"/>
                <a:gd name="connsiteY6" fmla="*/ 42324 h 45709"/>
                <a:gd name="connsiteX7" fmla="*/ 0 w 27086"/>
                <a:gd name="connsiteY7" fmla="*/ 0 h 45709"/>
                <a:gd name="connsiteX8" fmla="*/ 13543 w 27086"/>
                <a:gd name="connsiteY8" fmla="*/ 1693 h 45709"/>
                <a:gd name="connsiteX9" fmla="*/ 25394 w 27086"/>
                <a:gd name="connsiteY9" fmla="*/ 13544 h 45709"/>
                <a:gd name="connsiteX10" fmla="*/ 15236 w 27086"/>
                <a:gd name="connsiteY10" fmla="*/ 25394 h 45709"/>
                <a:gd name="connsiteX11" fmla="*/ 3385 w 27086"/>
                <a:gd name="connsiteY11" fmla="*/ 20315 h 45709"/>
                <a:gd name="connsiteX12" fmla="*/ 13543 w 27086"/>
                <a:gd name="connsiteY12" fmla="*/ 22009 h 45709"/>
                <a:gd name="connsiteX13" fmla="*/ 22008 w 27086"/>
                <a:gd name="connsiteY13" fmla="*/ 15237 h 45709"/>
                <a:gd name="connsiteX14" fmla="*/ 13543 w 27086"/>
                <a:gd name="connsiteY14" fmla="*/ 6772 h 45709"/>
                <a:gd name="connsiteX15" fmla="*/ 3385 w 27086"/>
                <a:gd name="connsiteY15" fmla="*/ 5079 h 45709"/>
                <a:gd name="connsiteX16" fmla="*/ 3385 w 27086"/>
                <a:gd name="connsiteY16" fmla="*/ 20315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5709">
                  <a:moveTo>
                    <a:pt x="15236" y="25394"/>
                  </a:moveTo>
                  <a:lnTo>
                    <a:pt x="27087" y="45710"/>
                  </a:lnTo>
                  <a:lnTo>
                    <a:pt x="23701" y="45710"/>
                  </a:lnTo>
                  <a:lnTo>
                    <a:pt x="11850" y="25394"/>
                  </a:lnTo>
                  <a:lnTo>
                    <a:pt x="3385" y="23701"/>
                  </a:lnTo>
                  <a:lnTo>
                    <a:pt x="338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3543" y="1693"/>
                  </a:lnTo>
                  <a:cubicBezTo>
                    <a:pt x="20315" y="1693"/>
                    <a:pt x="25394" y="8465"/>
                    <a:pt x="25394" y="13544"/>
                  </a:cubicBezTo>
                  <a:cubicBezTo>
                    <a:pt x="25394" y="20315"/>
                    <a:pt x="20315" y="23701"/>
                    <a:pt x="15236" y="25394"/>
                  </a:cubicBezTo>
                  <a:close/>
                  <a:moveTo>
                    <a:pt x="3385" y="20315"/>
                  </a:moveTo>
                  <a:lnTo>
                    <a:pt x="13543" y="22009"/>
                  </a:lnTo>
                  <a:cubicBezTo>
                    <a:pt x="18622" y="22009"/>
                    <a:pt x="22008" y="20315"/>
                    <a:pt x="22008" y="15237"/>
                  </a:cubicBezTo>
                  <a:cubicBezTo>
                    <a:pt x="22008" y="10158"/>
                    <a:pt x="18622" y="6772"/>
                    <a:pt x="13543" y="6772"/>
                  </a:cubicBezTo>
                  <a:lnTo>
                    <a:pt x="3385" y="5079"/>
                  </a:lnTo>
                  <a:lnTo>
                    <a:pt x="3385" y="20315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4" name="任意多边形: 形状 1093"/>
            <p:cNvSpPr/>
            <p:nvPr/>
          </p:nvSpPr>
          <p:spPr>
            <a:xfrm>
              <a:off x="4925506" y="5560944"/>
              <a:ext cx="10157" cy="66025"/>
            </a:xfrm>
            <a:custGeom>
              <a:avLst/>
              <a:gdLst>
                <a:gd name="connsiteX0" fmla="*/ 10157 w 10157"/>
                <a:gd name="connsiteY0" fmla="*/ 0 h 66025"/>
                <a:gd name="connsiteX1" fmla="*/ 10157 w 10157"/>
                <a:gd name="connsiteY1" fmla="*/ 3386 h 66025"/>
                <a:gd name="connsiteX2" fmla="*/ 3385 w 10157"/>
                <a:gd name="connsiteY2" fmla="*/ 1693 h 66025"/>
                <a:gd name="connsiteX3" fmla="*/ 3385 w 10157"/>
                <a:gd name="connsiteY3" fmla="*/ 62639 h 66025"/>
                <a:gd name="connsiteX4" fmla="*/ 10157 w 10157"/>
                <a:gd name="connsiteY4" fmla="*/ 62639 h 66025"/>
                <a:gd name="connsiteX5" fmla="*/ 10157 w 10157"/>
                <a:gd name="connsiteY5" fmla="*/ 66025 h 66025"/>
                <a:gd name="connsiteX6" fmla="*/ 0 w 10157"/>
                <a:gd name="connsiteY6" fmla="*/ 64332 h 66025"/>
                <a:gd name="connsiteX7" fmla="*/ 0 w 10157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57" h="66025">
                  <a:moveTo>
                    <a:pt x="10157" y="0"/>
                  </a:moveTo>
                  <a:lnTo>
                    <a:pt x="10157" y="3386"/>
                  </a:lnTo>
                  <a:lnTo>
                    <a:pt x="3385" y="1693"/>
                  </a:lnTo>
                  <a:lnTo>
                    <a:pt x="3385" y="62639"/>
                  </a:lnTo>
                  <a:lnTo>
                    <a:pt x="10157" y="62639"/>
                  </a:lnTo>
                  <a:lnTo>
                    <a:pt x="10157" y="66025"/>
                  </a:lnTo>
                  <a:lnTo>
                    <a:pt x="0" y="64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5" name="任意多边形: 形状 1094"/>
            <p:cNvSpPr/>
            <p:nvPr/>
          </p:nvSpPr>
          <p:spPr>
            <a:xfrm>
              <a:off x="4942435" y="5572795"/>
              <a:ext cx="27086" cy="42648"/>
            </a:xfrm>
            <a:custGeom>
              <a:avLst/>
              <a:gdLst>
                <a:gd name="connsiteX0" fmla="*/ 23701 w 27086"/>
                <a:gd name="connsiteY0" fmla="*/ 1693 h 42648"/>
                <a:gd name="connsiteX1" fmla="*/ 23701 w 27086"/>
                <a:gd name="connsiteY1" fmla="*/ 5079 h 42648"/>
                <a:gd name="connsiteX2" fmla="*/ 6771 w 27086"/>
                <a:gd name="connsiteY2" fmla="*/ 3386 h 42648"/>
                <a:gd name="connsiteX3" fmla="*/ 5079 w 27086"/>
                <a:gd name="connsiteY3" fmla="*/ 16930 h 42648"/>
                <a:gd name="connsiteX4" fmla="*/ 13543 w 27086"/>
                <a:gd name="connsiteY4" fmla="*/ 15237 h 42648"/>
                <a:gd name="connsiteX5" fmla="*/ 27087 w 27086"/>
                <a:gd name="connsiteY5" fmla="*/ 30473 h 42648"/>
                <a:gd name="connsiteX6" fmla="*/ 13543 w 27086"/>
                <a:gd name="connsiteY6" fmla="*/ 42324 h 42648"/>
                <a:gd name="connsiteX7" fmla="*/ 0 w 27086"/>
                <a:gd name="connsiteY7" fmla="*/ 35552 h 42648"/>
                <a:gd name="connsiteX8" fmla="*/ 0 w 27086"/>
                <a:gd name="connsiteY8" fmla="*/ 32166 h 42648"/>
                <a:gd name="connsiteX9" fmla="*/ 0 w 27086"/>
                <a:gd name="connsiteY9" fmla="*/ 32166 h 42648"/>
                <a:gd name="connsiteX10" fmla="*/ 11850 w 27086"/>
                <a:gd name="connsiteY10" fmla="*/ 38938 h 42648"/>
                <a:gd name="connsiteX11" fmla="*/ 23701 w 27086"/>
                <a:gd name="connsiteY11" fmla="*/ 28780 h 42648"/>
                <a:gd name="connsiteX12" fmla="*/ 13543 w 27086"/>
                <a:gd name="connsiteY12" fmla="*/ 16930 h 42648"/>
                <a:gd name="connsiteX13" fmla="*/ 5079 w 27086"/>
                <a:gd name="connsiteY13" fmla="*/ 20315 h 42648"/>
                <a:gd name="connsiteX14" fmla="*/ 1693 w 27086"/>
                <a:gd name="connsiteY14" fmla="*/ 18623 h 42648"/>
                <a:gd name="connsiteX15" fmla="*/ 3385 w 27086"/>
                <a:gd name="connsiteY15" fmla="*/ 0 h 42648"/>
                <a:gd name="connsiteX16" fmla="*/ 23701 w 27086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2648">
                  <a:moveTo>
                    <a:pt x="23701" y="1693"/>
                  </a:moveTo>
                  <a:lnTo>
                    <a:pt x="23701" y="5079"/>
                  </a:lnTo>
                  <a:lnTo>
                    <a:pt x="6771" y="3386"/>
                  </a:lnTo>
                  <a:lnTo>
                    <a:pt x="5079" y="16930"/>
                  </a:lnTo>
                  <a:cubicBezTo>
                    <a:pt x="6771" y="15237"/>
                    <a:pt x="10157" y="15237"/>
                    <a:pt x="13543" y="15237"/>
                  </a:cubicBezTo>
                  <a:cubicBezTo>
                    <a:pt x="20315" y="15237"/>
                    <a:pt x="27087" y="22009"/>
                    <a:pt x="27087" y="30473"/>
                  </a:cubicBezTo>
                  <a:cubicBezTo>
                    <a:pt x="27087" y="38938"/>
                    <a:pt x="22008" y="44017"/>
                    <a:pt x="13543" y="42324"/>
                  </a:cubicBezTo>
                  <a:cubicBezTo>
                    <a:pt x="8465" y="42324"/>
                    <a:pt x="3385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5" y="37245"/>
                    <a:pt x="8465" y="38938"/>
                    <a:pt x="11850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5" y="0"/>
                  </a:lnTo>
                  <a:lnTo>
                    <a:pt x="23701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6" name="任意多边形: 形状 1095"/>
            <p:cNvSpPr/>
            <p:nvPr/>
          </p:nvSpPr>
          <p:spPr>
            <a:xfrm>
              <a:off x="4977987" y="5576180"/>
              <a:ext cx="27086" cy="42323"/>
            </a:xfrm>
            <a:custGeom>
              <a:avLst/>
              <a:gdLst>
                <a:gd name="connsiteX0" fmla="*/ 27087 w 27086"/>
                <a:gd name="connsiteY0" fmla="*/ 28780 h 42323"/>
                <a:gd name="connsiteX1" fmla="*/ 13543 w 27086"/>
                <a:gd name="connsiteY1" fmla="*/ 42324 h 42323"/>
                <a:gd name="connsiteX2" fmla="*/ 13543 w 27086"/>
                <a:gd name="connsiteY2" fmla="*/ 42324 h 42323"/>
                <a:gd name="connsiteX3" fmla="*/ 0 w 27086"/>
                <a:gd name="connsiteY3" fmla="*/ 27087 h 42323"/>
                <a:gd name="connsiteX4" fmla="*/ 3386 w 27086"/>
                <a:gd name="connsiteY4" fmla="*/ 16930 h 42323"/>
                <a:gd name="connsiteX5" fmla="*/ 18622 w 27086"/>
                <a:gd name="connsiteY5" fmla="*/ 0 h 42323"/>
                <a:gd name="connsiteX6" fmla="*/ 22008 w 27086"/>
                <a:gd name="connsiteY6" fmla="*/ 0 h 42323"/>
                <a:gd name="connsiteX7" fmla="*/ 10157 w 27086"/>
                <a:gd name="connsiteY7" fmla="*/ 13544 h 42323"/>
                <a:gd name="connsiteX8" fmla="*/ 13543 w 27086"/>
                <a:gd name="connsiteY8" fmla="*/ 13544 h 42323"/>
                <a:gd name="connsiteX9" fmla="*/ 13543 w 27086"/>
                <a:gd name="connsiteY9" fmla="*/ 13544 h 42323"/>
                <a:gd name="connsiteX10" fmla="*/ 27087 w 27086"/>
                <a:gd name="connsiteY10" fmla="*/ 28780 h 42323"/>
                <a:gd name="connsiteX11" fmla="*/ 13543 w 27086"/>
                <a:gd name="connsiteY11" fmla="*/ 38938 h 42323"/>
                <a:gd name="connsiteX12" fmla="*/ 23702 w 27086"/>
                <a:gd name="connsiteY12" fmla="*/ 28780 h 42323"/>
                <a:gd name="connsiteX13" fmla="*/ 13543 w 27086"/>
                <a:gd name="connsiteY13" fmla="*/ 16930 h 42323"/>
                <a:gd name="connsiteX14" fmla="*/ 13543 w 27086"/>
                <a:gd name="connsiteY14" fmla="*/ 16930 h 42323"/>
                <a:gd name="connsiteX15" fmla="*/ 3386 w 27086"/>
                <a:gd name="connsiteY15" fmla="*/ 27087 h 42323"/>
                <a:gd name="connsiteX16" fmla="*/ 13543 w 27086"/>
                <a:gd name="connsiteY16" fmla="*/ 38938 h 42323"/>
                <a:gd name="connsiteX17" fmla="*/ 13543 w 27086"/>
                <a:gd name="connsiteY17" fmla="*/ 38938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28780"/>
                  </a:moveTo>
                  <a:cubicBezTo>
                    <a:pt x="27087" y="37245"/>
                    <a:pt x="22008" y="42324"/>
                    <a:pt x="13543" y="42324"/>
                  </a:cubicBezTo>
                  <a:cubicBezTo>
                    <a:pt x="13543" y="42324"/>
                    <a:pt x="13543" y="42324"/>
                    <a:pt x="13543" y="42324"/>
                  </a:cubicBezTo>
                  <a:cubicBezTo>
                    <a:pt x="6772" y="42324"/>
                    <a:pt x="0" y="35552"/>
                    <a:pt x="0" y="27087"/>
                  </a:cubicBezTo>
                  <a:cubicBezTo>
                    <a:pt x="0" y="23702"/>
                    <a:pt x="1693" y="20316"/>
                    <a:pt x="3386" y="16930"/>
                  </a:cubicBezTo>
                  <a:lnTo>
                    <a:pt x="18622" y="0"/>
                  </a:lnTo>
                  <a:lnTo>
                    <a:pt x="22008" y="0"/>
                  </a:lnTo>
                  <a:lnTo>
                    <a:pt x="10157" y="13544"/>
                  </a:lnTo>
                  <a:cubicBezTo>
                    <a:pt x="11851" y="13544"/>
                    <a:pt x="11851" y="13544"/>
                    <a:pt x="13543" y="13544"/>
                  </a:cubicBezTo>
                  <a:cubicBezTo>
                    <a:pt x="13543" y="13544"/>
                    <a:pt x="13543" y="13544"/>
                    <a:pt x="13543" y="13544"/>
                  </a:cubicBezTo>
                  <a:cubicBezTo>
                    <a:pt x="20316" y="15237"/>
                    <a:pt x="27087" y="22009"/>
                    <a:pt x="27087" y="28780"/>
                  </a:cubicBezTo>
                  <a:close/>
                  <a:moveTo>
                    <a:pt x="13543" y="38938"/>
                  </a:moveTo>
                  <a:cubicBezTo>
                    <a:pt x="20316" y="38938"/>
                    <a:pt x="23702" y="33859"/>
                    <a:pt x="23702" y="28780"/>
                  </a:cubicBezTo>
                  <a:cubicBezTo>
                    <a:pt x="23702" y="22009"/>
                    <a:pt x="18622" y="18623"/>
                    <a:pt x="13543" y="16930"/>
                  </a:cubicBezTo>
                  <a:cubicBezTo>
                    <a:pt x="13543" y="16930"/>
                    <a:pt x="13543" y="16930"/>
                    <a:pt x="13543" y="16930"/>
                  </a:cubicBezTo>
                  <a:cubicBezTo>
                    <a:pt x="6772" y="16930"/>
                    <a:pt x="3386" y="22009"/>
                    <a:pt x="3386" y="27087"/>
                  </a:cubicBezTo>
                  <a:cubicBezTo>
                    <a:pt x="3386" y="33859"/>
                    <a:pt x="8465" y="38938"/>
                    <a:pt x="13543" y="38938"/>
                  </a:cubicBezTo>
                  <a:cubicBezTo>
                    <a:pt x="13543" y="38938"/>
                    <a:pt x="13543" y="38938"/>
                    <a:pt x="13543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7" name="任意多边形: 形状 1096"/>
            <p:cNvSpPr/>
            <p:nvPr/>
          </p:nvSpPr>
          <p:spPr>
            <a:xfrm>
              <a:off x="5013539" y="5615119"/>
              <a:ext cx="6772" cy="6771"/>
            </a:xfrm>
            <a:custGeom>
              <a:avLst/>
              <a:gdLst>
                <a:gd name="connsiteX0" fmla="*/ 3386 w 6772"/>
                <a:gd name="connsiteY0" fmla="*/ 0 h 6771"/>
                <a:gd name="connsiteX1" fmla="*/ 6772 w 6772"/>
                <a:gd name="connsiteY1" fmla="*/ 3386 h 6771"/>
                <a:gd name="connsiteX2" fmla="*/ 3386 w 6772"/>
                <a:gd name="connsiteY2" fmla="*/ 6772 h 6771"/>
                <a:gd name="connsiteX3" fmla="*/ 0 w 6772"/>
                <a:gd name="connsiteY3" fmla="*/ 3386 h 6771"/>
                <a:gd name="connsiteX4" fmla="*/ 3386 w 6772"/>
                <a:gd name="connsiteY4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3386" y="0"/>
                  </a:moveTo>
                  <a:cubicBezTo>
                    <a:pt x="5080" y="0"/>
                    <a:pt x="6772" y="1693"/>
                    <a:pt x="6772" y="3386"/>
                  </a:cubicBez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8" name="任意多边形: 形状 1097"/>
            <p:cNvSpPr/>
            <p:nvPr/>
          </p:nvSpPr>
          <p:spPr>
            <a:xfrm>
              <a:off x="5028776" y="5581259"/>
              <a:ext cx="28780" cy="44017"/>
            </a:xfrm>
            <a:custGeom>
              <a:avLst/>
              <a:gdLst>
                <a:gd name="connsiteX0" fmla="*/ 13543 w 28780"/>
                <a:gd name="connsiteY0" fmla="*/ 0 h 44017"/>
                <a:gd name="connsiteX1" fmla="*/ 28780 w 28780"/>
                <a:gd name="connsiteY1" fmla="*/ 23702 h 44017"/>
                <a:gd name="connsiteX2" fmla="*/ 15237 w 28780"/>
                <a:gd name="connsiteY2" fmla="*/ 44017 h 44017"/>
                <a:gd name="connsiteX3" fmla="*/ 0 w 28780"/>
                <a:gd name="connsiteY3" fmla="*/ 20315 h 44017"/>
                <a:gd name="connsiteX4" fmla="*/ 13543 w 28780"/>
                <a:gd name="connsiteY4" fmla="*/ 0 h 44017"/>
                <a:gd name="connsiteX5" fmla="*/ 13543 w 28780"/>
                <a:gd name="connsiteY5" fmla="*/ 40631 h 44017"/>
                <a:gd name="connsiteX6" fmla="*/ 25394 w 28780"/>
                <a:gd name="connsiteY6" fmla="*/ 23702 h 44017"/>
                <a:gd name="connsiteX7" fmla="*/ 13543 w 28780"/>
                <a:gd name="connsiteY7" fmla="*/ 5079 h 44017"/>
                <a:gd name="connsiteX8" fmla="*/ 1693 w 28780"/>
                <a:gd name="connsiteY8" fmla="*/ 22009 h 44017"/>
                <a:gd name="connsiteX9" fmla="*/ 13543 w 28780"/>
                <a:gd name="connsiteY9" fmla="*/ 40631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80" h="44017">
                  <a:moveTo>
                    <a:pt x="13543" y="0"/>
                  </a:moveTo>
                  <a:cubicBezTo>
                    <a:pt x="22008" y="1693"/>
                    <a:pt x="28780" y="10158"/>
                    <a:pt x="28780" y="23702"/>
                  </a:cubicBezTo>
                  <a:cubicBezTo>
                    <a:pt x="28780" y="35552"/>
                    <a:pt x="23702" y="44017"/>
                    <a:pt x="15237" y="44017"/>
                  </a:cubicBezTo>
                  <a:cubicBezTo>
                    <a:pt x="6772" y="42324"/>
                    <a:pt x="0" y="33859"/>
                    <a:pt x="0" y="20315"/>
                  </a:cubicBezTo>
                  <a:cubicBezTo>
                    <a:pt x="0" y="8465"/>
                    <a:pt x="5079" y="0"/>
                    <a:pt x="13543" y="0"/>
                  </a:cubicBezTo>
                  <a:close/>
                  <a:moveTo>
                    <a:pt x="13543" y="40631"/>
                  </a:moveTo>
                  <a:cubicBezTo>
                    <a:pt x="20316" y="40631"/>
                    <a:pt x="25394" y="33859"/>
                    <a:pt x="25394" y="23702"/>
                  </a:cubicBezTo>
                  <a:cubicBezTo>
                    <a:pt x="25394" y="13544"/>
                    <a:pt x="22008" y="5079"/>
                    <a:pt x="13543" y="5079"/>
                  </a:cubicBezTo>
                  <a:cubicBezTo>
                    <a:pt x="6772" y="5079"/>
                    <a:pt x="1693" y="11851"/>
                    <a:pt x="1693" y="22009"/>
                  </a:cubicBezTo>
                  <a:cubicBezTo>
                    <a:pt x="3386" y="30473"/>
                    <a:pt x="6772" y="38938"/>
                    <a:pt x="13543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9" name="任意多边形: 形状 1098"/>
            <p:cNvSpPr/>
            <p:nvPr/>
          </p:nvSpPr>
          <p:spPr>
            <a:xfrm>
              <a:off x="5066021" y="5586338"/>
              <a:ext cx="27086" cy="42323"/>
            </a:xfrm>
            <a:custGeom>
              <a:avLst/>
              <a:gdLst>
                <a:gd name="connsiteX0" fmla="*/ 27087 w 27086"/>
                <a:gd name="connsiteY0" fmla="*/ 28780 h 42323"/>
                <a:gd name="connsiteX1" fmla="*/ 13543 w 27086"/>
                <a:gd name="connsiteY1" fmla="*/ 42324 h 42323"/>
                <a:gd name="connsiteX2" fmla="*/ 13543 w 27086"/>
                <a:gd name="connsiteY2" fmla="*/ 42324 h 42323"/>
                <a:gd name="connsiteX3" fmla="*/ 0 w 27086"/>
                <a:gd name="connsiteY3" fmla="*/ 27087 h 42323"/>
                <a:gd name="connsiteX4" fmla="*/ 3386 w 27086"/>
                <a:gd name="connsiteY4" fmla="*/ 16930 h 42323"/>
                <a:gd name="connsiteX5" fmla="*/ 18622 w 27086"/>
                <a:gd name="connsiteY5" fmla="*/ 0 h 42323"/>
                <a:gd name="connsiteX6" fmla="*/ 22008 w 27086"/>
                <a:gd name="connsiteY6" fmla="*/ 0 h 42323"/>
                <a:gd name="connsiteX7" fmla="*/ 10157 w 27086"/>
                <a:gd name="connsiteY7" fmla="*/ 13544 h 42323"/>
                <a:gd name="connsiteX8" fmla="*/ 13543 w 27086"/>
                <a:gd name="connsiteY8" fmla="*/ 13544 h 42323"/>
                <a:gd name="connsiteX9" fmla="*/ 13543 w 27086"/>
                <a:gd name="connsiteY9" fmla="*/ 13544 h 42323"/>
                <a:gd name="connsiteX10" fmla="*/ 27087 w 27086"/>
                <a:gd name="connsiteY10" fmla="*/ 28780 h 42323"/>
                <a:gd name="connsiteX11" fmla="*/ 15236 w 27086"/>
                <a:gd name="connsiteY11" fmla="*/ 38938 h 42323"/>
                <a:gd name="connsiteX12" fmla="*/ 25394 w 27086"/>
                <a:gd name="connsiteY12" fmla="*/ 28780 h 42323"/>
                <a:gd name="connsiteX13" fmla="*/ 15236 w 27086"/>
                <a:gd name="connsiteY13" fmla="*/ 16930 h 42323"/>
                <a:gd name="connsiteX14" fmla="*/ 15236 w 27086"/>
                <a:gd name="connsiteY14" fmla="*/ 16930 h 42323"/>
                <a:gd name="connsiteX15" fmla="*/ 5079 w 27086"/>
                <a:gd name="connsiteY15" fmla="*/ 27087 h 42323"/>
                <a:gd name="connsiteX16" fmla="*/ 15236 w 27086"/>
                <a:gd name="connsiteY16" fmla="*/ 38938 h 42323"/>
                <a:gd name="connsiteX17" fmla="*/ 15236 w 27086"/>
                <a:gd name="connsiteY17" fmla="*/ 38938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28780"/>
                  </a:moveTo>
                  <a:cubicBezTo>
                    <a:pt x="27087" y="37245"/>
                    <a:pt x="22008" y="42324"/>
                    <a:pt x="13543" y="42324"/>
                  </a:cubicBezTo>
                  <a:cubicBezTo>
                    <a:pt x="13543" y="42324"/>
                    <a:pt x="13543" y="42324"/>
                    <a:pt x="13543" y="42324"/>
                  </a:cubicBezTo>
                  <a:cubicBezTo>
                    <a:pt x="6771" y="42324"/>
                    <a:pt x="0" y="35552"/>
                    <a:pt x="0" y="27087"/>
                  </a:cubicBezTo>
                  <a:cubicBezTo>
                    <a:pt x="0" y="23701"/>
                    <a:pt x="1693" y="20315"/>
                    <a:pt x="3386" y="16930"/>
                  </a:cubicBezTo>
                  <a:lnTo>
                    <a:pt x="18622" y="0"/>
                  </a:lnTo>
                  <a:lnTo>
                    <a:pt x="22008" y="0"/>
                  </a:lnTo>
                  <a:lnTo>
                    <a:pt x="10157" y="13544"/>
                  </a:lnTo>
                  <a:cubicBezTo>
                    <a:pt x="11851" y="13544"/>
                    <a:pt x="11851" y="13544"/>
                    <a:pt x="13543" y="13544"/>
                  </a:cubicBezTo>
                  <a:cubicBezTo>
                    <a:pt x="13543" y="13544"/>
                    <a:pt x="13543" y="13544"/>
                    <a:pt x="13543" y="13544"/>
                  </a:cubicBezTo>
                  <a:cubicBezTo>
                    <a:pt x="20316" y="15237"/>
                    <a:pt x="27087" y="20315"/>
                    <a:pt x="27087" y="28780"/>
                  </a:cubicBezTo>
                  <a:close/>
                  <a:moveTo>
                    <a:pt x="15236" y="38938"/>
                  </a:moveTo>
                  <a:cubicBezTo>
                    <a:pt x="22008" y="38938"/>
                    <a:pt x="25394" y="33859"/>
                    <a:pt x="25394" y="28780"/>
                  </a:cubicBezTo>
                  <a:cubicBezTo>
                    <a:pt x="25394" y="22009"/>
                    <a:pt x="20316" y="18623"/>
                    <a:pt x="15236" y="16930"/>
                  </a:cubicBezTo>
                  <a:cubicBezTo>
                    <a:pt x="15236" y="16930"/>
                    <a:pt x="15236" y="16930"/>
                    <a:pt x="15236" y="16930"/>
                  </a:cubicBezTo>
                  <a:cubicBezTo>
                    <a:pt x="8465" y="16930"/>
                    <a:pt x="5079" y="22009"/>
                    <a:pt x="5079" y="27087"/>
                  </a:cubicBezTo>
                  <a:cubicBezTo>
                    <a:pt x="3386" y="33859"/>
                    <a:pt x="8465" y="38938"/>
                    <a:pt x="15236" y="38938"/>
                  </a:cubicBezTo>
                  <a:cubicBezTo>
                    <a:pt x="13543" y="38938"/>
                    <a:pt x="13543" y="38938"/>
                    <a:pt x="15236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0" name="任意多边形: 形状 1099"/>
            <p:cNvSpPr/>
            <p:nvPr/>
          </p:nvSpPr>
          <p:spPr>
            <a:xfrm>
              <a:off x="5103266" y="558972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5 w 25394"/>
                <a:gd name="connsiteY3" fmla="*/ 16930 h 42648"/>
                <a:gd name="connsiteX4" fmla="*/ 11850 w 25394"/>
                <a:gd name="connsiteY4" fmla="*/ 15237 h 42648"/>
                <a:gd name="connsiteX5" fmla="*/ 25394 w 25394"/>
                <a:gd name="connsiteY5" fmla="*/ 30473 h 42648"/>
                <a:gd name="connsiteX6" fmla="*/ 11850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0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3 h 42648"/>
                <a:gd name="connsiteX15" fmla="*/ 3385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5" y="16930"/>
                  </a:lnTo>
                  <a:cubicBezTo>
                    <a:pt x="5079" y="15237"/>
                    <a:pt x="8465" y="15237"/>
                    <a:pt x="11850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8938"/>
                    <a:pt x="20315" y="44017"/>
                    <a:pt x="11850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5" y="37245"/>
                    <a:pt x="8465" y="38938"/>
                    <a:pt x="11850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5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1" name="任意多边形: 形状 1100"/>
            <p:cNvSpPr/>
            <p:nvPr/>
          </p:nvSpPr>
          <p:spPr>
            <a:xfrm>
              <a:off x="5152361" y="5593110"/>
              <a:ext cx="27087" cy="42323"/>
            </a:xfrm>
            <a:custGeom>
              <a:avLst/>
              <a:gdLst>
                <a:gd name="connsiteX0" fmla="*/ 27088 w 27087"/>
                <a:gd name="connsiteY0" fmla="*/ 3386 h 42323"/>
                <a:gd name="connsiteX1" fmla="*/ 27088 w 27087"/>
                <a:gd name="connsiteY1" fmla="*/ 5079 h 42323"/>
                <a:gd name="connsiteX2" fmla="*/ 5079 w 27087"/>
                <a:gd name="connsiteY2" fmla="*/ 42324 h 42323"/>
                <a:gd name="connsiteX3" fmla="*/ 0 w 27087"/>
                <a:gd name="connsiteY3" fmla="*/ 42324 h 42323"/>
                <a:gd name="connsiteX4" fmla="*/ 22008 w 27087"/>
                <a:gd name="connsiteY4" fmla="*/ 6772 h 42323"/>
                <a:gd name="connsiteX5" fmla="*/ 0 w 27087"/>
                <a:gd name="connsiteY5" fmla="*/ 3386 h 42323"/>
                <a:gd name="connsiteX6" fmla="*/ 0 w 27087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7" h="42323">
                  <a:moveTo>
                    <a:pt x="27088" y="3386"/>
                  </a:moveTo>
                  <a:lnTo>
                    <a:pt x="27088" y="5079"/>
                  </a:lnTo>
                  <a:lnTo>
                    <a:pt x="5079" y="42324"/>
                  </a:lnTo>
                  <a:lnTo>
                    <a:pt x="0" y="42324"/>
                  </a:lnTo>
                  <a:lnTo>
                    <a:pt x="22008" y="6772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2" name="任意多边形: 形状 1101"/>
            <p:cNvSpPr/>
            <p:nvPr/>
          </p:nvSpPr>
          <p:spPr>
            <a:xfrm>
              <a:off x="5181142" y="5599882"/>
              <a:ext cx="28780" cy="40630"/>
            </a:xfrm>
            <a:custGeom>
              <a:avLst/>
              <a:gdLst>
                <a:gd name="connsiteX0" fmla="*/ 23702 w 28780"/>
                <a:gd name="connsiteY0" fmla="*/ 28780 h 40630"/>
                <a:gd name="connsiteX1" fmla="*/ 28780 w 28780"/>
                <a:gd name="connsiteY1" fmla="*/ 28780 h 40630"/>
                <a:gd name="connsiteX2" fmla="*/ 28780 w 28780"/>
                <a:gd name="connsiteY2" fmla="*/ 32166 h 40630"/>
                <a:gd name="connsiteX3" fmla="*/ 23702 w 28780"/>
                <a:gd name="connsiteY3" fmla="*/ 32166 h 40630"/>
                <a:gd name="connsiteX4" fmla="*/ 23702 w 28780"/>
                <a:gd name="connsiteY4" fmla="*/ 40631 h 40630"/>
                <a:gd name="connsiteX5" fmla="*/ 20316 w 28780"/>
                <a:gd name="connsiteY5" fmla="*/ 40631 h 40630"/>
                <a:gd name="connsiteX6" fmla="*/ 20316 w 28780"/>
                <a:gd name="connsiteY6" fmla="*/ 32166 h 40630"/>
                <a:gd name="connsiteX7" fmla="*/ 0 w 28780"/>
                <a:gd name="connsiteY7" fmla="*/ 30473 h 40630"/>
                <a:gd name="connsiteX8" fmla="*/ 18622 w 28780"/>
                <a:gd name="connsiteY8" fmla="*/ 0 h 40630"/>
                <a:gd name="connsiteX9" fmla="*/ 22008 w 28780"/>
                <a:gd name="connsiteY9" fmla="*/ 0 h 40630"/>
                <a:gd name="connsiteX10" fmla="*/ 23702 w 28780"/>
                <a:gd name="connsiteY10" fmla="*/ 28780 h 40630"/>
                <a:gd name="connsiteX11" fmla="*/ 20316 w 28780"/>
                <a:gd name="connsiteY11" fmla="*/ 28780 h 40630"/>
                <a:gd name="connsiteX12" fmla="*/ 20316 w 28780"/>
                <a:gd name="connsiteY12" fmla="*/ 3386 h 40630"/>
                <a:gd name="connsiteX13" fmla="*/ 5079 w 28780"/>
                <a:gd name="connsiteY13" fmla="*/ 27087 h 40630"/>
                <a:gd name="connsiteX14" fmla="*/ 20316 w 28780"/>
                <a:gd name="connsiteY14" fmla="*/ 28780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0" h="40630">
                  <a:moveTo>
                    <a:pt x="23702" y="28780"/>
                  </a:moveTo>
                  <a:lnTo>
                    <a:pt x="28780" y="28780"/>
                  </a:lnTo>
                  <a:lnTo>
                    <a:pt x="28780" y="32166"/>
                  </a:lnTo>
                  <a:lnTo>
                    <a:pt x="23702" y="32166"/>
                  </a:lnTo>
                  <a:lnTo>
                    <a:pt x="23702" y="40631"/>
                  </a:lnTo>
                  <a:lnTo>
                    <a:pt x="20316" y="40631"/>
                  </a:lnTo>
                  <a:lnTo>
                    <a:pt x="20316" y="32166"/>
                  </a:lnTo>
                  <a:lnTo>
                    <a:pt x="0" y="30473"/>
                  </a:lnTo>
                  <a:lnTo>
                    <a:pt x="18622" y="0"/>
                  </a:lnTo>
                  <a:lnTo>
                    <a:pt x="22008" y="0"/>
                  </a:lnTo>
                  <a:lnTo>
                    <a:pt x="23702" y="28780"/>
                  </a:lnTo>
                  <a:close/>
                  <a:moveTo>
                    <a:pt x="20316" y="28780"/>
                  </a:moveTo>
                  <a:lnTo>
                    <a:pt x="20316" y="3386"/>
                  </a:lnTo>
                  <a:lnTo>
                    <a:pt x="5079" y="27087"/>
                  </a:lnTo>
                  <a:lnTo>
                    <a:pt x="20316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3" name="任意多边形: 形状 1102"/>
            <p:cNvSpPr/>
            <p:nvPr/>
          </p:nvSpPr>
          <p:spPr>
            <a:xfrm>
              <a:off x="5216694" y="5637127"/>
              <a:ext cx="6772" cy="6771"/>
            </a:xfrm>
            <a:custGeom>
              <a:avLst/>
              <a:gdLst>
                <a:gd name="connsiteX0" fmla="*/ 3386 w 6772"/>
                <a:gd name="connsiteY0" fmla="*/ 0 h 6771"/>
                <a:gd name="connsiteX1" fmla="*/ 6772 w 6772"/>
                <a:gd name="connsiteY1" fmla="*/ 3386 h 6771"/>
                <a:gd name="connsiteX2" fmla="*/ 3386 w 6772"/>
                <a:gd name="connsiteY2" fmla="*/ 6772 h 6771"/>
                <a:gd name="connsiteX3" fmla="*/ 0 w 6772"/>
                <a:gd name="connsiteY3" fmla="*/ 3386 h 6771"/>
                <a:gd name="connsiteX4" fmla="*/ 3386 w 6772"/>
                <a:gd name="connsiteY4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3386" y="0"/>
                  </a:moveTo>
                  <a:cubicBezTo>
                    <a:pt x="5080" y="0"/>
                    <a:pt x="6772" y="1693"/>
                    <a:pt x="6772" y="3386"/>
                  </a:cubicBez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4" name="任意多边形: 形状 1103"/>
            <p:cNvSpPr/>
            <p:nvPr/>
          </p:nvSpPr>
          <p:spPr>
            <a:xfrm>
              <a:off x="5231931" y="5603268"/>
              <a:ext cx="27086" cy="42323"/>
            </a:xfrm>
            <a:custGeom>
              <a:avLst/>
              <a:gdLst>
                <a:gd name="connsiteX0" fmla="*/ 27087 w 27086"/>
                <a:gd name="connsiteY0" fmla="*/ 15237 h 42323"/>
                <a:gd name="connsiteX1" fmla="*/ 23702 w 27086"/>
                <a:gd name="connsiteY1" fmla="*/ 25394 h 42323"/>
                <a:gd name="connsiteX2" fmla="*/ 8465 w 27086"/>
                <a:gd name="connsiteY2" fmla="*/ 42324 h 42323"/>
                <a:gd name="connsiteX3" fmla="*/ 5079 w 27086"/>
                <a:gd name="connsiteY3" fmla="*/ 42324 h 42323"/>
                <a:gd name="connsiteX4" fmla="*/ 16930 w 27086"/>
                <a:gd name="connsiteY4" fmla="*/ 28780 h 42323"/>
                <a:gd name="connsiteX5" fmla="*/ 13543 w 27086"/>
                <a:gd name="connsiteY5" fmla="*/ 28780 h 42323"/>
                <a:gd name="connsiteX6" fmla="*/ 13543 w 27086"/>
                <a:gd name="connsiteY6" fmla="*/ 28780 h 42323"/>
                <a:gd name="connsiteX7" fmla="*/ 0 w 27086"/>
                <a:gd name="connsiteY7" fmla="*/ 13544 h 42323"/>
                <a:gd name="connsiteX8" fmla="*/ 13543 w 27086"/>
                <a:gd name="connsiteY8" fmla="*/ 0 h 42323"/>
                <a:gd name="connsiteX9" fmla="*/ 15237 w 27086"/>
                <a:gd name="connsiteY9" fmla="*/ 0 h 42323"/>
                <a:gd name="connsiteX10" fmla="*/ 27087 w 27086"/>
                <a:gd name="connsiteY10" fmla="*/ 15237 h 42323"/>
                <a:gd name="connsiteX11" fmla="*/ 13543 w 27086"/>
                <a:gd name="connsiteY11" fmla="*/ 25394 h 42323"/>
                <a:gd name="connsiteX12" fmla="*/ 23702 w 27086"/>
                <a:gd name="connsiteY12" fmla="*/ 15237 h 42323"/>
                <a:gd name="connsiteX13" fmla="*/ 13543 w 27086"/>
                <a:gd name="connsiteY13" fmla="*/ 3386 h 42323"/>
                <a:gd name="connsiteX14" fmla="*/ 11851 w 27086"/>
                <a:gd name="connsiteY14" fmla="*/ 3386 h 42323"/>
                <a:gd name="connsiteX15" fmla="*/ 1693 w 27086"/>
                <a:gd name="connsiteY15" fmla="*/ 13544 h 42323"/>
                <a:gd name="connsiteX16" fmla="*/ 13543 w 27086"/>
                <a:gd name="connsiteY16" fmla="*/ 25394 h 42323"/>
                <a:gd name="connsiteX17" fmla="*/ 13543 w 27086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15237"/>
                  </a:moveTo>
                  <a:cubicBezTo>
                    <a:pt x="27087" y="18623"/>
                    <a:pt x="25394" y="22009"/>
                    <a:pt x="23702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7" y="28780"/>
                    <a:pt x="15237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2" y="28780"/>
                    <a:pt x="0" y="22009"/>
                    <a:pt x="0" y="13544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5237" y="0"/>
                  </a:cubicBezTo>
                  <a:cubicBezTo>
                    <a:pt x="20316" y="0"/>
                    <a:pt x="27087" y="6772"/>
                    <a:pt x="27087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2" y="20315"/>
                    <a:pt x="23702" y="15237"/>
                  </a:cubicBezTo>
                  <a:cubicBezTo>
                    <a:pt x="23702" y="10158"/>
                    <a:pt x="18622" y="5079"/>
                    <a:pt x="13543" y="3386"/>
                  </a:cubicBezTo>
                  <a:cubicBezTo>
                    <a:pt x="13543" y="3386"/>
                    <a:pt x="13543" y="3386"/>
                    <a:pt x="11851" y="3386"/>
                  </a:cubicBezTo>
                  <a:cubicBezTo>
                    <a:pt x="5079" y="3386"/>
                    <a:pt x="1693" y="8465"/>
                    <a:pt x="1693" y="13544"/>
                  </a:cubicBezTo>
                  <a:cubicBezTo>
                    <a:pt x="3386" y="20315"/>
                    <a:pt x="6772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5" name="任意多边形: 形状 1104"/>
            <p:cNvSpPr/>
            <p:nvPr/>
          </p:nvSpPr>
          <p:spPr>
            <a:xfrm>
              <a:off x="5269176" y="560665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3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6" name="任意多边形: 形状 1105"/>
            <p:cNvSpPr/>
            <p:nvPr/>
          </p:nvSpPr>
          <p:spPr>
            <a:xfrm>
              <a:off x="5302774" y="5610040"/>
              <a:ext cx="29041" cy="44017"/>
            </a:xfrm>
            <a:custGeom>
              <a:avLst/>
              <a:gdLst>
                <a:gd name="connsiteX0" fmla="*/ 13805 w 29041"/>
                <a:gd name="connsiteY0" fmla="*/ 0 h 44017"/>
                <a:gd name="connsiteX1" fmla="*/ 29042 w 29041"/>
                <a:gd name="connsiteY1" fmla="*/ 23702 h 44017"/>
                <a:gd name="connsiteX2" fmla="*/ 15497 w 29041"/>
                <a:gd name="connsiteY2" fmla="*/ 44017 h 44017"/>
                <a:gd name="connsiteX3" fmla="*/ 261 w 29041"/>
                <a:gd name="connsiteY3" fmla="*/ 20316 h 44017"/>
                <a:gd name="connsiteX4" fmla="*/ 13805 w 29041"/>
                <a:gd name="connsiteY4" fmla="*/ 0 h 44017"/>
                <a:gd name="connsiteX5" fmla="*/ 13805 w 29041"/>
                <a:gd name="connsiteY5" fmla="*/ 40631 h 44017"/>
                <a:gd name="connsiteX6" fmla="*/ 25656 w 29041"/>
                <a:gd name="connsiteY6" fmla="*/ 23702 h 44017"/>
                <a:gd name="connsiteX7" fmla="*/ 13805 w 29041"/>
                <a:gd name="connsiteY7" fmla="*/ 5079 h 44017"/>
                <a:gd name="connsiteX8" fmla="*/ 1954 w 29041"/>
                <a:gd name="connsiteY8" fmla="*/ 22009 h 44017"/>
                <a:gd name="connsiteX9" fmla="*/ 13805 w 29041"/>
                <a:gd name="connsiteY9" fmla="*/ 40631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41" h="44017">
                  <a:moveTo>
                    <a:pt x="13805" y="0"/>
                  </a:moveTo>
                  <a:cubicBezTo>
                    <a:pt x="22270" y="1693"/>
                    <a:pt x="29042" y="10158"/>
                    <a:pt x="29042" y="23702"/>
                  </a:cubicBezTo>
                  <a:cubicBezTo>
                    <a:pt x="29042" y="35552"/>
                    <a:pt x="23962" y="44017"/>
                    <a:pt x="15497" y="44017"/>
                  </a:cubicBezTo>
                  <a:cubicBezTo>
                    <a:pt x="7033" y="42324"/>
                    <a:pt x="261" y="33859"/>
                    <a:pt x="261" y="20316"/>
                  </a:cubicBezTo>
                  <a:cubicBezTo>
                    <a:pt x="-1432" y="8465"/>
                    <a:pt x="5340" y="0"/>
                    <a:pt x="13805" y="0"/>
                  </a:cubicBezTo>
                  <a:close/>
                  <a:moveTo>
                    <a:pt x="13805" y="40631"/>
                  </a:moveTo>
                  <a:cubicBezTo>
                    <a:pt x="20577" y="40631"/>
                    <a:pt x="25656" y="33859"/>
                    <a:pt x="25656" y="23702"/>
                  </a:cubicBezTo>
                  <a:cubicBezTo>
                    <a:pt x="25656" y="13544"/>
                    <a:pt x="22270" y="5079"/>
                    <a:pt x="13805" y="5079"/>
                  </a:cubicBezTo>
                  <a:cubicBezTo>
                    <a:pt x="7033" y="5079"/>
                    <a:pt x="1954" y="11851"/>
                    <a:pt x="1954" y="22009"/>
                  </a:cubicBezTo>
                  <a:cubicBezTo>
                    <a:pt x="1954" y="30473"/>
                    <a:pt x="7033" y="38938"/>
                    <a:pt x="13805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7" name="任意多边形: 形状 1106"/>
            <p:cNvSpPr/>
            <p:nvPr/>
          </p:nvSpPr>
          <p:spPr>
            <a:xfrm>
              <a:off x="5338587" y="5603268"/>
              <a:ext cx="10158" cy="67718"/>
            </a:xfrm>
            <a:custGeom>
              <a:avLst/>
              <a:gdLst>
                <a:gd name="connsiteX0" fmla="*/ 10158 w 10158"/>
                <a:gd name="connsiteY0" fmla="*/ 1693 h 67718"/>
                <a:gd name="connsiteX1" fmla="*/ 10158 w 10158"/>
                <a:gd name="connsiteY1" fmla="*/ 67718 h 67718"/>
                <a:gd name="connsiteX2" fmla="*/ 0 w 10158"/>
                <a:gd name="connsiteY2" fmla="*/ 66025 h 67718"/>
                <a:gd name="connsiteX3" fmla="*/ 0 w 10158"/>
                <a:gd name="connsiteY3" fmla="*/ 62639 h 67718"/>
                <a:gd name="connsiteX4" fmla="*/ 8465 w 10158"/>
                <a:gd name="connsiteY4" fmla="*/ 64332 h 67718"/>
                <a:gd name="connsiteX5" fmla="*/ 6772 w 10158"/>
                <a:gd name="connsiteY5" fmla="*/ 3386 h 67718"/>
                <a:gd name="connsiteX6" fmla="*/ 0 w 10158"/>
                <a:gd name="connsiteY6" fmla="*/ 3386 h 67718"/>
                <a:gd name="connsiteX7" fmla="*/ 0 w 10158"/>
                <a:gd name="connsiteY7" fmla="*/ 0 h 6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58" h="67718">
                  <a:moveTo>
                    <a:pt x="10158" y="1693"/>
                  </a:moveTo>
                  <a:lnTo>
                    <a:pt x="10158" y="67718"/>
                  </a:lnTo>
                  <a:lnTo>
                    <a:pt x="0" y="66025"/>
                  </a:lnTo>
                  <a:lnTo>
                    <a:pt x="0" y="62639"/>
                  </a:lnTo>
                  <a:lnTo>
                    <a:pt x="8465" y="64332"/>
                  </a:lnTo>
                  <a:lnTo>
                    <a:pt x="6772" y="3386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8" name="任意多边形: 形状 1107"/>
            <p:cNvSpPr/>
            <p:nvPr/>
          </p:nvSpPr>
          <p:spPr>
            <a:xfrm>
              <a:off x="4925506" y="5637127"/>
              <a:ext cx="30473" cy="44017"/>
            </a:xfrm>
            <a:custGeom>
              <a:avLst/>
              <a:gdLst>
                <a:gd name="connsiteX0" fmla="*/ 30473 w 30473"/>
                <a:gd name="connsiteY0" fmla="*/ 3386 h 44017"/>
                <a:gd name="connsiteX1" fmla="*/ 30473 w 30473"/>
                <a:gd name="connsiteY1" fmla="*/ 44017 h 44017"/>
                <a:gd name="connsiteX2" fmla="*/ 27087 w 30473"/>
                <a:gd name="connsiteY2" fmla="*/ 44017 h 44017"/>
                <a:gd name="connsiteX3" fmla="*/ 27087 w 30473"/>
                <a:gd name="connsiteY3" fmla="*/ 25394 h 44017"/>
                <a:gd name="connsiteX4" fmla="*/ 3385 w 30473"/>
                <a:gd name="connsiteY4" fmla="*/ 22009 h 44017"/>
                <a:gd name="connsiteX5" fmla="*/ 3385 w 30473"/>
                <a:gd name="connsiteY5" fmla="*/ 42324 h 44017"/>
                <a:gd name="connsiteX6" fmla="*/ 0 w 30473"/>
                <a:gd name="connsiteY6" fmla="*/ 40631 h 44017"/>
                <a:gd name="connsiteX7" fmla="*/ 0 w 30473"/>
                <a:gd name="connsiteY7" fmla="*/ 0 h 44017"/>
                <a:gd name="connsiteX8" fmla="*/ 3385 w 30473"/>
                <a:gd name="connsiteY8" fmla="*/ 0 h 44017"/>
                <a:gd name="connsiteX9" fmla="*/ 3385 w 30473"/>
                <a:gd name="connsiteY9" fmla="*/ 18623 h 44017"/>
                <a:gd name="connsiteX10" fmla="*/ 27087 w 30473"/>
                <a:gd name="connsiteY10" fmla="*/ 22009 h 44017"/>
                <a:gd name="connsiteX11" fmla="*/ 27087 w 30473"/>
                <a:gd name="connsiteY11" fmla="*/ 338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73" h="44017">
                  <a:moveTo>
                    <a:pt x="30473" y="3386"/>
                  </a:moveTo>
                  <a:lnTo>
                    <a:pt x="30473" y="44017"/>
                  </a:lnTo>
                  <a:lnTo>
                    <a:pt x="27087" y="44017"/>
                  </a:lnTo>
                  <a:lnTo>
                    <a:pt x="27087" y="25394"/>
                  </a:lnTo>
                  <a:lnTo>
                    <a:pt x="3385" y="22009"/>
                  </a:lnTo>
                  <a:lnTo>
                    <a:pt x="3385" y="42324"/>
                  </a:lnTo>
                  <a:lnTo>
                    <a:pt x="0" y="40631"/>
                  </a:lnTo>
                  <a:lnTo>
                    <a:pt x="0" y="0"/>
                  </a:lnTo>
                  <a:lnTo>
                    <a:pt x="3385" y="0"/>
                  </a:lnTo>
                  <a:lnTo>
                    <a:pt x="3385" y="18623"/>
                  </a:lnTo>
                  <a:lnTo>
                    <a:pt x="27087" y="22009"/>
                  </a:lnTo>
                  <a:lnTo>
                    <a:pt x="27087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9" name="任意多边形: 形状 1108"/>
            <p:cNvSpPr/>
            <p:nvPr/>
          </p:nvSpPr>
          <p:spPr>
            <a:xfrm>
              <a:off x="4983066" y="5667600"/>
              <a:ext cx="18623" cy="6771"/>
            </a:xfrm>
            <a:custGeom>
              <a:avLst/>
              <a:gdLst>
                <a:gd name="connsiteX0" fmla="*/ 18623 w 18623"/>
                <a:gd name="connsiteY0" fmla="*/ 3386 h 6771"/>
                <a:gd name="connsiteX1" fmla="*/ 18623 w 18623"/>
                <a:gd name="connsiteY1" fmla="*/ 6772 h 6771"/>
                <a:gd name="connsiteX2" fmla="*/ 0 w 18623"/>
                <a:gd name="connsiteY2" fmla="*/ 3386 h 6771"/>
                <a:gd name="connsiteX3" fmla="*/ 0 w 18623"/>
                <a:gd name="connsiteY3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3" h="6771">
                  <a:moveTo>
                    <a:pt x="18623" y="3386"/>
                  </a:moveTo>
                  <a:lnTo>
                    <a:pt x="18623" y="6772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0" name="任意多边形: 形状 1109"/>
            <p:cNvSpPr/>
            <p:nvPr/>
          </p:nvSpPr>
          <p:spPr>
            <a:xfrm>
              <a:off x="5027083" y="5648646"/>
              <a:ext cx="23700" cy="42655"/>
            </a:xfrm>
            <a:custGeom>
              <a:avLst/>
              <a:gdLst>
                <a:gd name="connsiteX0" fmla="*/ 15236 w 23700"/>
                <a:gd name="connsiteY0" fmla="*/ 18955 h 42655"/>
                <a:gd name="connsiteX1" fmla="*/ 23701 w 23700"/>
                <a:gd name="connsiteY1" fmla="*/ 30805 h 42655"/>
                <a:gd name="connsiteX2" fmla="*/ 11850 w 23700"/>
                <a:gd name="connsiteY2" fmla="*/ 42656 h 42655"/>
                <a:gd name="connsiteX3" fmla="*/ 0 w 23700"/>
                <a:gd name="connsiteY3" fmla="*/ 29112 h 42655"/>
                <a:gd name="connsiteX4" fmla="*/ 6771 w 23700"/>
                <a:gd name="connsiteY4" fmla="*/ 18955 h 42655"/>
                <a:gd name="connsiteX5" fmla="*/ 1693 w 23700"/>
                <a:gd name="connsiteY5" fmla="*/ 8797 h 42655"/>
                <a:gd name="connsiteX6" fmla="*/ 11850 w 23700"/>
                <a:gd name="connsiteY6" fmla="*/ 332 h 42655"/>
                <a:gd name="connsiteX7" fmla="*/ 22008 w 23700"/>
                <a:gd name="connsiteY7" fmla="*/ 12183 h 42655"/>
                <a:gd name="connsiteX8" fmla="*/ 15236 w 23700"/>
                <a:gd name="connsiteY8" fmla="*/ 18955 h 42655"/>
                <a:gd name="connsiteX9" fmla="*/ 11850 w 23700"/>
                <a:gd name="connsiteY9" fmla="*/ 39270 h 42655"/>
                <a:gd name="connsiteX10" fmla="*/ 20315 w 23700"/>
                <a:gd name="connsiteY10" fmla="*/ 30805 h 42655"/>
                <a:gd name="connsiteX11" fmla="*/ 10157 w 23700"/>
                <a:gd name="connsiteY11" fmla="*/ 20647 h 42655"/>
                <a:gd name="connsiteX12" fmla="*/ 1693 w 23700"/>
                <a:gd name="connsiteY12" fmla="*/ 29112 h 42655"/>
                <a:gd name="connsiteX13" fmla="*/ 11850 w 23700"/>
                <a:gd name="connsiteY13" fmla="*/ 39270 h 42655"/>
                <a:gd name="connsiteX14" fmla="*/ 3385 w 23700"/>
                <a:gd name="connsiteY14" fmla="*/ 8797 h 42655"/>
                <a:gd name="connsiteX15" fmla="*/ 10157 w 23700"/>
                <a:gd name="connsiteY15" fmla="*/ 17262 h 42655"/>
                <a:gd name="connsiteX16" fmla="*/ 16930 w 23700"/>
                <a:gd name="connsiteY16" fmla="*/ 10490 h 42655"/>
                <a:gd name="connsiteX17" fmla="*/ 10157 w 23700"/>
                <a:gd name="connsiteY17" fmla="*/ 2025 h 42655"/>
                <a:gd name="connsiteX18" fmla="*/ 3385 w 23700"/>
                <a:gd name="connsiteY18" fmla="*/ 8797 h 4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0" h="42655">
                  <a:moveTo>
                    <a:pt x="15236" y="18955"/>
                  </a:moveTo>
                  <a:cubicBezTo>
                    <a:pt x="20315" y="20647"/>
                    <a:pt x="22008" y="25726"/>
                    <a:pt x="23701" y="30805"/>
                  </a:cubicBezTo>
                  <a:cubicBezTo>
                    <a:pt x="23701" y="37577"/>
                    <a:pt x="18622" y="42656"/>
                    <a:pt x="11850" y="42656"/>
                  </a:cubicBezTo>
                  <a:cubicBezTo>
                    <a:pt x="5079" y="42656"/>
                    <a:pt x="0" y="35884"/>
                    <a:pt x="0" y="29112"/>
                  </a:cubicBezTo>
                  <a:cubicBezTo>
                    <a:pt x="0" y="24034"/>
                    <a:pt x="3385" y="20647"/>
                    <a:pt x="6771" y="18955"/>
                  </a:cubicBezTo>
                  <a:cubicBezTo>
                    <a:pt x="3385" y="17262"/>
                    <a:pt x="1693" y="13876"/>
                    <a:pt x="1693" y="8797"/>
                  </a:cubicBezTo>
                  <a:cubicBezTo>
                    <a:pt x="1693" y="3718"/>
                    <a:pt x="6771" y="-1361"/>
                    <a:pt x="11850" y="332"/>
                  </a:cubicBezTo>
                  <a:cubicBezTo>
                    <a:pt x="16930" y="332"/>
                    <a:pt x="22008" y="5411"/>
                    <a:pt x="22008" y="12183"/>
                  </a:cubicBezTo>
                  <a:cubicBezTo>
                    <a:pt x="22008" y="13876"/>
                    <a:pt x="18622" y="17262"/>
                    <a:pt x="15236" y="18955"/>
                  </a:cubicBezTo>
                  <a:close/>
                  <a:moveTo>
                    <a:pt x="11850" y="39270"/>
                  </a:moveTo>
                  <a:cubicBezTo>
                    <a:pt x="16930" y="39270"/>
                    <a:pt x="20315" y="35884"/>
                    <a:pt x="20315" y="30805"/>
                  </a:cubicBezTo>
                  <a:cubicBezTo>
                    <a:pt x="20315" y="25726"/>
                    <a:pt x="16930" y="20647"/>
                    <a:pt x="10157" y="20647"/>
                  </a:cubicBezTo>
                  <a:cubicBezTo>
                    <a:pt x="5079" y="20647"/>
                    <a:pt x="1693" y="24034"/>
                    <a:pt x="1693" y="29112"/>
                  </a:cubicBezTo>
                  <a:cubicBezTo>
                    <a:pt x="1693" y="34191"/>
                    <a:pt x="6771" y="39270"/>
                    <a:pt x="11850" y="39270"/>
                  </a:cubicBezTo>
                  <a:moveTo>
                    <a:pt x="3385" y="8797"/>
                  </a:moveTo>
                  <a:cubicBezTo>
                    <a:pt x="3385" y="12183"/>
                    <a:pt x="6771" y="17262"/>
                    <a:pt x="10157" y="17262"/>
                  </a:cubicBezTo>
                  <a:cubicBezTo>
                    <a:pt x="13543" y="17262"/>
                    <a:pt x="16930" y="15569"/>
                    <a:pt x="16930" y="10490"/>
                  </a:cubicBezTo>
                  <a:cubicBezTo>
                    <a:pt x="16930" y="7104"/>
                    <a:pt x="13543" y="2025"/>
                    <a:pt x="10157" y="2025"/>
                  </a:cubicBezTo>
                  <a:cubicBezTo>
                    <a:pt x="6771" y="2025"/>
                    <a:pt x="3385" y="5411"/>
                    <a:pt x="3385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1" name="任意多边形: 形状 1110"/>
            <p:cNvSpPr/>
            <p:nvPr/>
          </p:nvSpPr>
          <p:spPr>
            <a:xfrm>
              <a:off x="5059249" y="565236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2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6 h 42648"/>
                <a:gd name="connsiteX14" fmla="*/ 1694 w 25394"/>
                <a:gd name="connsiteY14" fmla="*/ 18623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3" y="15237"/>
                    <a:pt x="25394" y="22009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2" y="42324"/>
                    <a:pt x="1694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3" y="38938"/>
                    <a:pt x="23702" y="35552"/>
                    <a:pt x="23702" y="28780"/>
                  </a:cubicBezTo>
                  <a:cubicBezTo>
                    <a:pt x="23702" y="22009"/>
                    <a:pt x="18623" y="16930"/>
                    <a:pt x="13543" y="16930"/>
                  </a:cubicBezTo>
                  <a:cubicBezTo>
                    <a:pt x="10158" y="16930"/>
                    <a:pt x="6772" y="16930"/>
                    <a:pt x="5079" y="20316"/>
                  </a:cubicBezTo>
                  <a:lnTo>
                    <a:pt x="1694" y="18623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2" name="任意多边形: 形状 1111"/>
            <p:cNvSpPr/>
            <p:nvPr/>
          </p:nvSpPr>
          <p:spPr>
            <a:xfrm>
              <a:off x="5111731" y="5655750"/>
              <a:ext cx="3385" cy="50788"/>
            </a:xfrm>
            <a:custGeom>
              <a:avLst/>
              <a:gdLst>
                <a:gd name="connsiteX0" fmla="*/ 1693 w 3385"/>
                <a:gd name="connsiteY0" fmla="*/ 1693 h 50788"/>
                <a:gd name="connsiteX1" fmla="*/ 3385 w 3385"/>
                <a:gd name="connsiteY1" fmla="*/ 50789 h 50788"/>
                <a:gd name="connsiteX2" fmla="*/ 0 w 3385"/>
                <a:gd name="connsiteY2" fmla="*/ 50789 h 50788"/>
                <a:gd name="connsiteX3" fmla="*/ 0 w 3385"/>
                <a:gd name="connsiteY3" fmla="*/ 0 h 5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5" h="50788">
                  <a:moveTo>
                    <a:pt x="1693" y="1693"/>
                  </a:moveTo>
                  <a:lnTo>
                    <a:pt x="3385" y="50789"/>
                  </a:lnTo>
                  <a:lnTo>
                    <a:pt x="0" y="50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3" name="任意多边形: 形状 1112"/>
            <p:cNvSpPr/>
            <p:nvPr/>
          </p:nvSpPr>
          <p:spPr>
            <a:xfrm>
              <a:off x="5142204" y="5660496"/>
              <a:ext cx="23700" cy="42655"/>
            </a:xfrm>
            <a:custGeom>
              <a:avLst/>
              <a:gdLst>
                <a:gd name="connsiteX0" fmla="*/ 16930 w 23700"/>
                <a:gd name="connsiteY0" fmla="*/ 18955 h 42655"/>
                <a:gd name="connsiteX1" fmla="*/ 23701 w 23700"/>
                <a:gd name="connsiteY1" fmla="*/ 30805 h 42655"/>
                <a:gd name="connsiteX2" fmla="*/ 11851 w 23700"/>
                <a:gd name="connsiteY2" fmla="*/ 42656 h 42655"/>
                <a:gd name="connsiteX3" fmla="*/ 0 w 23700"/>
                <a:gd name="connsiteY3" fmla="*/ 29113 h 42655"/>
                <a:gd name="connsiteX4" fmla="*/ 6771 w 23700"/>
                <a:gd name="connsiteY4" fmla="*/ 18955 h 42655"/>
                <a:gd name="connsiteX5" fmla="*/ 1693 w 23700"/>
                <a:gd name="connsiteY5" fmla="*/ 8797 h 42655"/>
                <a:gd name="connsiteX6" fmla="*/ 11851 w 23700"/>
                <a:gd name="connsiteY6" fmla="*/ 332 h 42655"/>
                <a:gd name="connsiteX7" fmla="*/ 22008 w 23700"/>
                <a:gd name="connsiteY7" fmla="*/ 12183 h 42655"/>
                <a:gd name="connsiteX8" fmla="*/ 16930 w 23700"/>
                <a:gd name="connsiteY8" fmla="*/ 18955 h 42655"/>
                <a:gd name="connsiteX9" fmla="*/ 11851 w 23700"/>
                <a:gd name="connsiteY9" fmla="*/ 39270 h 42655"/>
                <a:gd name="connsiteX10" fmla="*/ 20316 w 23700"/>
                <a:gd name="connsiteY10" fmla="*/ 30805 h 42655"/>
                <a:gd name="connsiteX11" fmla="*/ 10157 w 23700"/>
                <a:gd name="connsiteY11" fmla="*/ 20648 h 42655"/>
                <a:gd name="connsiteX12" fmla="*/ 1693 w 23700"/>
                <a:gd name="connsiteY12" fmla="*/ 29113 h 42655"/>
                <a:gd name="connsiteX13" fmla="*/ 11851 w 23700"/>
                <a:gd name="connsiteY13" fmla="*/ 39270 h 42655"/>
                <a:gd name="connsiteX14" fmla="*/ 5079 w 23700"/>
                <a:gd name="connsiteY14" fmla="*/ 8797 h 42655"/>
                <a:gd name="connsiteX15" fmla="*/ 11851 w 23700"/>
                <a:gd name="connsiteY15" fmla="*/ 17262 h 42655"/>
                <a:gd name="connsiteX16" fmla="*/ 18622 w 23700"/>
                <a:gd name="connsiteY16" fmla="*/ 10490 h 42655"/>
                <a:gd name="connsiteX17" fmla="*/ 11851 w 23700"/>
                <a:gd name="connsiteY17" fmla="*/ 2025 h 42655"/>
                <a:gd name="connsiteX18" fmla="*/ 5079 w 23700"/>
                <a:gd name="connsiteY18" fmla="*/ 8797 h 4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0" h="42655">
                  <a:moveTo>
                    <a:pt x="16930" y="18955"/>
                  </a:moveTo>
                  <a:cubicBezTo>
                    <a:pt x="22008" y="20648"/>
                    <a:pt x="23701" y="25726"/>
                    <a:pt x="23701" y="30805"/>
                  </a:cubicBezTo>
                  <a:cubicBezTo>
                    <a:pt x="23701" y="37577"/>
                    <a:pt x="18622" y="42656"/>
                    <a:pt x="11851" y="42656"/>
                  </a:cubicBezTo>
                  <a:cubicBezTo>
                    <a:pt x="5079" y="42656"/>
                    <a:pt x="0" y="35884"/>
                    <a:pt x="0" y="29113"/>
                  </a:cubicBezTo>
                  <a:cubicBezTo>
                    <a:pt x="0" y="24034"/>
                    <a:pt x="3386" y="20648"/>
                    <a:pt x="6771" y="18955"/>
                  </a:cubicBezTo>
                  <a:cubicBezTo>
                    <a:pt x="3386" y="17262"/>
                    <a:pt x="1693" y="13876"/>
                    <a:pt x="1693" y="8797"/>
                  </a:cubicBezTo>
                  <a:cubicBezTo>
                    <a:pt x="1693" y="3718"/>
                    <a:pt x="6771" y="-1361"/>
                    <a:pt x="11851" y="332"/>
                  </a:cubicBezTo>
                  <a:cubicBezTo>
                    <a:pt x="16930" y="332"/>
                    <a:pt x="22008" y="5411"/>
                    <a:pt x="22008" y="12183"/>
                  </a:cubicBezTo>
                  <a:cubicBezTo>
                    <a:pt x="22008" y="15569"/>
                    <a:pt x="20316" y="17262"/>
                    <a:pt x="16930" y="18955"/>
                  </a:cubicBezTo>
                  <a:close/>
                  <a:moveTo>
                    <a:pt x="11851" y="39270"/>
                  </a:moveTo>
                  <a:cubicBezTo>
                    <a:pt x="16930" y="39270"/>
                    <a:pt x="22008" y="35884"/>
                    <a:pt x="20316" y="30805"/>
                  </a:cubicBezTo>
                  <a:cubicBezTo>
                    <a:pt x="20316" y="25726"/>
                    <a:pt x="15236" y="20648"/>
                    <a:pt x="10157" y="20648"/>
                  </a:cubicBezTo>
                  <a:cubicBezTo>
                    <a:pt x="5079" y="20648"/>
                    <a:pt x="1693" y="24034"/>
                    <a:pt x="1693" y="29113"/>
                  </a:cubicBezTo>
                  <a:cubicBezTo>
                    <a:pt x="3386" y="34191"/>
                    <a:pt x="6771" y="39270"/>
                    <a:pt x="11851" y="39270"/>
                  </a:cubicBezTo>
                  <a:moveTo>
                    <a:pt x="5079" y="8797"/>
                  </a:moveTo>
                  <a:cubicBezTo>
                    <a:pt x="5079" y="12183"/>
                    <a:pt x="8465" y="17262"/>
                    <a:pt x="11851" y="17262"/>
                  </a:cubicBezTo>
                  <a:cubicBezTo>
                    <a:pt x="15236" y="17262"/>
                    <a:pt x="18622" y="15569"/>
                    <a:pt x="18622" y="10490"/>
                  </a:cubicBezTo>
                  <a:cubicBezTo>
                    <a:pt x="18622" y="7104"/>
                    <a:pt x="15236" y="2025"/>
                    <a:pt x="11851" y="2025"/>
                  </a:cubicBezTo>
                  <a:cubicBezTo>
                    <a:pt x="8465" y="2025"/>
                    <a:pt x="5079" y="5411"/>
                    <a:pt x="5079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4" name="任意多边形: 形状 1113"/>
            <p:cNvSpPr/>
            <p:nvPr/>
          </p:nvSpPr>
          <p:spPr>
            <a:xfrm>
              <a:off x="5176063" y="566421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2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8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2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5" name="任意多边形: 形状 1114"/>
            <p:cNvSpPr/>
            <p:nvPr/>
          </p:nvSpPr>
          <p:spPr>
            <a:xfrm>
              <a:off x="5209922" y="5667600"/>
              <a:ext cx="27086" cy="42323"/>
            </a:xfrm>
            <a:custGeom>
              <a:avLst/>
              <a:gdLst>
                <a:gd name="connsiteX0" fmla="*/ 27087 w 27086"/>
                <a:gd name="connsiteY0" fmla="*/ 15237 h 42323"/>
                <a:gd name="connsiteX1" fmla="*/ 23701 w 27086"/>
                <a:gd name="connsiteY1" fmla="*/ 25394 h 42323"/>
                <a:gd name="connsiteX2" fmla="*/ 8465 w 27086"/>
                <a:gd name="connsiteY2" fmla="*/ 42324 h 42323"/>
                <a:gd name="connsiteX3" fmla="*/ 5079 w 27086"/>
                <a:gd name="connsiteY3" fmla="*/ 42324 h 42323"/>
                <a:gd name="connsiteX4" fmla="*/ 16930 w 27086"/>
                <a:gd name="connsiteY4" fmla="*/ 28780 h 42323"/>
                <a:gd name="connsiteX5" fmla="*/ 13543 w 27086"/>
                <a:gd name="connsiteY5" fmla="*/ 28780 h 42323"/>
                <a:gd name="connsiteX6" fmla="*/ 13543 w 27086"/>
                <a:gd name="connsiteY6" fmla="*/ 28780 h 42323"/>
                <a:gd name="connsiteX7" fmla="*/ 0 w 27086"/>
                <a:gd name="connsiteY7" fmla="*/ 13544 h 42323"/>
                <a:gd name="connsiteX8" fmla="*/ 13543 w 27086"/>
                <a:gd name="connsiteY8" fmla="*/ 0 h 42323"/>
                <a:gd name="connsiteX9" fmla="*/ 13543 w 27086"/>
                <a:gd name="connsiteY9" fmla="*/ 0 h 42323"/>
                <a:gd name="connsiteX10" fmla="*/ 27087 w 27086"/>
                <a:gd name="connsiteY10" fmla="*/ 15237 h 42323"/>
                <a:gd name="connsiteX11" fmla="*/ 13543 w 27086"/>
                <a:gd name="connsiteY11" fmla="*/ 25394 h 42323"/>
                <a:gd name="connsiteX12" fmla="*/ 23701 w 27086"/>
                <a:gd name="connsiteY12" fmla="*/ 15237 h 42323"/>
                <a:gd name="connsiteX13" fmla="*/ 13543 w 27086"/>
                <a:gd name="connsiteY13" fmla="*/ 3386 h 42323"/>
                <a:gd name="connsiteX14" fmla="*/ 13543 w 27086"/>
                <a:gd name="connsiteY14" fmla="*/ 3386 h 42323"/>
                <a:gd name="connsiteX15" fmla="*/ 3386 w 27086"/>
                <a:gd name="connsiteY15" fmla="*/ 13544 h 42323"/>
                <a:gd name="connsiteX16" fmla="*/ 13543 w 27086"/>
                <a:gd name="connsiteY16" fmla="*/ 25394 h 42323"/>
                <a:gd name="connsiteX17" fmla="*/ 13543 w 27086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15237"/>
                  </a:moveTo>
                  <a:cubicBezTo>
                    <a:pt x="27087" y="18622"/>
                    <a:pt x="25394" y="22009"/>
                    <a:pt x="23701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6" y="28780"/>
                    <a:pt x="15236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1" y="28780"/>
                    <a:pt x="0" y="22009"/>
                    <a:pt x="0" y="13544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3543" y="0"/>
                  </a:cubicBezTo>
                  <a:cubicBezTo>
                    <a:pt x="20316" y="0"/>
                    <a:pt x="25394" y="6772"/>
                    <a:pt x="27087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1" y="20315"/>
                    <a:pt x="23701" y="15237"/>
                  </a:cubicBezTo>
                  <a:cubicBezTo>
                    <a:pt x="23701" y="10158"/>
                    <a:pt x="18622" y="5079"/>
                    <a:pt x="13543" y="3386"/>
                  </a:cubicBezTo>
                  <a:cubicBezTo>
                    <a:pt x="13543" y="3386"/>
                    <a:pt x="13543" y="3386"/>
                    <a:pt x="13543" y="3386"/>
                  </a:cubicBezTo>
                  <a:cubicBezTo>
                    <a:pt x="6771" y="3386"/>
                    <a:pt x="3386" y="8465"/>
                    <a:pt x="3386" y="13544"/>
                  </a:cubicBezTo>
                  <a:cubicBezTo>
                    <a:pt x="1693" y="20315"/>
                    <a:pt x="6771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6" name="任意多边形: 形状 1115"/>
            <p:cNvSpPr/>
            <p:nvPr/>
          </p:nvSpPr>
          <p:spPr>
            <a:xfrm>
              <a:off x="5240395" y="5672679"/>
              <a:ext cx="28780" cy="40630"/>
            </a:xfrm>
            <a:custGeom>
              <a:avLst/>
              <a:gdLst>
                <a:gd name="connsiteX0" fmla="*/ 23702 w 28780"/>
                <a:gd name="connsiteY0" fmla="*/ 28780 h 40630"/>
                <a:gd name="connsiteX1" fmla="*/ 28780 w 28780"/>
                <a:gd name="connsiteY1" fmla="*/ 28780 h 40630"/>
                <a:gd name="connsiteX2" fmla="*/ 28780 w 28780"/>
                <a:gd name="connsiteY2" fmla="*/ 32166 h 40630"/>
                <a:gd name="connsiteX3" fmla="*/ 23702 w 28780"/>
                <a:gd name="connsiteY3" fmla="*/ 32166 h 40630"/>
                <a:gd name="connsiteX4" fmla="*/ 23702 w 28780"/>
                <a:gd name="connsiteY4" fmla="*/ 40631 h 40630"/>
                <a:gd name="connsiteX5" fmla="*/ 20316 w 28780"/>
                <a:gd name="connsiteY5" fmla="*/ 40631 h 40630"/>
                <a:gd name="connsiteX6" fmla="*/ 20316 w 28780"/>
                <a:gd name="connsiteY6" fmla="*/ 32166 h 40630"/>
                <a:gd name="connsiteX7" fmla="*/ 0 w 28780"/>
                <a:gd name="connsiteY7" fmla="*/ 30473 h 40630"/>
                <a:gd name="connsiteX8" fmla="*/ 18622 w 28780"/>
                <a:gd name="connsiteY8" fmla="*/ 0 h 40630"/>
                <a:gd name="connsiteX9" fmla="*/ 22008 w 28780"/>
                <a:gd name="connsiteY9" fmla="*/ 0 h 40630"/>
                <a:gd name="connsiteX10" fmla="*/ 23702 w 28780"/>
                <a:gd name="connsiteY10" fmla="*/ 28780 h 40630"/>
                <a:gd name="connsiteX11" fmla="*/ 20316 w 28780"/>
                <a:gd name="connsiteY11" fmla="*/ 28780 h 40630"/>
                <a:gd name="connsiteX12" fmla="*/ 20316 w 28780"/>
                <a:gd name="connsiteY12" fmla="*/ 3386 h 40630"/>
                <a:gd name="connsiteX13" fmla="*/ 5079 w 28780"/>
                <a:gd name="connsiteY13" fmla="*/ 27087 h 40630"/>
                <a:gd name="connsiteX14" fmla="*/ 20316 w 28780"/>
                <a:gd name="connsiteY14" fmla="*/ 28780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0" h="40630">
                  <a:moveTo>
                    <a:pt x="23702" y="28780"/>
                  </a:moveTo>
                  <a:lnTo>
                    <a:pt x="28780" y="28780"/>
                  </a:lnTo>
                  <a:lnTo>
                    <a:pt x="28780" y="32166"/>
                  </a:lnTo>
                  <a:lnTo>
                    <a:pt x="23702" y="32166"/>
                  </a:lnTo>
                  <a:lnTo>
                    <a:pt x="23702" y="40631"/>
                  </a:lnTo>
                  <a:lnTo>
                    <a:pt x="20316" y="40631"/>
                  </a:lnTo>
                  <a:lnTo>
                    <a:pt x="20316" y="32166"/>
                  </a:lnTo>
                  <a:lnTo>
                    <a:pt x="0" y="30473"/>
                  </a:lnTo>
                  <a:lnTo>
                    <a:pt x="18622" y="0"/>
                  </a:lnTo>
                  <a:lnTo>
                    <a:pt x="22008" y="0"/>
                  </a:lnTo>
                  <a:lnTo>
                    <a:pt x="23702" y="28780"/>
                  </a:lnTo>
                  <a:close/>
                  <a:moveTo>
                    <a:pt x="20316" y="28780"/>
                  </a:moveTo>
                  <a:lnTo>
                    <a:pt x="20316" y="3386"/>
                  </a:lnTo>
                  <a:lnTo>
                    <a:pt x="5079" y="27087"/>
                  </a:lnTo>
                  <a:lnTo>
                    <a:pt x="20316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7" name="任意多边形: 形状 1116"/>
            <p:cNvSpPr/>
            <p:nvPr/>
          </p:nvSpPr>
          <p:spPr>
            <a:xfrm>
              <a:off x="5292877" y="5701459"/>
              <a:ext cx="20315" cy="5078"/>
            </a:xfrm>
            <a:custGeom>
              <a:avLst/>
              <a:gdLst>
                <a:gd name="connsiteX0" fmla="*/ 18623 w 20315"/>
                <a:gd name="connsiteY0" fmla="*/ 1693 h 5078"/>
                <a:gd name="connsiteX1" fmla="*/ 20316 w 20315"/>
                <a:gd name="connsiteY1" fmla="*/ 5079 h 5078"/>
                <a:gd name="connsiteX2" fmla="*/ 0 w 20315"/>
                <a:gd name="connsiteY2" fmla="*/ 3386 h 5078"/>
                <a:gd name="connsiteX3" fmla="*/ 0 w 20315"/>
                <a:gd name="connsiteY3" fmla="*/ 0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5" h="5078">
                  <a:moveTo>
                    <a:pt x="18623" y="1693"/>
                  </a:moveTo>
                  <a:lnTo>
                    <a:pt x="20316" y="5079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8" name="任意多边形: 形状 1117"/>
            <p:cNvSpPr/>
            <p:nvPr/>
          </p:nvSpPr>
          <p:spPr>
            <a:xfrm>
              <a:off x="5338587" y="5681144"/>
              <a:ext cx="27087" cy="42323"/>
            </a:xfrm>
            <a:custGeom>
              <a:avLst/>
              <a:gdLst>
                <a:gd name="connsiteX0" fmla="*/ 27088 w 27087"/>
                <a:gd name="connsiteY0" fmla="*/ 15237 h 42323"/>
                <a:gd name="connsiteX1" fmla="*/ 23702 w 27087"/>
                <a:gd name="connsiteY1" fmla="*/ 25394 h 42323"/>
                <a:gd name="connsiteX2" fmla="*/ 8465 w 27087"/>
                <a:gd name="connsiteY2" fmla="*/ 42324 h 42323"/>
                <a:gd name="connsiteX3" fmla="*/ 5079 w 27087"/>
                <a:gd name="connsiteY3" fmla="*/ 42324 h 42323"/>
                <a:gd name="connsiteX4" fmla="*/ 16930 w 27087"/>
                <a:gd name="connsiteY4" fmla="*/ 28780 h 42323"/>
                <a:gd name="connsiteX5" fmla="*/ 13543 w 27087"/>
                <a:gd name="connsiteY5" fmla="*/ 28780 h 42323"/>
                <a:gd name="connsiteX6" fmla="*/ 13543 w 27087"/>
                <a:gd name="connsiteY6" fmla="*/ 28780 h 42323"/>
                <a:gd name="connsiteX7" fmla="*/ 0 w 27087"/>
                <a:gd name="connsiteY7" fmla="*/ 13543 h 42323"/>
                <a:gd name="connsiteX8" fmla="*/ 13543 w 27087"/>
                <a:gd name="connsiteY8" fmla="*/ 0 h 42323"/>
                <a:gd name="connsiteX9" fmla="*/ 13543 w 27087"/>
                <a:gd name="connsiteY9" fmla="*/ 0 h 42323"/>
                <a:gd name="connsiteX10" fmla="*/ 27088 w 27087"/>
                <a:gd name="connsiteY10" fmla="*/ 15237 h 42323"/>
                <a:gd name="connsiteX11" fmla="*/ 13543 w 27087"/>
                <a:gd name="connsiteY11" fmla="*/ 25394 h 42323"/>
                <a:gd name="connsiteX12" fmla="*/ 23702 w 27087"/>
                <a:gd name="connsiteY12" fmla="*/ 15237 h 42323"/>
                <a:gd name="connsiteX13" fmla="*/ 13543 w 27087"/>
                <a:gd name="connsiteY13" fmla="*/ 3386 h 42323"/>
                <a:gd name="connsiteX14" fmla="*/ 13543 w 27087"/>
                <a:gd name="connsiteY14" fmla="*/ 3386 h 42323"/>
                <a:gd name="connsiteX15" fmla="*/ 3386 w 27087"/>
                <a:gd name="connsiteY15" fmla="*/ 13543 h 42323"/>
                <a:gd name="connsiteX16" fmla="*/ 13543 w 27087"/>
                <a:gd name="connsiteY16" fmla="*/ 25394 h 42323"/>
                <a:gd name="connsiteX17" fmla="*/ 13543 w 27087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7" h="42323">
                  <a:moveTo>
                    <a:pt x="27088" y="15237"/>
                  </a:moveTo>
                  <a:cubicBezTo>
                    <a:pt x="27088" y="18622"/>
                    <a:pt x="25394" y="22008"/>
                    <a:pt x="23702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7" y="28780"/>
                    <a:pt x="15237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2" y="28780"/>
                    <a:pt x="0" y="22008"/>
                    <a:pt x="0" y="13543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3543" y="0"/>
                  </a:cubicBezTo>
                  <a:cubicBezTo>
                    <a:pt x="20316" y="0"/>
                    <a:pt x="25394" y="6772"/>
                    <a:pt x="27088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2" y="20315"/>
                    <a:pt x="23702" y="15237"/>
                  </a:cubicBezTo>
                  <a:cubicBezTo>
                    <a:pt x="23702" y="10158"/>
                    <a:pt x="18623" y="5079"/>
                    <a:pt x="13543" y="3386"/>
                  </a:cubicBezTo>
                  <a:cubicBezTo>
                    <a:pt x="13543" y="3386"/>
                    <a:pt x="13543" y="3386"/>
                    <a:pt x="13543" y="3386"/>
                  </a:cubicBezTo>
                  <a:cubicBezTo>
                    <a:pt x="6772" y="3386"/>
                    <a:pt x="3386" y="8465"/>
                    <a:pt x="3386" y="13543"/>
                  </a:cubicBezTo>
                  <a:cubicBezTo>
                    <a:pt x="1694" y="20315"/>
                    <a:pt x="6772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9" name="任意多边形: 形状 1118"/>
            <p:cNvSpPr/>
            <p:nvPr/>
          </p:nvSpPr>
          <p:spPr>
            <a:xfrm>
              <a:off x="5374140" y="5684530"/>
              <a:ext cx="28779" cy="44016"/>
            </a:xfrm>
            <a:custGeom>
              <a:avLst/>
              <a:gdLst>
                <a:gd name="connsiteX0" fmla="*/ 13543 w 28779"/>
                <a:gd name="connsiteY0" fmla="*/ 0 h 44016"/>
                <a:gd name="connsiteX1" fmla="*/ 28779 w 28779"/>
                <a:gd name="connsiteY1" fmla="*/ 23701 h 44016"/>
                <a:gd name="connsiteX2" fmla="*/ 15236 w 28779"/>
                <a:gd name="connsiteY2" fmla="*/ 44017 h 44016"/>
                <a:gd name="connsiteX3" fmla="*/ 0 w 28779"/>
                <a:gd name="connsiteY3" fmla="*/ 20315 h 44016"/>
                <a:gd name="connsiteX4" fmla="*/ 13543 w 28779"/>
                <a:gd name="connsiteY4" fmla="*/ 0 h 44016"/>
                <a:gd name="connsiteX5" fmla="*/ 13543 w 28779"/>
                <a:gd name="connsiteY5" fmla="*/ 40631 h 44016"/>
                <a:gd name="connsiteX6" fmla="*/ 25394 w 28779"/>
                <a:gd name="connsiteY6" fmla="*/ 23701 h 44016"/>
                <a:gd name="connsiteX7" fmla="*/ 13543 w 28779"/>
                <a:gd name="connsiteY7" fmla="*/ 5079 h 44016"/>
                <a:gd name="connsiteX8" fmla="*/ 1693 w 28779"/>
                <a:gd name="connsiteY8" fmla="*/ 22009 h 44016"/>
                <a:gd name="connsiteX9" fmla="*/ 13543 w 28779"/>
                <a:gd name="connsiteY9" fmla="*/ 40631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79" h="44016">
                  <a:moveTo>
                    <a:pt x="13543" y="0"/>
                  </a:moveTo>
                  <a:cubicBezTo>
                    <a:pt x="22008" y="1693"/>
                    <a:pt x="28779" y="10158"/>
                    <a:pt x="28779" y="23701"/>
                  </a:cubicBezTo>
                  <a:cubicBezTo>
                    <a:pt x="28779" y="35552"/>
                    <a:pt x="23701" y="44017"/>
                    <a:pt x="15236" y="44017"/>
                  </a:cubicBezTo>
                  <a:cubicBezTo>
                    <a:pt x="6771" y="42324"/>
                    <a:pt x="0" y="33859"/>
                    <a:pt x="0" y="20315"/>
                  </a:cubicBezTo>
                  <a:cubicBezTo>
                    <a:pt x="0" y="8465"/>
                    <a:pt x="5079" y="0"/>
                    <a:pt x="13543" y="0"/>
                  </a:cubicBezTo>
                  <a:close/>
                  <a:moveTo>
                    <a:pt x="13543" y="40631"/>
                  </a:moveTo>
                  <a:cubicBezTo>
                    <a:pt x="20315" y="40631"/>
                    <a:pt x="25394" y="33859"/>
                    <a:pt x="25394" y="23701"/>
                  </a:cubicBezTo>
                  <a:cubicBezTo>
                    <a:pt x="25394" y="13544"/>
                    <a:pt x="22008" y="5079"/>
                    <a:pt x="13543" y="5079"/>
                  </a:cubicBezTo>
                  <a:cubicBezTo>
                    <a:pt x="6771" y="5079"/>
                    <a:pt x="1693" y="11851"/>
                    <a:pt x="1693" y="22009"/>
                  </a:cubicBezTo>
                  <a:cubicBezTo>
                    <a:pt x="3385" y="30473"/>
                    <a:pt x="6771" y="38938"/>
                    <a:pt x="13543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0" name="任意多边形: 形状 1119"/>
            <p:cNvSpPr/>
            <p:nvPr/>
          </p:nvSpPr>
          <p:spPr>
            <a:xfrm>
              <a:off x="5413077" y="5689609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2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8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2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1" name="任意多边形: 形状 1120"/>
            <p:cNvSpPr/>
            <p:nvPr/>
          </p:nvSpPr>
          <p:spPr>
            <a:xfrm>
              <a:off x="5445243" y="5691302"/>
              <a:ext cx="23701" cy="44017"/>
            </a:xfrm>
            <a:custGeom>
              <a:avLst/>
              <a:gdLst>
                <a:gd name="connsiteX0" fmla="*/ 23702 w 23701"/>
                <a:gd name="connsiteY0" fmla="*/ 3386 h 44017"/>
                <a:gd name="connsiteX1" fmla="*/ 10158 w 23701"/>
                <a:gd name="connsiteY1" fmla="*/ 18623 h 44017"/>
                <a:gd name="connsiteX2" fmla="*/ 11851 w 23701"/>
                <a:gd name="connsiteY2" fmla="*/ 18623 h 44017"/>
                <a:gd name="connsiteX3" fmla="*/ 23702 w 23701"/>
                <a:gd name="connsiteY3" fmla="*/ 32166 h 44017"/>
                <a:gd name="connsiteX4" fmla="*/ 11851 w 23701"/>
                <a:gd name="connsiteY4" fmla="*/ 44017 h 44017"/>
                <a:gd name="connsiteX5" fmla="*/ 0 w 23701"/>
                <a:gd name="connsiteY5" fmla="*/ 30473 h 44017"/>
                <a:gd name="connsiteX6" fmla="*/ 3386 w 23701"/>
                <a:gd name="connsiteY6" fmla="*/ 30473 h 44017"/>
                <a:gd name="connsiteX7" fmla="*/ 11851 w 23701"/>
                <a:gd name="connsiteY7" fmla="*/ 40631 h 44017"/>
                <a:gd name="connsiteX8" fmla="*/ 20316 w 23701"/>
                <a:gd name="connsiteY8" fmla="*/ 32166 h 44017"/>
                <a:gd name="connsiteX9" fmla="*/ 11851 w 23701"/>
                <a:gd name="connsiteY9" fmla="*/ 22009 h 44017"/>
                <a:gd name="connsiteX10" fmla="*/ 3386 w 23701"/>
                <a:gd name="connsiteY10" fmla="*/ 20315 h 44017"/>
                <a:gd name="connsiteX11" fmla="*/ 16930 w 23701"/>
                <a:gd name="connsiteY11" fmla="*/ 5079 h 44017"/>
                <a:gd name="connsiteX12" fmla="*/ 0 w 23701"/>
                <a:gd name="connsiteY12" fmla="*/ 3386 h 44017"/>
                <a:gd name="connsiteX13" fmla="*/ 0 w 23701"/>
                <a:gd name="connsiteY13" fmla="*/ 0 h 44017"/>
                <a:gd name="connsiteX14" fmla="*/ 23702 w 23701"/>
                <a:gd name="connsiteY14" fmla="*/ 338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701" h="44017">
                  <a:moveTo>
                    <a:pt x="23702" y="3386"/>
                  </a:moveTo>
                  <a:lnTo>
                    <a:pt x="10158" y="18623"/>
                  </a:lnTo>
                  <a:lnTo>
                    <a:pt x="11851" y="18623"/>
                  </a:lnTo>
                  <a:cubicBezTo>
                    <a:pt x="18623" y="18623"/>
                    <a:pt x="23702" y="25394"/>
                    <a:pt x="23702" y="32166"/>
                  </a:cubicBezTo>
                  <a:cubicBezTo>
                    <a:pt x="23702" y="38938"/>
                    <a:pt x="18623" y="44017"/>
                    <a:pt x="11851" y="44017"/>
                  </a:cubicBezTo>
                  <a:cubicBezTo>
                    <a:pt x="5080" y="44017"/>
                    <a:pt x="0" y="37245"/>
                    <a:pt x="0" y="30473"/>
                  </a:cubicBezTo>
                  <a:lnTo>
                    <a:pt x="3386" y="30473"/>
                  </a:lnTo>
                  <a:cubicBezTo>
                    <a:pt x="3386" y="35552"/>
                    <a:pt x="6772" y="38938"/>
                    <a:pt x="11851" y="40631"/>
                  </a:cubicBezTo>
                  <a:cubicBezTo>
                    <a:pt x="16930" y="40631"/>
                    <a:pt x="20316" y="37245"/>
                    <a:pt x="20316" y="32166"/>
                  </a:cubicBezTo>
                  <a:cubicBezTo>
                    <a:pt x="20316" y="27087"/>
                    <a:pt x="16930" y="23702"/>
                    <a:pt x="11851" y="22009"/>
                  </a:cubicBezTo>
                  <a:lnTo>
                    <a:pt x="3386" y="20315"/>
                  </a:lnTo>
                  <a:lnTo>
                    <a:pt x="16930" y="5079"/>
                  </a:lnTo>
                  <a:lnTo>
                    <a:pt x="0" y="3386"/>
                  </a:lnTo>
                  <a:lnTo>
                    <a:pt x="0" y="0"/>
                  </a:lnTo>
                  <a:lnTo>
                    <a:pt x="23702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22" name="图形 7"/>
          <p:cNvGrpSpPr/>
          <p:nvPr/>
        </p:nvGrpSpPr>
        <p:grpSpPr>
          <a:xfrm>
            <a:off x="11903591" y="3429443"/>
            <a:ext cx="507887" cy="228549"/>
            <a:chOff x="11357053" y="3734243"/>
            <a:chExt cx="507887" cy="228549"/>
          </a:xfrm>
          <a:solidFill>
            <a:srgbClr val="FFFFFF"/>
          </a:solidFill>
        </p:grpSpPr>
        <p:sp>
          <p:nvSpPr>
            <p:cNvPr id="1223" name="任意多边形: 形状 1222"/>
            <p:cNvSpPr/>
            <p:nvPr/>
          </p:nvSpPr>
          <p:spPr>
            <a:xfrm>
              <a:off x="11357053" y="3734243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20315 w 25394"/>
                <a:gd name="connsiteY11" fmla="*/ 32166 h 42323"/>
                <a:gd name="connsiteX12" fmla="*/ 20315 w 25394"/>
                <a:gd name="connsiteY12" fmla="*/ 1693 h 42323"/>
                <a:gd name="connsiteX13" fmla="*/ 3385 w 25394"/>
                <a:gd name="connsiteY13" fmla="*/ 30473 h 42323"/>
                <a:gd name="connsiteX14" fmla="*/ 20315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20315" y="32166"/>
                  </a:moveTo>
                  <a:lnTo>
                    <a:pt x="20315" y="1693"/>
                  </a:lnTo>
                  <a:lnTo>
                    <a:pt x="3385" y="30473"/>
                  </a:lnTo>
                  <a:lnTo>
                    <a:pt x="20315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4" name="任意多边形: 形状 1223"/>
            <p:cNvSpPr/>
            <p:nvPr/>
          </p:nvSpPr>
          <p:spPr>
            <a:xfrm>
              <a:off x="11392604" y="3739321"/>
              <a:ext cx="27086" cy="40631"/>
            </a:xfrm>
            <a:custGeom>
              <a:avLst/>
              <a:gdLst>
                <a:gd name="connsiteX0" fmla="*/ 27087 w 27086"/>
                <a:gd name="connsiteY0" fmla="*/ 27087 h 40631"/>
                <a:gd name="connsiteX1" fmla="*/ 15237 w 27086"/>
                <a:gd name="connsiteY1" fmla="*/ 40631 h 40631"/>
                <a:gd name="connsiteX2" fmla="*/ 13542 w 27086"/>
                <a:gd name="connsiteY2" fmla="*/ 40631 h 40631"/>
                <a:gd name="connsiteX3" fmla="*/ 0 w 27086"/>
                <a:gd name="connsiteY3" fmla="*/ 27087 h 40631"/>
                <a:gd name="connsiteX4" fmla="*/ 3385 w 27086"/>
                <a:gd name="connsiteY4" fmla="*/ 16930 h 40631"/>
                <a:gd name="connsiteX5" fmla="*/ 18622 w 27086"/>
                <a:gd name="connsiteY5" fmla="*/ 0 h 40631"/>
                <a:gd name="connsiteX6" fmla="*/ 20315 w 27086"/>
                <a:gd name="connsiteY6" fmla="*/ 0 h 40631"/>
                <a:gd name="connsiteX7" fmla="*/ 6772 w 27086"/>
                <a:gd name="connsiteY7" fmla="*/ 13544 h 40631"/>
                <a:gd name="connsiteX8" fmla="*/ 11850 w 27086"/>
                <a:gd name="connsiteY8" fmla="*/ 13544 h 40631"/>
                <a:gd name="connsiteX9" fmla="*/ 13542 w 27086"/>
                <a:gd name="connsiteY9" fmla="*/ 13544 h 40631"/>
                <a:gd name="connsiteX10" fmla="*/ 27087 w 27086"/>
                <a:gd name="connsiteY10" fmla="*/ 27087 h 40631"/>
                <a:gd name="connsiteX11" fmla="*/ 15237 w 27086"/>
                <a:gd name="connsiteY11" fmla="*/ 38938 h 40631"/>
                <a:gd name="connsiteX12" fmla="*/ 27087 w 27086"/>
                <a:gd name="connsiteY12" fmla="*/ 27087 h 40631"/>
                <a:gd name="connsiteX13" fmla="*/ 15237 w 27086"/>
                <a:gd name="connsiteY13" fmla="*/ 13544 h 40631"/>
                <a:gd name="connsiteX14" fmla="*/ 13542 w 27086"/>
                <a:gd name="connsiteY14" fmla="*/ 13544 h 40631"/>
                <a:gd name="connsiteX15" fmla="*/ 1693 w 27086"/>
                <a:gd name="connsiteY15" fmla="*/ 25394 h 40631"/>
                <a:gd name="connsiteX16" fmla="*/ 15237 w 27086"/>
                <a:gd name="connsiteY16" fmla="*/ 38938 h 40631"/>
                <a:gd name="connsiteX17" fmla="*/ 15237 w 27086"/>
                <a:gd name="connsiteY17" fmla="*/ 38938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2"/>
                    <a:pt x="1693" y="18623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1850" y="13544"/>
                    <a:pt x="13542" y="13544"/>
                  </a:cubicBezTo>
                  <a:cubicBezTo>
                    <a:pt x="20315" y="13544"/>
                    <a:pt x="27087" y="18623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6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3"/>
                    <a:pt x="1693" y="25394"/>
                  </a:cubicBezTo>
                  <a:cubicBezTo>
                    <a:pt x="1693" y="32166"/>
                    <a:pt x="6772" y="38938"/>
                    <a:pt x="15237" y="38938"/>
                  </a:cubicBezTo>
                  <a:cubicBezTo>
                    <a:pt x="13542" y="38938"/>
                    <a:pt x="13542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5" name="任意多边形: 形状 1224"/>
            <p:cNvSpPr/>
            <p:nvPr/>
          </p:nvSpPr>
          <p:spPr>
            <a:xfrm>
              <a:off x="11448471" y="3768102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6" name="任意多边形: 形状 1225"/>
            <p:cNvSpPr/>
            <p:nvPr/>
          </p:nvSpPr>
          <p:spPr>
            <a:xfrm>
              <a:off x="11495874" y="3746093"/>
              <a:ext cx="25394" cy="45709"/>
            </a:xfrm>
            <a:custGeom>
              <a:avLst/>
              <a:gdLst>
                <a:gd name="connsiteX0" fmla="*/ 25394 w 25394"/>
                <a:gd name="connsiteY0" fmla="*/ 3386 h 45709"/>
                <a:gd name="connsiteX1" fmla="*/ 5080 w 25394"/>
                <a:gd name="connsiteY1" fmla="*/ 20315 h 45709"/>
                <a:gd name="connsiteX2" fmla="*/ 25394 w 25394"/>
                <a:gd name="connsiteY2" fmla="*/ 45710 h 45709"/>
                <a:gd name="connsiteX3" fmla="*/ 23702 w 25394"/>
                <a:gd name="connsiteY3" fmla="*/ 45710 h 45709"/>
                <a:gd name="connsiteX4" fmla="*/ 5080 w 25394"/>
                <a:gd name="connsiteY4" fmla="*/ 20315 h 45709"/>
                <a:gd name="connsiteX5" fmla="*/ 1693 w 25394"/>
                <a:gd name="connsiteY5" fmla="*/ 20315 h 45709"/>
                <a:gd name="connsiteX6" fmla="*/ 1693 w 25394"/>
                <a:gd name="connsiteY6" fmla="*/ 42324 h 45709"/>
                <a:gd name="connsiteX7" fmla="*/ 1693 w 25394"/>
                <a:gd name="connsiteY7" fmla="*/ 42324 h 45709"/>
                <a:gd name="connsiteX8" fmla="*/ 0 w 25394"/>
                <a:gd name="connsiteY8" fmla="*/ 0 h 45709"/>
                <a:gd name="connsiteX9" fmla="*/ 1693 w 25394"/>
                <a:gd name="connsiteY9" fmla="*/ 1693 h 45709"/>
                <a:gd name="connsiteX10" fmla="*/ 1693 w 25394"/>
                <a:gd name="connsiteY10" fmla="*/ 20315 h 45709"/>
                <a:gd name="connsiteX11" fmla="*/ 5080 w 25394"/>
                <a:gd name="connsiteY11" fmla="*/ 20315 h 45709"/>
                <a:gd name="connsiteX12" fmla="*/ 23702 w 25394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94" h="45709">
                  <a:moveTo>
                    <a:pt x="25394" y="3386"/>
                  </a:moveTo>
                  <a:lnTo>
                    <a:pt x="5080" y="20315"/>
                  </a:lnTo>
                  <a:lnTo>
                    <a:pt x="25394" y="45710"/>
                  </a:lnTo>
                  <a:lnTo>
                    <a:pt x="23702" y="45710"/>
                  </a:lnTo>
                  <a:lnTo>
                    <a:pt x="5080" y="20315"/>
                  </a:lnTo>
                  <a:lnTo>
                    <a:pt x="1693" y="20315"/>
                  </a:lnTo>
                  <a:lnTo>
                    <a:pt x="1693" y="42324"/>
                  </a:lnTo>
                  <a:lnTo>
                    <a:pt x="1693" y="42324"/>
                  </a:lnTo>
                  <a:lnTo>
                    <a:pt x="0" y="0"/>
                  </a:lnTo>
                  <a:lnTo>
                    <a:pt x="1693" y="1693"/>
                  </a:lnTo>
                  <a:lnTo>
                    <a:pt x="1693" y="20315"/>
                  </a:lnTo>
                  <a:lnTo>
                    <a:pt x="5080" y="20315"/>
                  </a:lnTo>
                  <a:lnTo>
                    <a:pt x="23702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7" name="任意多边形: 形状 1226"/>
            <p:cNvSpPr/>
            <p:nvPr/>
          </p:nvSpPr>
          <p:spPr>
            <a:xfrm>
              <a:off x="11358745" y="3798575"/>
              <a:ext cx="23701" cy="44345"/>
            </a:xfrm>
            <a:custGeom>
              <a:avLst/>
              <a:gdLst>
                <a:gd name="connsiteX0" fmla="*/ 22007 w 23701"/>
                <a:gd name="connsiteY0" fmla="*/ 3386 h 44345"/>
                <a:gd name="connsiteX1" fmla="*/ 6772 w 23701"/>
                <a:gd name="connsiteY1" fmla="*/ 20316 h 44345"/>
                <a:gd name="connsiteX2" fmla="*/ 11850 w 23701"/>
                <a:gd name="connsiteY2" fmla="*/ 20316 h 44345"/>
                <a:gd name="connsiteX3" fmla="*/ 23702 w 23701"/>
                <a:gd name="connsiteY3" fmla="*/ 33859 h 44345"/>
                <a:gd name="connsiteX4" fmla="*/ 11850 w 23701"/>
                <a:gd name="connsiteY4" fmla="*/ 44017 h 44345"/>
                <a:gd name="connsiteX5" fmla="*/ 0 w 23701"/>
                <a:gd name="connsiteY5" fmla="*/ 30473 h 44345"/>
                <a:gd name="connsiteX6" fmla="*/ 1693 w 23701"/>
                <a:gd name="connsiteY6" fmla="*/ 30473 h 44345"/>
                <a:gd name="connsiteX7" fmla="*/ 11850 w 23701"/>
                <a:gd name="connsiteY7" fmla="*/ 42324 h 44345"/>
                <a:gd name="connsiteX8" fmla="*/ 22007 w 23701"/>
                <a:gd name="connsiteY8" fmla="*/ 32166 h 44345"/>
                <a:gd name="connsiteX9" fmla="*/ 11850 w 23701"/>
                <a:gd name="connsiteY9" fmla="*/ 20316 h 44345"/>
                <a:gd name="connsiteX10" fmla="*/ 5078 w 23701"/>
                <a:gd name="connsiteY10" fmla="*/ 20316 h 44345"/>
                <a:gd name="connsiteX11" fmla="*/ 20315 w 23701"/>
                <a:gd name="connsiteY11" fmla="*/ 3386 h 44345"/>
                <a:gd name="connsiteX12" fmla="*/ 20315 w 23701"/>
                <a:gd name="connsiteY12" fmla="*/ 3386 h 44345"/>
                <a:gd name="connsiteX13" fmla="*/ 0 w 23701"/>
                <a:gd name="connsiteY13" fmla="*/ 1693 h 44345"/>
                <a:gd name="connsiteX14" fmla="*/ 0 w 23701"/>
                <a:gd name="connsiteY14" fmla="*/ 0 h 44345"/>
                <a:gd name="connsiteX15" fmla="*/ 22007 w 23701"/>
                <a:gd name="connsiteY15" fmla="*/ 3386 h 4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5">
                  <a:moveTo>
                    <a:pt x="22007" y="3386"/>
                  </a:moveTo>
                  <a:lnTo>
                    <a:pt x="6772" y="20316"/>
                  </a:lnTo>
                  <a:lnTo>
                    <a:pt x="11850" y="20316"/>
                  </a:lnTo>
                  <a:cubicBezTo>
                    <a:pt x="18622" y="20316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0" y="44017"/>
                  </a:cubicBezTo>
                  <a:cubicBezTo>
                    <a:pt x="5078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0" y="42324"/>
                  </a:cubicBezTo>
                  <a:cubicBezTo>
                    <a:pt x="16930" y="42324"/>
                    <a:pt x="22007" y="38938"/>
                    <a:pt x="22007" y="32166"/>
                  </a:cubicBezTo>
                  <a:cubicBezTo>
                    <a:pt x="22007" y="25394"/>
                    <a:pt x="16930" y="20316"/>
                    <a:pt x="11850" y="20316"/>
                  </a:cubicBezTo>
                  <a:lnTo>
                    <a:pt x="5078" y="20316"/>
                  </a:lnTo>
                  <a:lnTo>
                    <a:pt x="20315" y="3386"/>
                  </a:lnTo>
                  <a:lnTo>
                    <a:pt x="20315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7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8" name="任意多边形: 形状 1227"/>
            <p:cNvSpPr/>
            <p:nvPr/>
          </p:nvSpPr>
          <p:spPr>
            <a:xfrm>
              <a:off x="11392604" y="3803654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18622 w 25394"/>
                <a:gd name="connsiteY11" fmla="*/ 32166 h 42323"/>
                <a:gd name="connsiteX12" fmla="*/ 18622 w 25394"/>
                <a:gd name="connsiteY12" fmla="*/ 1693 h 42323"/>
                <a:gd name="connsiteX13" fmla="*/ 0 w 25394"/>
                <a:gd name="connsiteY13" fmla="*/ 30473 h 42323"/>
                <a:gd name="connsiteX14" fmla="*/ 18622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18622" y="32166"/>
                  </a:moveTo>
                  <a:lnTo>
                    <a:pt x="18622" y="1693"/>
                  </a:lnTo>
                  <a:lnTo>
                    <a:pt x="0" y="30473"/>
                  </a:lnTo>
                  <a:lnTo>
                    <a:pt x="18622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9" name="任意多边形: 形状 1228"/>
            <p:cNvSpPr/>
            <p:nvPr/>
          </p:nvSpPr>
          <p:spPr>
            <a:xfrm>
              <a:off x="11445086" y="3808733"/>
              <a:ext cx="28779" cy="44017"/>
            </a:xfrm>
            <a:custGeom>
              <a:avLst/>
              <a:gdLst>
                <a:gd name="connsiteX0" fmla="*/ 28779 w 28779"/>
                <a:gd name="connsiteY0" fmla="*/ 3386 h 44017"/>
                <a:gd name="connsiteX1" fmla="*/ 28779 w 28779"/>
                <a:gd name="connsiteY1" fmla="*/ 44017 h 44017"/>
                <a:gd name="connsiteX2" fmla="*/ 28779 w 28779"/>
                <a:gd name="connsiteY2" fmla="*/ 44017 h 44017"/>
                <a:gd name="connsiteX3" fmla="*/ 27087 w 28779"/>
                <a:gd name="connsiteY3" fmla="*/ 23701 h 44017"/>
                <a:gd name="connsiteX4" fmla="*/ 1693 w 28779"/>
                <a:gd name="connsiteY4" fmla="*/ 20315 h 44017"/>
                <a:gd name="connsiteX5" fmla="*/ 1693 w 28779"/>
                <a:gd name="connsiteY5" fmla="*/ 40631 h 44017"/>
                <a:gd name="connsiteX6" fmla="*/ 0 w 28779"/>
                <a:gd name="connsiteY6" fmla="*/ 40631 h 44017"/>
                <a:gd name="connsiteX7" fmla="*/ 0 w 28779"/>
                <a:gd name="connsiteY7" fmla="*/ 0 h 44017"/>
                <a:gd name="connsiteX8" fmla="*/ 1693 w 28779"/>
                <a:gd name="connsiteY8" fmla="*/ 0 h 44017"/>
                <a:gd name="connsiteX9" fmla="*/ 1693 w 28779"/>
                <a:gd name="connsiteY9" fmla="*/ 20315 h 44017"/>
                <a:gd name="connsiteX10" fmla="*/ 27087 w 28779"/>
                <a:gd name="connsiteY10" fmla="*/ 22009 h 44017"/>
                <a:gd name="connsiteX11" fmla="*/ 27087 w 28779"/>
                <a:gd name="connsiteY11" fmla="*/ 1693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79" h="44017">
                  <a:moveTo>
                    <a:pt x="28779" y="3386"/>
                  </a:moveTo>
                  <a:lnTo>
                    <a:pt x="28779" y="44017"/>
                  </a:lnTo>
                  <a:lnTo>
                    <a:pt x="28779" y="44017"/>
                  </a:lnTo>
                  <a:lnTo>
                    <a:pt x="27087" y="23701"/>
                  </a:lnTo>
                  <a:lnTo>
                    <a:pt x="1693" y="20315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0" y="0"/>
                  </a:lnTo>
                  <a:lnTo>
                    <a:pt x="1693" y="0"/>
                  </a:lnTo>
                  <a:lnTo>
                    <a:pt x="1693" y="20315"/>
                  </a:lnTo>
                  <a:lnTo>
                    <a:pt x="27087" y="22009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0" name="任意多边形: 形状 1229"/>
            <p:cNvSpPr/>
            <p:nvPr/>
          </p:nvSpPr>
          <p:spPr>
            <a:xfrm>
              <a:off x="11504339" y="3840899"/>
              <a:ext cx="18622" cy="3386"/>
            </a:xfrm>
            <a:custGeom>
              <a:avLst/>
              <a:gdLst>
                <a:gd name="connsiteX0" fmla="*/ 18622 w 18622"/>
                <a:gd name="connsiteY0" fmla="*/ 1693 h 3386"/>
                <a:gd name="connsiteX1" fmla="*/ 18622 w 18622"/>
                <a:gd name="connsiteY1" fmla="*/ 3386 h 3386"/>
                <a:gd name="connsiteX2" fmla="*/ 0 w 18622"/>
                <a:gd name="connsiteY2" fmla="*/ 1693 h 3386"/>
                <a:gd name="connsiteX3" fmla="*/ 0 w 18622"/>
                <a:gd name="connsiteY3" fmla="*/ 0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2" h="3386">
                  <a:moveTo>
                    <a:pt x="18622" y="1693"/>
                  </a:moveTo>
                  <a:lnTo>
                    <a:pt x="1862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1" name="任意多边形: 形状 1230"/>
            <p:cNvSpPr/>
            <p:nvPr/>
          </p:nvSpPr>
          <p:spPr>
            <a:xfrm>
              <a:off x="11550048" y="3818890"/>
              <a:ext cx="27088" cy="42323"/>
            </a:xfrm>
            <a:custGeom>
              <a:avLst/>
              <a:gdLst>
                <a:gd name="connsiteX0" fmla="*/ 27089 w 27088"/>
                <a:gd name="connsiteY0" fmla="*/ 3386 h 42323"/>
                <a:gd name="connsiteX1" fmla="*/ 27089 w 27088"/>
                <a:gd name="connsiteY1" fmla="*/ 3386 h 42323"/>
                <a:gd name="connsiteX2" fmla="*/ 3387 w 27088"/>
                <a:gd name="connsiteY2" fmla="*/ 42324 h 42323"/>
                <a:gd name="connsiteX3" fmla="*/ 1695 w 27088"/>
                <a:gd name="connsiteY3" fmla="*/ 42324 h 42323"/>
                <a:gd name="connsiteX4" fmla="*/ 25394 w 27088"/>
                <a:gd name="connsiteY4" fmla="*/ 3386 h 42323"/>
                <a:gd name="connsiteX5" fmla="*/ 0 w 27088"/>
                <a:gd name="connsiteY5" fmla="*/ 1693 h 42323"/>
                <a:gd name="connsiteX6" fmla="*/ 0 w 27088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8" h="42323">
                  <a:moveTo>
                    <a:pt x="27089" y="3386"/>
                  </a:moveTo>
                  <a:lnTo>
                    <a:pt x="27089" y="3386"/>
                  </a:lnTo>
                  <a:lnTo>
                    <a:pt x="3387" y="42324"/>
                  </a:lnTo>
                  <a:lnTo>
                    <a:pt x="1695" y="42324"/>
                  </a:lnTo>
                  <a:lnTo>
                    <a:pt x="2539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2" name="任意多边形: 形状 1231"/>
            <p:cNvSpPr/>
            <p:nvPr/>
          </p:nvSpPr>
          <p:spPr>
            <a:xfrm>
              <a:off x="11583907" y="3821944"/>
              <a:ext cx="23701" cy="42984"/>
            </a:xfrm>
            <a:custGeom>
              <a:avLst/>
              <a:gdLst>
                <a:gd name="connsiteX0" fmla="*/ 15237 w 23701"/>
                <a:gd name="connsiteY0" fmla="*/ 20648 h 42984"/>
                <a:gd name="connsiteX1" fmla="*/ 23702 w 23701"/>
                <a:gd name="connsiteY1" fmla="*/ 32498 h 42984"/>
                <a:gd name="connsiteX2" fmla="*/ 11852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4 h 42984"/>
                <a:gd name="connsiteX5" fmla="*/ 1695 w 23701"/>
                <a:gd name="connsiteY5" fmla="*/ 8797 h 42984"/>
                <a:gd name="connsiteX6" fmla="*/ 11852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8 h 42984"/>
                <a:gd name="connsiteX9" fmla="*/ 11852 w 23701"/>
                <a:gd name="connsiteY9" fmla="*/ 42656 h 42984"/>
                <a:gd name="connsiteX10" fmla="*/ 22009 w 23701"/>
                <a:gd name="connsiteY10" fmla="*/ 32498 h 42984"/>
                <a:gd name="connsiteX11" fmla="*/ 11852 w 23701"/>
                <a:gd name="connsiteY11" fmla="*/ 20648 h 42984"/>
                <a:gd name="connsiteX12" fmla="*/ 1695 w 23701"/>
                <a:gd name="connsiteY12" fmla="*/ 30805 h 42984"/>
                <a:gd name="connsiteX13" fmla="*/ 11852 w 23701"/>
                <a:gd name="connsiteY13" fmla="*/ 42656 h 42984"/>
                <a:gd name="connsiteX14" fmla="*/ 3387 w 23701"/>
                <a:gd name="connsiteY14" fmla="*/ 10490 h 42984"/>
                <a:gd name="connsiteX15" fmla="*/ 11852 w 23701"/>
                <a:gd name="connsiteY15" fmla="*/ 20648 h 42984"/>
                <a:gd name="connsiteX16" fmla="*/ 20317 w 23701"/>
                <a:gd name="connsiteY16" fmla="*/ 12183 h 42984"/>
                <a:gd name="connsiteX17" fmla="*/ 11852 w 23701"/>
                <a:gd name="connsiteY17" fmla="*/ 2025 h 42984"/>
                <a:gd name="connsiteX18" fmla="*/ 3387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8"/>
                  </a:moveTo>
                  <a:cubicBezTo>
                    <a:pt x="20317" y="22341"/>
                    <a:pt x="23702" y="27419"/>
                    <a:pt x="23702" y="32498"/>
                  </a:cubicBezTo>
                  <a:cubicBezTo>
                    <a:pt x="23702" y="39270"/>
                    <a:pt x="18624" y="44349"/>
                    <a:pt x="11852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3"/>
                    <a:pt x="3387" y="18954"/>
                    <a:pt x="8465" y="18954"/>
                  </a:cubicBezTo>
                  <a:cubicBezTo>
                    <a:pt x="5080" y="17262"/>
                    <a:pt x="1695" y="13876"/>
                    <a:pt x="1695" y="8797"/>
                  </a:cubicBezTo>
                  <a:cubicBezTo>
                    <a:pt x="1695" y="3718"/>
                    <a:pt x="5080" y="-1361"/>
                    <a:pt x="11852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2009" y="17262"/>
                    <a:pt x="18624" y="20648"/>
                    <a:pt x="15237" y="20648"/>
                  </a:cubicBezTo>
                  <a:close/>
                  <a:moveTo>
                    <a:pt x="11852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8"/>
                    <a:pt x="11852" y="20648"/>
                  </a:cubicBezTo>
                  <a:cubicBezTo>
                    <a:pt x="6772" y="20648"/>
                    <a:pt x="1695" y="24033"/>
                    <a:pt x="1695" y="30805"/>
                  </a:cubicBezTo>
                  <a:cubicBezTo>
                    <a:pt x="1695" y="37577"/>
                    <a:pt x="6772" y="42656"/>
                    <a:pt x="11852" y="42656"/>
                  </a:cubicBezTo>
                  <a:moveTo>
                    <a:pt x="3387" y="10490"/>
                  </a:moveTo>
                  <a:cubicBezTo>
                    <a:pt x="3387" y="15569"/>
                    <a:pt x="6772" y="18954"/>
                    <a:pt x="11852" y="20648"/>
                  </a:cubicBezTo>
                  <a:cubicBezTo>
                    <a:pt x="16930" y="20648"/>
                    <a:pt x="20317" y="17262"/>
                    <a:pt x="20317" y="12183"/>
                  </a:cubicBezTo>
                  <a:cubicBezTo>
                    <a:pt x="20317" y="7104"/>
                    <a:pt x="16930" y="3718"/>
                    <a:pt x="11852" y="2025"/>
                  </a:cubicBezTo>
                  <a:cubicBezTo>
                    <a:pt x="6772" y="2025"/>
                    <a:pt x="3387" y="5411"/>
                    <a:pt x="3387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3" name="任意多边形: 形状 1232"/>
            <p:cNvSpPr/>
            <p:nvPr/>
          </p:nvSpPr>
          <p:spPr>
            <a:xfrm>
              <a:off x="11616074" y="3829048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7 w 25394"/>
                <a:gd name="connsiteY3" fmla="*/ 16930 h 42587"/>
                <a:gd name="connsiteX4" fmla="*/ 11852 w 25394"/>
                <a:gd name="connsiteY4" fmla="*/ 15237 h 42587"/>
                <a:gd name="connsiteX5" fmla="*/ 25394 w 25394"/>
                <a:gd name="connsiteY5" fmla="*/ 30473 h 42587"/>
                <a:gd name="connsiteX6" fmla="*/ 11852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2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3 h 42587"/>
                <a:gd name="connsiteX14" fmla="*/ 3387 w 25394"/>
                <a:gd name="connsiteY14" fmla="*/ 18623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7" y="16930"/>
                  </a:lnTo>
                  <a:cubicBezTo>
                    <a:pt x="5080" y="15237"/>
                    <a:pt x="8465" y="13544"/>
                    <a:pt x="11852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7245"/>
                    <a:pt x="20317" y="44017"/>
                    <a:pt x="11852" y="42324"/>
                  </a:cubicBezTo>
                  <a:cubicBezTo>
                    <a:pt x="6772" y="42324"/>
                    <a:pt x="3387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7" y="38938"/>
                    <a:pt x="6772" y="40631"/>
                    <a:pt x="11852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9"/>
                    <a:pt x="20317" y="15237"/>
                    <a:pt x="13544" y="15237"/>
                  </a:cubicBezTo>
                  <a:cubicBezTo>
                    <a:pt x="10157" y="15237"/>
                    <a:pt x="6772" y="15237"/>
                    <a:pt x="5080" y="18623"/>
                  </a:cubicBezTo>
                  <a:lnTo>
                    <a:pt x="3387" y="18623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4" name="任意多边形: 形状 1233"/>
            <p:cNvSpPr/>
            <p:nvPr/>
          </p:nvSpPr>
          <p:spPr>
            <a:xfrm>
              <a:off x="11653743" y="3869679"/>
              <a:ext cx="2961" cy="3385"/>
            </a:xfrm>
            <a:custGeom>
              <a:avLst/>
              <a:gdLst>
                <a:gd name="connsiteX0" fmla="*/ 1269 w 2961"/>
                <a:gd name="connsiteY0" fmla="*/ 0 h 3385"/>
                <a:gd name="connsiteX1" fmla="*/ 2962 w 2961"/>
                <a:gd name="connsiteY1" fmla="*/ 1693 h 3385"/>
                <a:gd name="connsiteX2" fmla="*/ 1269 w 2961"/>
                <a:gd name="connsiteY2" fmla="*/ 3386 h 3385"/>
                <a:gd name="connsiteX3" fmla="*/ 1269 w 2961"/>
                <a:gd name="connsiteY3" fmla="*/ 0 h 3385"/>
                <a:gd name="connsiteX4" fmla="*/ 1269 w 2961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" h="3385">
                  <a:moveTo>
                    <a:pt x="1269" y="0"/>
                  </a:moveTo>
                  <a:cubicBezTo>
                    <a:pt x="1269" y="0"/>
                    <a:pt x="2962" y="1693"/>
                    <a:pt x="2962" y="1693"/>
                  </a:cubicBezTo>
                  <a:cubicBezTo>
                    <a:pt x="2962" y="3386"/>
                    <a:pt x="2962" y="3386"/>
                    <a:pt x="1269" y="3386"/>
                  </a:cubicBezTo>
                  <a:cubicBezTo>
                    <a:pt x="-423" y="3386"/>
                    <a:pt x="-423" y="1693"/>
                    <a:pt x="1269" y="0"/>
                  </a:cubicBezTo>
                  <a:cubicBezTo>
                    <a:pt x="-423" y="0"/>
                    <a:pt x="-423" y="0"/>
                    <a:pt x="1269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5" name="任意多边形: 形状 1234"/>
            <p:cNvSpPr/>
            <p:nvPr/>
          </p:nvSpPr>
          <p:spPr>
            <a:xfrm>
              <a:off x="11666863" y="3832434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2 w 27086"/>
                <a:gd name="connsiteY1" fmla="*/ 23702 h 40631"/>
                <a:gd name="connsiteX2" fmla="*/ 8465 w 27086"/>
                <a:gd name="connsiteY2" fmla="*/ 40631 h 40631"/>
                <a:gd name="connsiteX3" fmla="*/ 6772 w 27086"/>
                <a:gd name="connsiteY3" fmla="*/ 40631 h 40631"/>
                <a:gd name="connsiteX4" fmla="*/ 20317 w 27086"/>
                <a:gd name="connsiteY4" fmla="*/ 27087 h 40631"/>
                <a:gd name="connsiteX5" fmla="*/ 15237 w 27086"/>
                <a:gd name="connsiteY5" fmla="*/ 27087 h 40631"/>
                <a:gd name="connsiteX6" fmla="*/ 13544 w 27086"/>
                <a:gd name="connsiteY6" fmla="*/ 27087 h 40631"/>
                <a:gd name="connsiteX7" fmla="*/ 0 w 27086"/>
                <a:gd name="connsiteY7" fmla="*/ 13544 h 40631"/>
                <a:gd name="connsiteX8" fmla="*/ 11852 w 27086"/>
                <a:gd name="connsiteY8" fmla="*/ 0 h 40631"/>
                <a:gd name="connsiteX9" fmla="*/ 13544 w 27086"/>
                <a:gd name="connsiteY9" fmla="*/ 0 h 40631"/>
                <a:gd name="connsiteX10" fmla="*/ 27087 w 27086"/>
                <a:gd name="connsiteY10" fmla="*/ 13544 h 40631"/>
                <a:gd name="connsiteX11" fmla="*/ 15237 w 27086"/>
                <a:gd name="connsiteY11" fmla="*/ 27087 h 40631"/>
                <a:gd name="connsiteX12" fmla="*/ 27087 w 27086"/>
                <a:gd name="connsiteY12" fmla="*/ 15237 h 40631"/>
                <a:gd name="connsiteX13" fmla="*/ 15237 w 27086"/>
                <a:gd name="connsiteY13" fmla="*/ 1693 h 40631"/>
                <a:gd name="connsiteX14" fmla="*/ 13544 w 27086"/>
                <a:gd name="connsiteY14" fmla="*/ 1693 h 40631"/>
                <a:gd name="connsiteX15" fmla="*/ 1693 w 27086"/>
                <a:gd name="connsiteY15" fmla="*/ 13544 h 40631"/>
                <a:gd name="connsiteX16" fmla="*/ 15237 w 27086"/>
                <a:gd name="connsiteY16" fmla="*/ 27087 h 40631"/>
                <a:gd name="connsiteX17" fmla="*/ 15237 w 27086"/>
                <a:gd name="connsiteY17" fmla="*/ 27087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2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7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4" y="27087"/>
                  </a:cubicBezTo>
                  <a:cubicBezTo>
                    <a:pt x="6772" y="27087"/>
                    <a:pt x="0" y="20316"/>
                    <a:pt x="0" y="13544"/>
                  </a:cubicBezTo>
                  <a:cubicBezTo>
                    <a:pt x="0" y="5079"/>
                    <a:pt x="5080" y="0"/>
                    <a:pt x="11852" y="0"/>
                  </a:cubicBezTo>
                  <a:cubicBezTo>
                    <a:pt x="11852" y="0"/>
                    <a:pt x="11852" y="0"/>
                    <a:pt x="13544" y="0"/>
                  </a:cubicBezTo>
                  <a:cubicBezTo>
                    <a:pt x="20317" y="0"/>
                    <a:pt x="27087" y="6772"/>
                    <a:pt x="27087" y="13544"/>
                  </a:cubicBezTo>
                  <a:close/>
                  <a:moveTo>
                    <a:pt x="15237" y="27087"/>
                  </a:moveTo>
                  <a:cubicBezTo>
                    <a:pt x="22009" y="27087"/>
                    <a:pt x="27087" y="22009"/>
                    <a:pt x="27087" y="15237"/>
                  </a:cubicBezTo>
                  <a:cubicBezTo>
                    <a:pt x="27087" y="8465"/>
                    <a:pt x="20317" y="3386"/>
                    <a:pt x="15237" y="1693"/>
                  </a:cubicBezTo>
                  <a:cubicBezTo>
                    <a:pt x="15237" y="1693"/>
                    <a:pt x="15237" y="1693"/>
                    <a:pt x="13544" y="1693"/>
                  </a:cubicBezTo>
                  <a:cubicBezTo>
                    <a:pt x="6772" y="1693"/>
                    <a:pt x="1693" y="6772"/>
                    <a:pt x="1693" y="13544"/>
                  </a:cubicBezTo>
                  <a:cubicBezTo>
                    <a:pt x="1693" y="20316"/>
                    <a:pt x="6772" y="25394"/>
                    <a:pt x="15237" y="27087"/>
                  </a:cubicBezTo>
                  <a:cubicBezTo>
                    <a:pt x="13544" y="27087"/>
                    <a:pt x="15237" y="27087"/>
                    <a:pt x="15237" y="2708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6" name="任意多边形: 形状 1235"/>
            <p:cNvSpPr/>
            <p:nvPr/>
          </p:nvSpPr>
          <p:spPr>
            <a:xfrm>
              <a:off x="11704109" y="3835820"/>
              <a:ext cx="27086" cy="44016"/>
            </a:xfrm>
            <a:custGeom>
              <a:avLst/>
              <a:gdLst>
                <a:gd name="connsiteX0" fmla="*/ 13542 w 27086"/>
                <a:gd name="connsiteY0" fmla="*/ 0 h 44016"/>
                <a:gd name="connsiteX1" fmla="*/ 27087 w 27086"/>
                <a:gd name="connsiteY1" fmla="*/ 23701 h 44016"/>
                <a:gd name="connsiteX2" fmla="*/ 13542 w 27086"/>
                <a:gd name="connsiteY2" fmla="*/ 44017 h 44016"/>
                <a:gd name="connsiteX3" fmla="*/ 0 w 27086"/>
                <a:gd name="connsiteY3" fmla="*/ 20315 h 44016"/>
                <a:gd name="connsiteX4" fmla="*/ 13542 w 27086"/>
                <a:gd name="connsiteY4" fmla="*/ 0 h 44016"/>
                <a:gd name="connsiteX5" fmla="*/ 13542 w 27086"/>
                <a:gd name="connsiteY5" fmla="*/ 42324 h 44016"/>
                <a:gd name="connsiteX6" fmla="*/ 27087 w 27086"/>
                <a:gd name="connsiteY6" fmla="*/ 23701 h 44016"/>
                <a:gd name="connsiteX7" fmla="*/ 13542 w 27086"/>
                <a:gd name="connsiteY7" fmla="*/ 1693 h 44016"/>
                <a:gd name="connsiteX8" fmla="*/ 0 w 27086"/>
                <a:gd name="connsiteY8" fmla="*/ 20315 h 44016"/>
                <a:gd name="connsiteX9" fmla="*/ 13542 w 27086"/>
                <a:gd name="connsiteY9" fmla="*/ 42324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86" h="44016">
                  <a:moveTo>
                    <a:pt x="13542" y="0"/>
                  </a:moveTo>
                  <a:cubicBezTo>
                    <a:pt x="22007" y="1693"/>
                    <a:pt x="27087" y="11851"/>
                    <a:pt x="27087" y="23701"/>
                  </a:cubicBezTo>
                  <a:cubicBezTo>
                    <a:pt x="27087" y="35552"/>
                    <a:pt x="22007" y="44017"/>
                    <a:pt x="13542" y="44017"/>
                  </a:cubicBezTo>
                  <a:cubicBezTo>
                    <a:pt x="5078" y="42324"/>
                    <a:pt x="0" y="32166"/>
                    <a:pt x="0" y="20315"/>
                  </a:cubicBezTo>
                  <a:cubicBezTo>
                    <a:pt x="0" y="8465"/>
                    <a:pt x="5078" y="0"/>
                    <a:pt x="13542" y="0"/>
                  </a:cubicBezTo>
                  <a:close/>
                  <a:moveTo>
                    <a:pt x="13542" y="42324"/>
                  </a:moveTo>
                  <a:cubicBezTo>
                    <a:pt x="22007" y="44017"/>
                    <a:pt x="27087" y="33859"/>
                    <a:pt x="27087" y="23701"/>
                  </a:cubicBezTo>
                  <a:cubicBezTo>
                    <a:pt x="27087" y="11851"/>
                    <a:pt x="22007" y="3386"/>
                    <a:pt x="13542" y="1693"/>
                  </a:cubicBezTo>
                  <a:cubicBezTo>
                    <a:pt x="5078" y="0"/>
                    <a:pt x="0" y="10158"/>
                    <a:pt x="0" y="20315"/>
                  </a:cubicBezTo>
                  <a:cubicBezTo>
                    <a:pt x="1693" y="32166"/>
                    <a:pt x="6770" y="40631"/>
                    <a:pt x="13542" y="4232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7" name="任意多边形: 形状 1236"/>
            <p:cNvSpPr/>
            <p:nvPr/>
          </p:nvSpPr>
          <p:spPr>
            <a:xfrm>
              <a:off x="11743046" y="3842592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4 w 27086"/>
                <a:gd name="connsiteY2" fmla="*/ 40631 h 40630"/>
                <a:gd name="connsiteX3" fmla="*/ 0 w 27086"/>
                <a:gd name="connsiteY3" fmla="*/ 27087 h 40630"/>
                <a:gd name="connsiteX4" fmla="*/ 3387 w 27086"/>
                <a:gd name="connsiteY4" fmla="*/ 16930 h 40630"/>
                <a:gd name="connsiteX5" fmla="*/ 18622 w 27086"/>
                <a:gd name="connsiteY5" fmla="*/ 0 h 40630"/>
                <a:gd name="connsiteX6" fmla="*/ 20317 w 27086"/>
                <a:gd name="connsiteY6" fmla="*/ 0 h 40630"/>
                <a:gd name="connsiteX7" fmla="*/ 6772 w 27086"/>
                <a:gd name="connsiteY7" fmla="*/ 13544 h 40630"/>
                <a:gd name="connsiteX8" fmla="*/ 11852 w 27086"/>
                <a:gd name="connsiteY8" fmla="*/ 13544 h 40630"/>
                <a:gd name="connsiteX9" fmla="*/ 13544 w 27086"/>
                <a:gd name="connsiteY9" fmla="*/ 13544 h 40630"/>
                <a:gd name="connsiteX10" fmla="*/ 27087 w 27086"/>
                <a:gd name="connsiteY10" fmla="*/ 27087 h 40630"/>
                <a:gd name="connsiteX11" fmla="*/ 13544 w 27086"/>
                <a:gd name="connsiteY11" fmla="*/ 38938 h 40630"/>
                <a:gd name="connsiteX12" fmla="*/ 25394 w 27086"/>
                <a:gd name="connsiteY12" fmla="*/ 27087 h 40630"/>
                <a:gd name="connsiteX13" fmla="*/ 13544 w 27086"/>
                <a:gd name="connsiteY13" fmla="*/ 13544 h 40630"/>
                <a:gd name="connsiteX14" fmla="*/ 11852 w 27086"/>
                <a:gd name="connsiteY14" fmla="*/ 13544 h 40630"/>
                <a:gd name="connsiteX15" fmla="*/ 0 w 27086"/>
                <a:gd name="connsiteY15" fmla="*/ 25394 h 40630"/>
                <a:gd name="connsiteX16" fmla="*/ 13544 w 27086"/>
                <a:gd name="connsiteY16" fmla="*/ 38938 h 40630"/>
                <a:gd name="connsiteX17" fmla="*/ 13544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9" y="40631"/>
                    <a:pt x="15237" y="40631"/>
                  </a:cubicBezTo>
                  <a:cubicBezTo>
                    <a:pt x="15237" y="40631"/>
                    <a:pt x="15237" y="40631"/>
                    <a:pt x="13544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3"/>
                    <a:pt x="3387" y="16930"/>
                  </a:cubicBezTo>
                  <a:lnTo>
                    <a:pt x="18622" y="0"/>
                  </a:lnTo>
                  <a:lnTo>
                    <a:pt x="20317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2" y="13544"/>
                  </a:cubicBezTo>
                  <a:cubicBezTo>
                    <a:pt x="11852" y="13544"/>
                    <a:pt x="11852" y="13544"/>
                    <a:pt x="13544" y="13544"/>
                  </a:cubicBezTo>
                  <a:cubicBezTo>
                    <a:pt x="20317" y="13544"/>
                    <a:pt x="25394" y="20315"/>
                    <a:pt x="27087" y="27087"/>
                  </a:cubicBezTo>
                  <a:close/>
                  <a:moveTo>
                    <a:pt x="13544" y="38938"/>
                  </a:moveTo>
                  <a:cubicBezTo>
                    <a:pt x="20317" y="38938"/>
                    <a:pt x="25394" y="33859"/>
                    <a:pt x="25394" y="27087"/>
                  </a:cubicBezTo>
                  <a:cubicBezTo>
                    <a:pt x="25394" y="20315"/>
                    <a:pt x="18622" y="15237"/>
                    <a:pt x="13544" y="13544"/>
                  </a:cubicBezTo>
                  <a:cubicBezTo>
                    <a:pt x="13544" y="13544"/>
                    <a:pt x="13544" y="13544"/>
                    <a:pt x="11852" y="13544"/>
                  </a:cubicBezTo>
                  <a:cubicBezTo>
                    <a:pt x="5080" y="13544"/>
                    <a:pt x="0" y="18623"/>
                    <a:pt x="0" y="25394"/>
                  </a:cubicBezTo>
                  <a:cubicBezTo>
                    <a:pt x="1693" y="33859"/>
                    <a:pt x="6772" y="38938"/>
                    <a:pt x="13544" y="38938"/>
                  </a:cubicBezTo>
                  <a:cubicBezTo>
                    <a:pt x="13544" y="38938"/>
                    <a:pt x="13544" y="38938"/>
                    <a:pt x="13544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8" name="任意多边形: 形状 1237"/>
            <p:cNvSpPr/>
            <p:nvPr/>
          </p:nvSpPr>
          <p:spPr>
            <a:xfrm>
              <a:off x="11360438" y="3856135"/>
              <a:ext cx="8464" cy="66025"/>
            </a:xfrm>
            <a:custGeom>
              <a:avLst/>
              <a:gdLst>
                <a:gd name="connsiteX0" fmla="*/ 8465 w 8464"/>
                <a:gd name="connsiteY0" fmla="*/ 1693 h 66025"/>
                <a:gd name="connsiteX1" fmla="*/ 8465 w 8464"/>
                <a:gd name="connsiteY1" fmla="*/ 3386 h 66025"/>
                <a:gd name="connsiteX2" fmla="*/ 1693 w 8464"/>
                <a:gd name="connsiteY2" fmla="*/ 1693 h 66025"/>
                <a:gd name="connsiteX3" fmla="*/ 1693 w 8464"/>
                <a:gd name="connsiteY3" fmla="*/ 64332 h 66025"/>
                <a:gd name="connsiteX4" fmla="*/ 8465 w 8464"/>
                <a:gd name="connsiteY4" fmla="*/ 66025 h 66025"/>
                <a:gd name="connsiteX5" fmla="*/ 8465 w 8464"/>
                <a:gd name="connsiteY5" fmla="*/ 66025 h 66025"/>
                <a:gd name="connsiteX6" fmla="*/ 0 w 8464"/>
                <a:gd name="connsiteY6" fmla="*/ 66025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1693"/>
                  </a:moveTo>
                  <a:lnTo>
                    <a:pt x="8465" y="3386"/>
                  </a:lnTo>
                  <a:lnTo>
                    <a:pt x="1693" y="1693"/>
                  </a:lnTo>
                  <a:lnTo>
                    <a:pt x="1693" y="64332"/>
                  </a:lnTo>
                  <a:lnTo>
                    <a:pt x="8465" y="66025"/>
                  </a:lnTo>
                  <a:lnTo>
                    <a:pt x="8465" y="66025"/>
                  </a:lnTo>
                  <a:lnTo>
                    <a:pt x="0" y="66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9" name="任意多边形: 形状 1238"/>
            <p:cNvSpPr/>
            <p:nvPr/>
          </p:nvSpPr>
          <p:spPr>
            <a:xfrm>
              <a:off x="11380752" y="3867986"/>
              <a:ext cx="37246" cy="45709"/>
            </a:xfrm>
            <a:custGeom>
              <a:avLst/>
              <a:gdLst>
                <a:gd name="connsiteX0" fmla="*/ 37246 w 37246"/>
                <a:gd name="connsiteY0" fmla="*/ 3386 h 45709"/>
                <a:gd name="connsiteX1" fmla="*/ 37246 w 37246"/>
                <a:gd name="connsiteY1" fmla="*/ 45710 h 45709"/>
                <a:gd name="connsiteX2" fmla="*/ 37246 w 37246"/>
                <a:gd name="connsiteY2" fmla="*/ 45710 h 45709"/>
                <a:gd name="connsiteX3" fmla="*/ 35554 w 37246"/>
                <a:gd name="connsiteY3" fmla="*/ 6772 h 45709"/>
                <a:gd name="connsiteX4" fmla="*/ 18624 w 37246"/>
                <a:gd name="connsiteY4" fmla="*/ 44017 h 45709"/>
                <a:gd name="connsiteX5" fmla="*/ 18624 w 37246"/>
                <a:gd name="connsiteY5" fmla="*/ 44017 h 45709"/>
                <a:gd name="connsiteX6" fmla="*/ 1695 w 37246"/>
                <a:gd name="connsiteY6" fmla="*/ 3386 h 45709"/>
                <a:gd name="connsiteX7" fmla="*/ 1695 w 37246"/>
                <a:gd name="connsiteY7" fmla="*/ 42324 h 45709"/>
                <a:gd name="connsiteX8" fmla="*/ 0 w 37246"/>
                <a:gd name="connsiteY8" fmla="*/ 42324 h 45709"/>
                <a:gd name="connsiteX9" fmla="*/ 0 w 37246"/>
                <a:gd name="connsiteY9" fmla="*/ 0 h 45709"/>
                <a:gd name="connsiteX10" fmla="*/ 1695 w 37246"/>
                <a:gd name="connsiteY10" fmla="*/ 0 h 45709"/>
                <a:gd name="connsiteX11" fmla="*/ 18624 w 37246"/>
                <a:gd name="connsiteY11" fmla="*/ 42324 h 45709"/>
                <a:gd name="connsiteX12" fmla="*/ 35554 w 37246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46" h="45709">
                  <a:moveTo>
                    <a:pt x="37246" y="3386"/>
                  </a:moveTo>
                  <a:lnTo>
                    <a:pt x="37246" y="45710"/>
                  </a:lnTo>
                  <a:lnTo>
                    <a:pt x="37246" y="45710"/>
                  </a:lnTo>
                  <a:lnTo>
                    <a:pt x="35554" y="6772"/>
                  </a:lnTo>
                  <a:lnTo>
                    <a:pt x="18624" y="44017"/>
                  </a:lnTo>
                  <a:lnTo>
                    <a:pt x="18624" y="44017"/>
                  </a:lnTo>
                  <a:lnTo>
                    <a:pt x="1695" y="3386"/>
                  </a:lnTo>
                  <a:lnTo>
                    <a:pt x="169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695" y="0"/>
                  </a:lnTo>
                  <a:lnTo>
                    <a:pt x="18624" y="42324"/>
                  </a:lnTo>
                  <a:lnTo>
                    <a:pt x="35554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0" name="任意多边形: 形状 1239"/>
            <p:cNvSpPr/>
            <p:nvPr/>
          </p:nvSpPr>
          <p:spPr>
            <a:xfrm>
              <a:off x="11448471" y="3901845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1" name="任意多边形: 形状 1240"/>
            <p:cNvSpPr/>
            <p:nvPr/>
          </p:nvSpPr>
          <p:spPr>
            <a:xfrm>
              <a:off x="11494182" y="3879505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7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7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7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78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78" y="17262"/>
                    <a:pt x="1693" y="13876"/>
                    <a:pt x="1693" y="8797"/>
                  </a:cubicBezTo>
                  <a:cubicBezTo>
                    <a:pt x="1693" y="3718"/>
                    <a:pt x="6772" y="-1361"/>
                    <a:pt x="11850" y="332"/>
                  </a:cubicBezTo>
                  <a:cubicBezTo>
                    <a:pt x="16930" y="332"/>
                    <a:pt x="22007" y="5411"/>
                    <a:pt x="22007" y="10490"/>
                  </a:cubicBezTo>
                  <a:cubicBezTo>
                    <a:pt x="22007" y="17262"/>
                    <a:pt x="18622" y="20647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7" y="39270"/>
                    <a:pt x="22007" y="32498"/>
                  </a:cubicBezTo>
                  <a:cubicBezTo>
                    <a:pt x="22007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1693" y="37577"/>
                    <a:pt x="6772" y="42656"/>
                    <a:pt x="11850" y="42656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7"/>
                  </a:cubicBezTo>
                  <a:cubicBezTo>
                    <a:pt x="16930" y="20647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2" name="任意多边形: 形状 1241"/>
            <p:cNvSpPr/>
            <p:nvPr/>
          </p:nvSpPr>
          <p:spPr>
            <a:xfrm>
              <a:off x="11526348" y="3886609"/>
              <a:ext cx="25394" cy="42587"/>
            </a:xfrm>
            <a:custGeom>
              <a:avLst/>
              <a:gdLst>
                <a:gd name="connsiteX0" fmla="*/ 23700 w 25394"/>
                <a:gd name="connsiteY0" fmla="*/ 0 h 42587"/>
                <a:gd name="connsiteX1" fmla="*/ 23700 w 25394"/>
                <a:gd name="connsiteY1" fmla="*/ 0 h 42587"/>
                <a:gd name="connsiteX2" fmla="*/ 5078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2 w 25394"/>
                <a:gd name="connsiteY12" fmla="*/ 15237 h 42587"/>
                <a:gd name="connsiteX13" fmla="*/ 5078 w 25394"/>
                <a:gd name="connsiteY13" fmla="*/ 18622 h 42587"/>
                <a:gd name="connsiteX14" fmla="*/ 3385 w 25394"/>
                <a:gd name="connsiteY14" fmla="*/ 18622 h 42587"/>
                <a:gd name="connsiteX15" fmla="*/ 5078 w 25394"/>
                <a:gd name="connsiteY15" fmla="*/ 0 h 42587"/>
                <a:gd name="connsiteX16" fmla="*/ 23700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0" y="0"/>
                  </a:moveTo>
                  <a:lnTo>
                    <a:pt x="23700" y="0"/>
                  </a:lnTo>
                  <a:lnTo>
                    <a:pt x="5078" y="0"/>
                  </a:lnTo>
                  <a:lnTo>
                    <a:pt x="3385" y="16930"/>
                  </a:lnTo>
                  <a:cubicBezTo>
                    <a:pt x="5078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0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0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2" y="15237"/>
                  </a:cubicBezTo>
                  <a:cubicBezTo>
                    <a:pt x="10157" y="15237"/>
                    <a:pt x="6770" y="15237"/>
                    <a:pt x="5078" y="18622"/>
                  </a:cubicBezTo>
                  <a:lnTo>
                    <a:pt x="3385" y="18622"/>
                  </a:lnTo>
                  <a:lnTo>
                    <a:pt x="5078" y="0"/>
                  </a:lnTo>
                  <a:lnTo>
                    <a:pt x="2370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3" name="任意多边形: 形状 1242"/>
            <p:cNvSpPr/>
            <p:nvPr/>
          </p:nvSpPr>
          <p:spPr>
            <a:xfrm>
              <a:off x="11563593" y="3878144"/>
              <a:ext cx="8464" cy="66025"/>
            </a:xfrm>
            <a:custGeom>
              <a:avLst/>
              <a:gdLst>
                <a:gd name="connsiteX0" fmla="*/ 6772 w 8464"/>
                <a:gd name="connsiteY0" fmla="*/ 0 h 66025"/>
                <a:gd name="connsiteX1" fmla="*/ 8465 w 8464"/>
                <a:gd name="connsiteY1" fmla="*/ 66025 h 66025"/>
                <a:gd name="connsiteX2" fmla="*/ 0 w 8464"/>
                <a:gd name="connsiteY2" fmla="*/ 64332 h 66025"/>
                <a:gd name="connsiteX3" fmla="*/ 0 w 8464"/>
                <a:gd name="connsiteY3" fmla="*/ 64332 h 66025"/>
                <a:gd name="connsiteX4" fmla="*/ 6772 w 8464"/>
                <a:gd name="connsiteY4" fmla="*/ 64332 h 66025"/>
                <a:gd name="connsiteX5" fmla="*/ 6772 w 8464"/>
                <a:gd name="connsiteY5" fmla="*/ 1693 h 66025"/>
                <a:gd name="connsiteX6" fmla="*/ 0 w 8464"/>
                <a:gd name="connsiteY6" fmla="*/ 1693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6772" y="0"/>
                  </a:moveTo>
                  <a:lnTo>
                    <a:pt x="8465" y="66025"/>
                  </a:lnTo>
                  <a:lnTo>
                    <a:pt x="0" y="64332"/>
                  </a:lnTo>
                  <a:lnTo>
                    <a:pt x="0" y="64332"/>
                  </a:lnTo>
                  <a:lnTo>
                    <a:pt x="6772" y="64332"/>
                  </a:lnTo>
                  <a:lnTo>
                    <a:pt x="6772" y="1693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4" name="任意多边形: 形状 1243"/>
            <p:cNvSpPr/>
            <p:nvPr/>
          </p:nvSpPr>
          <p:spPr>
            <a:xfrm>
              <a:off x="11600837" y="3918775"/>
              <a:ext cx="18624" cy="1693"/>
            </a:xfrm>
            <a:custGeom>
              <a:avLst/>
              <a:gdLst>
                <a:gd name="connsiteX0" fmla="*/ 18624 w 18624"/>
                <a:gd name="connsiteY0" fmla="*/ 1693 h 1693"/>
                <a:gd name="connsiteX1" fmla="*/ 18624 w 18624"/>
                <a:gd name="connsiteY1" fmla="*/ 1693 h 1693"/>
                <a:gd name="connsiteX2" fmla="*/ 0 w 18624"/>
                <a:gd name="connsiteY2" fmla="*/ 0 h 1693"/>
                <a:gd name="connsiteX3" fmla="*/ 0 w 18624"/>
                <a:gd name="connsiteY3" fmla="*/ 0 h 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1693">
                  <a:moveTo>
                    <a:pt x="18624" y="1693"/>
                  </a:moveTo>
                  <a:lnTo>
                    <a:pt x="18624" y="16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5" name="任意多边形: 形状 1244"/>
            <p:cNvSpPr/>
            <p:nvPr/>
          </p:nvSpPr>
          <p:spPr>
            <a:xfrm>
              <a:off x="11648240" y="3896434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9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8797 h 42984"/>
                <a:gd name="connsiteX15" fmla="*/ 11850 w 23701"/>
                <a:gd name="connsiteY15" fmla="*/ 18955 h 42984"/>
                <a:gd name="connsiteX16" fmla="*/ 20315 w 23701"/>
                <a:gd name="connsiteY16" fmla="*/ 10490 h 42984"/>
                <a:gd name="connsiteX17" fmla="*/ 11850 w 23701"/>
                <a:gd name="connsiteY17" fmla="*/ 332 h 42984"/>
                <a:gd name="connsiteX18" fmla="*/ 3385 w 23701"/>
                <a:gd name="connsiteY18" fmla="*/ 8797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5080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0315" y="15569"/>
                    <a:pt x="18622" y="18955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0" y="35884"/>
                    <a:pt x="5080" y="40963"/>
                    <a:pt x="11850" y="42656"/>
                  </a:cubicBezTo>
                  <a:moveTo>
                    <a:pt x="3385" y="8797"/>
                  </a:moveTo>
                  <a:cubicBezTo>
                    <a:pt x="3385" y="13876"/>
                    <a:pt x="6772" y="17262"/>
                    <a:pt x="11850" y="18955"/>
                  </a:cubicBezTo>
                  <a:cubicBezTo>
                    <a:pt x="16930" y="18955"/>
                    <a:pt x="20315" y="15569"/>
                    <a:pt x="20315" y="10490"/>
                  </a:cubicBezTo>
                  <a:cubicBezTo>
                    <a:pt x="20315" y="5411"/>
                    <a:pt x="16930" y="2025"/>
                    <a:pt x="11850" y="332"/>
                  </a:cubicBezTo>
                  <a:cubicBezTo>
                    <a:pt x="6772" y="2025"/>
                    <a:pt x="3385" y="5411"/>
                    <a:pt x="3385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6" name="任意多边形: 形状 1245"/>
            <p:cNvSpPr/>
            <p:nvPr/>
          </p:nvSpPr>
          <p:spPr>
            <a:xfrm>
              <a:off x="11680407" y="3901845"/>
              <a:ext cx="27086" cy="40630"/>
            </a:xfrm>
            <a:custGeom>
              <a:avLst/>
              <a:gdLst>
                <a:gd name="connsiteX0" fmla="*/ 27087 w 27086"/>
                <a:gd name="connsiteY0" fmla="*/ 13544 h 40630"/>
                <a:gd name="connsiteX1" fmla="*/ 23702 w 27086"/>
                <a:gd name="connsiteY1" fmla="*/ 23701 h 40630"/>
                <a:gd name="connsiteX2" fmla="*/ 8465 w 27086"/>
                <a:gd name="connsiteY2" fmla="*/ 40631 h 40630"/>
                <a:gd name="connsiteX3" fmla="*/ 6772 w 27086"/>
                <a:gd name="connsiteY3" fmla="*/ 40631 h 40630"/>
                <a:gd name="connsiteX4" fmla="*/ 20315 w 27086"/>
                <a:gd name="connsiteY4" fmla="*/ 27087 h 40630"/>
                <a:gd name="connsiteX5" fmla="*/ 15237 w 27086"/>
                <a:gd name="connsiteY5" fmla="*/ 27087 h 40630"/>
                <a:gd name="connsiteX6" fmla="*/ 13542 w 27086"/>
                <a:gd name="connsiteY6" fmla="*/ 27087 h 40630"/>
                <a:gd name="connsiteX7" fmla="*/ 0 w 27086"/>
                <a:gd name="connsiteY7" fmla="*/ 13544 h 40630"/>
                <a:gd name="connsiteX8" fmla="*/ 11850 w 27086"/>
                <a:gd name="connsiteY8" fmla="*/ 0 h 40630"/>
                <a:gd name="connsiteX9" fmla="*/ 13542 w 27086"/>
                <a:gd name="connsiteY9" fmla="*/ 0 h 40630"/>
                <a:gd name="connsiteX10" fmla="*/ 27087 w 27086"/>
                <a:gd name="connsiteY10" fmla="*/ 13544 h 40630"/>
                <a:gd name="connsiteX11" fmla="*/ 13542 w 27086"/>
                <a:gd name="connsiteY11" fmla="*/ 25394 h 40630"/>
                <a:gd name="connsiteX12" fmla="*/ 25394 w 27086"/>
                <a:gd name="connsiteY12" fmla="*/ 13544 h 40630"/>
                <a:gd name="connsiteX13" fmla="*/ 13542 w 27086"/>
                <a:gd name="connsiteY13" fmla="*/ 0 h 40630"/>
                <a:gd name="connsiteX14" fmla="*/ 11850 w 27086"/>
                <a:gd name="connsiteY14" fmla="*/ 0 h 40630"/>
                <a:gd name="connsiteX15" fmla="*/ 0 w 27086"/>
                <a:gd name="connsiteY15" fmla="*/ 11851 h 40630"/>
                <a:gd name="connsiteX16" fmla="*/ 13542 w 27086"/>
                <a:gd name="connsiteY16" fmla="*/ 25394 h 40630"/>
                <a:gd name="connsiteX17" fmla="*/ 13542 w 27086"/>
                <a:gd name="connsiteY17" fmla="*/ 25394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1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2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5394" y="5079"/>
                    <a:pt x="27087" y="13544"/>
                  </a:cubicBezTo>
                  <a:close/>
                  <a:moveTo>
                    <a:pt x="13542" y="25394"/>
                  </a:moveTo>
                  <a:cubicBezTo>
                    <a:pt x="20315" y="25394"/>
                    <a:pt x="25394" y="20315"/>
                    <a:pt x="25394" y="13544"/>
                  </a:cubicBezTo>
                  <a:cubicBezTo>
                    <a:pt x="25394" y="6772"/>
                    <a:pt x="18622" y="1693"/>
                    <a:pt x="13542" y="0"/>
                  </a:cubicBezTo>
                  <a:cubicBezTo>
                    <a:pt x="13542" y="0"/>
                    <a:pt x="13542" y="0"/>
                    <a:pt x="11850" y="0"/>
                  </a:cubicBezTo>
                  <a:cubicBezTo>
                    <a:pt x="5078" y="0"/>
                    <a:pt x="0" y="5079"/>
                    <a:pt x="0" y="11851"/>
                  </a:cubicBezTo>
                  <a:cubicBezTo>
                    <a:pt x="1693" y="18623"/>
                    <a:pt x="6772" y="25394"/>
                    <a:pt x="13542" y="25394"/>
                  </a:cubicBezTo>
                  <a:cubicBezTo>
                    <a:pt x="13542" y="25394"/>
                    <a:pt x="13542" y="25394"/>
                    <a:pt x="13542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7" name="任意多边形: 形状 1246"/>
            <p:cNvSpPr/>
            <p:nvPr/>
          </p:nvSpPr>
          <p:spPr>
            <a:xfrm>
              <a:off x="11714266" y="3906924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2 w 27086"/>
                <a:gd name="connsiteY2" fmla="*/ 40631 h 40630"/>
                <a:gd name="connsiteX3" fmla="*/ 0 w 27086"/>
                <a:gd name="connsiteY3" fmla="*/ 27087 h 40630"/>
                <a:gd name="connsiteX4" fmla="*/ 3385 w 27086"/>
                <a:gd name="connsiteY4" fmla="*/ 16930 h 40630"/>
                <a:gd name="connsiteX5" fmla="*/ 18622 w 27086"/>
                <a:gd name="connsiteY5" fmla="*/ 0 h 40630"/>
                <a:gd name="connsiteX6" fmla="*/ 20315 w 27086"/>
                <a:gd name="connsiteY6" fmla="*/ 0 h 40630"/>
                <a:gd name="connsiteX7" fmla="*/ 6772 w 27086"/>
                <a:gd name="connsiteY7" fmla="*/ 13544 h 40630"/>
                <a:gd name="connsiteX8" fmla="*/ 11850 w 27086"/>
                <a:gd name="connsiteY8" fmla="*/ 13544 h 40630"/>
                <a:gd name="connsiteX9" fmla="*/ 13542 w 27086"/>
                <a:gd name="connsiteY9" fmla="*/ 13544 h 40630"/>
                <a:gd name="connsiteX10" fmla="*/ 27087 w 27086"/>
                <a:gd name="connsiteY10" fmla="*/ 27087 h 40630"/>
                <a:gd name="connsiteX11" fmla="*/ 15237 w 27086"/>
                <a:gd name="connsiteY11" fmla="*/ 38938 h 40630"/>
                <a:gd name="connsiteX12" fmla="*/ 27087 w 27086"/>
                <a:gd name="connsiteY12" fmla="*/ 27087 h 40630"/>
                <a:gd name="connsiteX13" fmla="*/ 15237 w 27086"/>
                <a:gd name="connsiteY13" fmla="*/ 13544 h 40630"/>
                <a:gd name="connsiteX14" fmla="*/ 13542 w 27086"/>
                <a:gd name="connsiteY14" fmla="*/ 13544 h 40630"/>
                <a:gd name="connsiteX15" fmla="*/ 1693 w 27086"/>
                <a:gd name="connsiteY15" fmla="*/ 25394 h 40630"/>
                <a:gd name="connsiteX16" fmla="*/ 15237 w 27086"/>
                <a:gd name="connsiteY16" fmla="*/ 38938 h 40630"/>
                <a:gd name="connsiteX17" fmla="*/ 15237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2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3542" y="13544"/>
                    <a:pt x="13542" y="13544"/>
                  </a:cubicBezTo>
                  <a:cubicBezTo>
                    <a:pt x="22007" y="13544"/>
                    <a:pt x="27087" y="18622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5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2"/>
                    <a:pt x="1693" y="25394"/>
                  </a:cubicBezTo>
                  <a:cubicBezTo>
                    <a:pt x="1693" y="32166"/>
                    <a:pt x="8465" y="38938"/>
                    <a:pt x="15237" y="38938"/>
                  </a:cubicBezTo>
                  <a:cubicBezTo>
                    <a:pt x="15237" y="38938"/>
                    <a:pt x="15237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8" name="任意多边形: 形状 1247"/>
            <p:cNvSpPr/>
            <p:nvPr/>
          </p:nvSpPr>
          <p:spPr>
            <a:xfrm>
              <a:off x="11754144" y="3945862"/>
              <a:ext cx="2445" cy="3385"/>
            </a:xfrm>
            <a:custGeom>
              <a:avLst/>
              <a:gdLst>
                <a:gd name="connsiteX0" fmla="*/ 753 w 2445"/>
                <a:gd name="connsiteY0" fmla="*/ 0 h 3385"/>
                <a:gd name="connsiteX1" fmla="*/ 2446 w 2445"/>
                <a:gd name="connsiteY1" fmla="*/ 1693 h 3385"/>
                <a:gd name="connsiteX2" fmla="*/ 753 w 2445"/>
                <a:gd name="connsiteY2" fmla="*/ 3386 h 3385"/>
                <a:gd name="connsiteX3" fmla="*/ 753 w 2445"/>
                <a:gd name="connsiteY3" fmla="*/ 0 h 3385"/>
                <a:gd name="connsiteX4" fmla="*/ 753 w 2445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5" h="3385">
                  <a:moveTo>
                    <a:pt x="753" y="0"/>
                  </a:moveTo>
                  <a:cubicBezTo>
                    <a:pt x="753" y="0"/>
                    <a:pt x="2446" y="1693"/>
                    <a:pt x="2446" y="1693"/>
                  </a:cubicBezTo>
                  <a:cubicBezTo>
                    <a:pt x="2446" y="3386"/>
                    <a:pt x="2446" y="3386"/>
                    <a:pt x="753" y="3386"/>
                  </a:cubicBezTo>
                  <a:cubicBezTo>
                    <a:pt x="753" y="3386"/>
                    <a:pt x="-941" y="3386"/>
                    <a:pt x="753" y="0"/>
                  </a:cubicBezTo>
                  <a:cubicBezTo>
                    <a:pt x="-941" y="1693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9" name="任意多边形: 形状 1248"/>
            <p:cNvSpPr/>
            <p:nvPr/>
          </p:nvSpPr>
          <p:spPr>
            <a:xfrm>
              <a:off x="11766748" y="3912003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2 h 42587"/>
                <a:gd name="connsiteX14" fmla="*/ 3385 w 25394"/>
                <a:gd name="connsiteY14" fmla="*/ 18622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5" y="16930"/>
                  </a:lnTo>
                  <a:cubicBezTo>
                    <a:pt x="5080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2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2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4" y="15237"/>
                  </a:cubicBezTo>
                  <a:cubicBezTo>
                    <a:pt x="10157" y="15237"/>
                    <a:pt x="6772" y="15237"/>
                    <a:pt x="5080" y="18622"/>
                  </a:cubicBezTo>
                  <a:lnTo>
                    <a:pt x="3385" y="18622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0" name="任意多边形: 形状 1249"/>
            <p:cNvSpPr/>
            <p:nvPr/>
          </p:nvSpPr>
          <p:spPr>
            <a:xfrm>
              <a:off x="11802299" y="3912003"/>
              <a:ext cx="23701" cy="44344"/>
            </a:xfrm>
            <a:custGeom>
              <a:avLst/>
              <a:gdLst>
                <a:gd name="connsiteX0" fmla="*/ 22009 w 23701"/>
                <a:gd name="connsiteY0" fmla="*/ 3386 h 44344"/>
                <a:gd name="connsiteX1" fmla="*/ 6772 w 23701"/>
                <a:gd name="connsiteY1" fmla="*/ 20315 h 44344"/>
                <a:gd name="connsiteX2" fmla="*/ 11852 w 23701"/>
                <a:gd name="connsiteY2" fmla="*/ 20315 h 44344"/>
                <a:gd name="connsiteX3" fmla="*/ 23702 w 23701"/>
                <a:gd name="connsiteY3" fmla="*/ 33859 h 44344"/>
                <a:gd name="connsiteX4" fmla="*/ 11852 w 23701"/>
                <a:gd name="connsiteY4" fmla="*/ 44017 h 44344"/>
                <a:gd name="connsiteX5" fmla="*/ 0 w 23701"/>
                <a:gd name="connsiteY5" fmla="*/ 30473 h 44344"/>
                <a:gd name="connsiteX6" fmla="*/ 1693 w 23701"/>
                <a:gd name="connsiteY6" fmla="*/ 30473 h 44344"/>
                <a:gd name="connsiteX7" fmla="*/ 11852 w 23701"/>
                <a:gd name="connsiteY7" fmla="*/ 42324 h 44344"/>
                <a:gd name="connsiteX8" fmla="*/ 22009 w 23701"/>
                <a:gd name="connsiteY8" fmla="*/ 32166 h 44344"/>
                <a:gd name="connsiteX9" fmla="*/ 11852 w 23701"/>
                <a:gd name="connsiteY9" fmla="*/ 20315 h 44344"/>
                <a:gd name="connsiteX10" fmla="*/ 5080 w 23701"/>
                <a:gd name="connsiteY10" fmla="*/ 20315 h 44344"/>
                <a:gd name="connsiteX11" fmla="*/ 20317 w 23701"/>
                <a:gd name="connsiteY11" fmla="*/ 3386 h 44344"/>
                <a:gd name="connsiteX12" fmla="*/ 20317 w 23701"/>
                <a:gd name="connsiteY12" fmla="*/ 3386 h 44344"/>
                <a:gd name="connsiteX13" fmla="*/ 0 w 23701"/>
                <a:gd name="connsiteY13" fmla="*/ 1693 h 44344"/>
                <a:gd name="connsiteX14" fmla="*/ 0 w 23701"/>
                <a:gd name="connsiteY14" fmla="*/ 0 h 44344"/>
                <a:gd name="connsiteX15" fmla="*/ 22009 w 23701"/>
                <a:gd name="connsiteY15" fmla="*/ 3386 h 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4">
                  <a:moveTo>
                    <a:pt x="22009" y="3386"/>
                  </a:moveTo>
                  <a:lnTo>
                    <a:pt x="6772" y="20315"/>
                  </a:lnTo>
                  <a:lnTo>
                    <a:pt x="11852" y="20315"/>
                  </a:lnTo>
                  <a:cubicBezTo>
                    <a:pt x="18622" y="20315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2" y="44017"/>
                  </a:cubicBezTo>
                  <a:cubicBezTo>
                    <a:pt x="5080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2" y="42324"/>
                  </a:cubicBezTo>
                  <a:cubicBezTo>
                    <a:pt x="16930" y="42324"/>
                    <a:pt x="22009" y="38938"/>
                    <a:pt x="22009" y="32166"/>
                  </a:cubicBezTo>
                  <a:cubicBezTo>
                    <a:pt x="22009" y="25394"/>
                    <a:pt x="16930" y="20315"/>
                    <a:pt x="11852" y="20315"/>
                  </a:cubicBezTo>
                  <a:lnTo>
                    <a:pt x="5080" y="20315"/>
                  </a:lnTo>
                  <a:lnTo>
                    <a:pt x="20317" y="3386"/>
                  </a:lnTo>
                  <a:lnTo>
                    <a:pt x="20317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9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1" name="任意多边形: 形状 1250"/>
            <p:cNvSpPr/>
            <p:nvPr/>
          </p:nvSpPr>
          <p:spPr>
            <a:xfrm>
              <a:off x="11836158" y="3917082"/>
              <a:ext cx="28781" cy="45710"/>
            </a:xfrm>
            <a:custGeom>
              <a:avLst/>
              <a:gdLst>
                <a:gd name="connsiteX0" fmla="*/ 13544 w 28781"/>
                <a:gd name="connsiteY0" fmla="*/ 0 h 45710"/>
                <a:gd name="connsiteX1" fmla="*/ 13544 w 28781"/>
                <a:gd name="connsiteY1" fmla="*/ 0 h 45710"/>
                <a:gd name="connsiteX2" fmla="*/ 25394 w 28781"/>
                <a:gd name="connsiteY2" fmla="*/ 11851 h 45710"/>
                <a:gd name="connsiteX3" fmla="*/ 18622 w 28781"/>
                <a:gd name="connsiteY3" fmla="*/ 25394 h 45710"/>
                <a:gd name="connsiteX4" fmla="*/ 3387 w 28781"/>
                <a:gd name="connsiteY4" fmla="*/ 40631 h 45710"/>
                <a:gd name="connsiteX5" fmla="*/ 28782 w 28781"/>
                <a:gd name="connsiteY5" fmla="*/ 44017 h 45710"/>
                <a:gd name="connsiteX6" fmla="*/ 28782 w 28781"/>
                <a:gd name="connsiteY6" fmla="*/ 45710 h 45710"/>
                <a:gd name="connsiteX7" fmla="*/ 0 w 28781"/>
                <a:gd name="connsiteY7" fmla="*/ 42324 h 45710"/>
                <a:gd name="connsiteX8" fmla="*/ 18622 w 28781"/>
                <a:gd name="connsiteY8" fmla="*/ 27087 h 45710"/>
                <a:gd name="connsiteX9" fmla="*/ 25394 w 28781"/>
                <a:gd name="connsiteY9" fmla="*/ 15237 h 45710"/>
                <a:gd name="connsiteX10" fmla="*/ 13544 w 28781"/>
                <a:gd name="connsiteY10" fmla="*/ 0 h 45710"/>
                <a:gd name="connsiteX11" fmla="*/ 13544 w 28781"/>
                <a:gd name="connsiteY11" fmla="*/ 0 h 45710"/>
                <a:gd name="connsiteX12" fmla="*/ 3387 w 28781"/>
                <a:gd name="connsiteY12" fmla="*/ 10158 h 45710"/>
                <a:gd name="connsiteX13" fmla="*/ 1693 w 28781"/>
                <a:gd name="connsiteY13" fmla="*/ 10158 h 45710"/>
                <a:gd name="connsiteX14" fmla="*/ 13544 w 28781"/>
                <a:gd name="connsiteY14" fmla="*/ 0 h 4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1" h="45710">
                  <a:moveTo>
                    <a:pt x="13544" y="0"/>
                  </a:moveTo>
                  <a:cubicBezTo>
                    <a:pt x="13544" y="0"/>
                    <a:pt x="13544" y="0"/>
                    <a:pt x="13544" y="0"/>
                  </a:cubicBezTo>
                  <a:cubicBezTo>
                    <a:pt x="20317" y="0"/>
                    <a:pt x="25394" y="5079"/>
                    <a:pt x="25394" y="11851"/>
                  </a:cubicBezTo>
                  <a:cubicBezTo>
                    <a:pt x="25394" y="16930"/>
                    <a:pt x="23702" y="18623"/>
                    <a:pt x="18622" y="25394"/>
                  </a:cubicBezTo>
                  <a:lnTo>
                    <a:pt x="3387" y="40631"/>
                  </a:lnTo>
                  <a:lnTo>
                    <a:pt x="28782" y="44017"/>
                  </a:lnTo>
                  <a:lnTo>
                    <a:pt x="28782" y="45710"/>
                  </a:lnTo>
                  <a:lnTo>
                    <a:pt x="0" y="42324"/>
                  </a:lnTo>
                  <a:lnTo>
                    <a:pt x="18622" y="27087"/>
                  </a:lnTo>
                  <a:cubicBezTo>
                    <a:pt x="23702" y="22009"/>
                    <a:pt x="25394" y="18623"/>
                    <a:pt x="25394" y="15237"/>
                  </a:cubicBezTo>
                  <a:cubicBezTo>
                    <a:pt x="23702" y="6772"/>
                    <a:pt x="20317" y="1693"/>
                    <a:pt x="13544" y="0"/>
                  </a:cubicBezTo>
                  <a:cubicBezTo>
                    <a:pt x="13544" y="1693"/>
                    <a:pt x="13544" y="1693"/>
                    <a:pt x="13544" y="0"/>
                  </a:cubicBezTo>
                  <a:cubicBezTo>
                    <a:pt x="6772" y="0"/>
                    <a:pt x="3387" y="3386"/>
                    <a:pt x="3387" y="10158"/>
                  </a:cubicBezTo>
                  <a:lnTo>
                    <a:pt x="1693" y="10158"/>
                  </a:lnTo>
                  <a:cubicBezTo>
                    <a:pt x="1693" y="3386"/>
                    <a:pt x="6772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86" name="图形 7"/>
          <p:cNvGrpSpPr/>
          <p:nvPr/>
        </p:nvGrpSpPr>
        <p:grpSpPr>
          <a:xfrm>
            <a:off x="10735450" y="4565417"/>
            <a:ext cx="595920" cy="252250"/>
            <a:chOff x="10188912" y="4870217"/>
            <a:chExt cx="595920" cy="252250"/>
          </a:xfrm>
          <a:solidFill>
            <a:srgbClr val="FFFFFF"/>
          </a:solidFill>
        </p:grpSpPr>
        <p:sp>
          <p:nvSpPr>
            <p:cNvPr id="1287" name="任意多边形: 形状 1286"/>
            <p:cNvSpPr/>
            <p:nvPr/>
          </p:nvSpPr>
          <p:spPr>
            <a:xfrm>
              <a:off x="10188912" y="4870217"/>
              <a:ext cx="30471" cy="44232"/>
            </a:xfrm>
            <a:custGeom>
              <a:avLst/>
              <a:gdLst>
                <a:gd name="connsiteX0" fmla="*/ 10157 w 30471"/>
                <a:gd name="connsiteY0" fmla="*/ 1693 h 44232"/>
                <a:gd name="connsiteX1" fmla="*/ 30472 w 30471"/>
                <a:gd name="connsiteY1" fmla="*/ 25394 h 44232"/>
                <a:gd name="connsiteX2" fmla="*/ 10157 w 30471"/>
                <a:gd name="connsiteY2" fmla="*/ 44017 h 44232"/>
                <a:gd name="connsiteX3" fmla="*/ 0 w 30471"/>
                <a:gd name="connsiteY3" fmla="*/ 42324 h 44232"/>
                <a:gd name="connsiteX4" fmla="*/ 0 w 30471"/>
                <a:gd name="connsiteY4" fmla="*/ 0 h 44232"/>
                <a:gd name="connsiteX5" fmla="*/ 10157 w 30471"/>
                <a:gd name="connsiteY5" fmla="*/ 1693 h 44232"/>
                <a:gd name="connsiteX6" fmla="*/ 10157 w 30471"/>
                <a:gd name="connsiteY6" fmla="*/ 42324 h 44232"/>
                <a:gd name="connsiteX7" fmla="*/ 28779 w 30471"/>
                <a:gd name="connsiteY7" fmla="*/ 25394 h 44232"/>
                <a:gd name="connsiteX8" fmla="*/ 10157 w 30471"/>
                <a:gd name="connsiteY8" fmla="*/ 3386 h 44232"/>
                <a:gd name="connsiteX9" fmla="*/ 1693 w 30471"/>
                <a:gd name="connsiteY9" fmla="*/ 1693 h 44232"/>
                <a:gd name="connsiteX10" fmla="*/ 1693 w 30471"/>
                <a:gd name="connsiteY10" fmla="*/ 40631 h 44232"/>
                <a:gd name="connsiteX11" fmla="*/ 10157 w 30471"/>
                <a:gd name="connsiteY11" fmla="*/ 42324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71" h="44232">
                  <a:moveTo>
                    <a:pt x="10157" y="1693"/>
                  </a:moveTo>
                  <a:cubicBezTo>
                    <a:pt x="22007" y="3386"/>
                    <a:pt x="30472" y="13544"/>
                    <a:pt x="30472" y="25394"/>
                  </a:cubicBezTo>
                  <a:cubicBezTo>
                    <a:pt x="30472" y="37245"/>
                    <a:pt x="22007" y="45710"/>
                    <a:pt x="10157" y="44017"/>
                  </a:cubicBezTo>
                  <a:lnTo>
                    <a:pt x="0" y="42324"/>
                  </a:lnTo>
                  <a:lnTo>
                    <a:pt x="0" y="0"/>
                  </a:lnTo>
                  <a:lnTo>
                    <a:pt x="10157" y="1693"/>
                  </a:lnTo>
                  <a:close/>
                  <a:moveTo>
                    <a:pt x="10157" y="42324"/>
                  </a:moveTo>
                  <a:cubicBezTo>
                    <a:pt x="20315" y="44017"/>
                    <a:pt x="28779" y="35552"/>
                    <a:pt x="28779" y="25394"/>
                  </a:cubicBezTo>
                  <a:cubicBezTo>
                    <a:pt x="28779" y="13544"/>
                    <a:pt x="20315" y="5079"/>
                    <a:pt x="10157" y="3386"/>
                  </a:cubicBezTo>
                  <a:lnTo>
                    <a:pt x="1693" y="1693"/>
                  </a:lnTo>
                  <a:lnTo>
                    <a:pt x="1693" y="40631"/>
                  </a:lnTo>
                  <a:lnTo>
                    <a:pt x="10157" y="42324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8" name="任意多边形: 形状 1287"/>
            <p:cNvSpPr/>
            <p:nvPr/>
          </p:nvSpPr>
          <p:spPr>
            <a:xfrm>
              <a:off x="10224463" y="4875296"/>
              <a:ext cx="30471" cy="44017"/>
            </a:xfrm>
            <a:custGeom>
              <a:avLst/>
              <a:gdLst>
                <a:gd name="connsiteX0" fmla="*/ 15237 w 30471"/>
                <a:gd name="connsiteY0" fmla="*/ 0 h 44017"/>
                <a:gd name="connsiteX1" fmla="*/ 30472 w 30471"/>
                <a:gd name="connsiteY1" fmla="*/ 44017 h 44017"/>
                <a:gd name="connsiteX2" fmla="*/ 28779 w 30471"/>
                <a:gd name="connsiteY2" fmla="*/ 44017 h 44017"/>
                <a:gd name="connsiteX3" fmla="*/ 25394 w 30471"/>
                <a:gd name="connsiteY3" fmla="*/ 32166 h 44017"/>
                <a:gd name="connsiteX4" fmla="*/ 5078 w 30471"/>
                <a:gd name="connsiteY4" fmla="*/ 30473 h 44017"/>
                <a:gd name="connsiteX5" fmla="*/ 1693 w 30471"/>
                <a:gd name="connsiteY5" fmla="*/ 40631 h 44017"/>
                <a:gd name="connsiteX6" fmla="*/ 0 w 30471"/>
                <a:gd name="connsiteY6" fmla="*/ 40631 h 44017"/>
                <a:gd name="connsiteX7" fmla="*/ 15237 w 30471"/>
                <a:gd name="connsiteY7" fmla="*/ 0 h 44017"/>
                <a:gd name="connsiteX8" fmla="*/ 15237 w 30471"/>
                <a:gd name="connsiteY8" fmla="*/ 0 h 44017"/>
                <a:gd name="connsiteX9" fmla="*/ 5078 w 30471"/>
                <a:gd name="connsiteY9" fmla="*/ 28780 h 44017"/>
                <a:gd name="connsiteX10" fmla="*/ 25394 w 30471"/>
                <a:gd name="connsiteY10" fmla="*/ 30473 h 44017"/>
                <a:gd name="connsiteX11" fmla="*/ 15237 w 30471"/>
                <a:gd name="connsiteY11" fmla="*/ 1693 h 44017"/>
                <a:gd name="connsiteX12" fmla="*/ 5078 w 30471"/>
                <a:gd name="connsiteY12" fmla="*/ 2878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1" h="44017">
                  <a:moveTo>
                    <a:pt x="15237" y="0"/>
                  </a:moveTo>
                  <a:lnTo>
                    <a:pt x="30472" y="44017"/>
                  </a:lnTo>
                  <a:lnTo>
                    <a:pt x="28779" y="44017"/>
                  </a:lnTo>
                  <a:lnTo>
                    <a:pt x="25394" y="32166"/>
                  </a:lnTo>
                  <a:lnTo>
                    <a:pt x="5078" y="30473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15237" y="0"/>
                  </a:lnTo>
                  <a:lnTo>
                    <a:pt x="15237" y="0"/>
                  </a:lnTo>
                  <a:close/>
                  <a:moveTo>
                    <a:pt x="5078" y="28780"/>
                  </a:moveTo>
                  <a:lnTo>
                    <a:pt x="25394" y="30473"/>
                  </a:lnTo>
                  <a:lnTo>
                    <a:pt x="15237" y="1693"/>
                  </a:lnTo>
                  <a:lnTo>
                    <a:pt x="5078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9" name="任意多边形: 形状 1288"/>
            <p:cNvSpPr/>
            <p:nvPr/>
          </p:nvSpPr>
          <p:spPr>
            <a:xfrm>
              <a:off x="10256630" y="4876989"/>
              <a:ext cx="25394" cy="44016"/>
            </a:xfrm>
            <a:custGeom>
              <a:avLst/>
              <a:gdLst>
                <a:gd name="connsiteX0" fmla="*/ 25394 w 25394"/>
                <a:gd name="connsiteY0" fmla="*/ 3386 h 44016"/>
                <a:gd name="connsiteX1" fmla="*/ 25394 w 25394"/>
                <a:gd name="connsiteY1" fmla="*/ 3386 h 44016"/>
                <a:gd name="connsiteX2" fmla="*/ 13542 w 25394"/>
                <a:gd name="connsiteY2" fmla="*/ 3386 h 44016"/>
                <a:gd name="connsiteX3" fmla="*/ 13542 w 25394"/>
                <a:gd name="connsiteY3" fmla="*/ 44017 h 44016"/>
                <a:gd name="connsiteX4" fmla="*/ 11850 w 25394"/>
                <a:gd name="connsiteY4" fmla="*/ 44017 h 44016"/>
                <a:gd name="connsiteX5" fmla="*/ 11850 w 25394"/>
                <a:gd name="connsiteY5" fmla="*/ 3386 h 44016"/>
                <a:gd name="connsiteX6" fmla="*/ 0 w 25394"/>
                <a:gd name="connsiteY6" fmla="*/ 1693 h 44016"/>
                <a:gd name="connsiteX7" fmla="*/ 0 w 25394"/>
                <a:gd name="connsiteY7" fmla="*/ 0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94" h="44016">
                  <a:moveTo>
                    <a:pt x="25394" y="3386"/>
                  </a:moveTo>
                  <a:lnTo>
                    <a:pt x="25394" y="3386"/>
                  </a:lnTo>
                  <a:lnTo>
                    <a:pt x="13542" y="3386"/>
                  </a:lnTo>
                  <a:lnTo>
                    <a:pt x="13542" y="44017"/>
                  </a:lnTo>
                  <a:lnTo>
                    <a:pt x="11850" y="44017"/>
                  </a:lnTo>
                  <a:lnTo>
                    <a:pt x="11850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0" name="任意多边形: 形状 1289"/>
            <p:cNvSpPr/>
            <p:nvPr/>
          </p:nvSpPr>
          <p:spPr>
            <a:xfrm>
              <a:off x="10283717" y="4882068"/>
              <a:ext cx="30471" cy="44017"/>
            </a:xfrm>
            <a:custGeom>
              <a:avLst/>
              <a:gdLst>
                <a:gd name="connsiteX0" fmla="*/ 15237 w 30471"/>
                <a:gd name="connsiteY0" fmla="*/ 0 h 44017"/>
                <a:gd name="connsiteX1" fmla="*/ 30472 w 30471"/>
                <a:gd name="connsiteY1" fmla="*/ 44017 h 44017"/>
                <a:gd name="connsiteX2" fmla="*/ 28779 w 30471"/>
                <a:gd name="connsiteY2" fmla="*/ 44017 h 44017"/>
                <a:gd name="connsiteX3" fmla="*/ 25394 w 30471"/>
                <a:gd name="connsiteY3" fmla="*/ 32166 h 44017"/>
                <a:gd name="connsiteX4" fmla="*/ 5078 w 30471"/>
                <a:gd name="connsiteY4" fmla="*/ 30473 h 44017"/>
                <a:gd name="connsiteX5" fmla="*/ 1693 w 30471"/>
                <a:gd name="connsiteY5" fmla="*/ 40631 h 44017"/>
                <a:gd name="connsiteX6" fmla="*/ 0 w 30471"/>
                <a:gd name="connsiteY6" fmla="*/ 40631 h 44017"/>
                <a:gd name="connsiteX7" fmla="*/ 15237 w 30471"/>
                <a:gd name="connsiteY7" fmla="*/ 0 h 44017"/>
                <a:gd name="connsiteX8" fmla="*/ 15237 w 30471"/>
                <a:gd name="connsiteY8" fmla="*/ 0 h 44017"/>
                <a:gd name="connsiteX9" fmla="*/ 5078 w 30471"/>
                <a:gd name="connsiteY9" fmla="*/ 28780 h 44017"/>
                <a:gd name="connsiteX10" fmla="*/ 25394 w 30471"/>
                <a:gd name="connsiteY10" fmla="*/ 30473 h 44017"/>
                <a:gd name="connsiteX11" fmla="*/ 15237 w 30471"/>
                <a:gd name="connsiteY11" fmla="*/ 1693 h 44017"/>
                <a:gd name="connsiteX12" fmla="*/ 5078 w 30471"/>
                <a:gd name="connsiteY12" fmla="*/ 2878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1" h="44017">
                  <a:moveTo>
                    <a:pt x="15237" y="0"/>
                  </a:moveTo>
                  <a:lnTo>
                    <a:pt x="30472" y="44017"/>
                  </a:lnTo>
                  <a:lnTo>
                    <a:pt x="28779" y="44017"/>
                  </a:lnTo>
                  <a:lnTo>
                    <a:pt x="25394" y="32166"/>
                  </a:lnTo>
                  <a:lnTo>
                    <a:pt x="5078" y="30473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15237" y="0"/>
                  </a:lnTo>
                  <a:lnTo>
                    <a:pt x="15237" y="0"/>
                  </a:lnTo>
                  <a:close/>
                  <a:moveTo>
                    <a:pt x="5078" y="28780"/>
                  </a:moveTo>
                  <a:lnTo>
                    <a:pt x="25394" y="30473"/>
                  </a:lnTo>
                  <a:lnTo>
                    <a:pt x="15237" y="1693"/>
                  </a:lnTo>
                  <a:lnTo>
                    <a:pt x="5078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1" name="任意多边形: 形状 1290"/>
            <p:cNvSpPr/>
            <p:nvPr/>
          </p:nvSpPr>
          <p:spPr>
            <a:xfrm>
              <a:off x="10190604" y="4937935"/>
              <a:ext cx="28779" cy="42323"/>
            </a:xfrm>
            <a:custGeom>
              <a:avLst/>
              <a:gdLst>
                <a:gd name="connsiteX0" fmla="*/ 27087 w 28779"/>
                <a:gd name="connsiteY0" fmla="*/ 1693 h 42323"/>
                <a:gd name="connsiteX1" fmla="*/ 27087 w 28779"/>
                <a:gd name="connsiteY1" fmla="*/ 28780 h 42323"/>
                <a:gd name="connsiteX2" fmla="*/ 13542 w 28779"/>
                <a:gd name="connsiteY2" fmla="*/ 42324 h 42323"/>
                <a:gd name="connsiteX3" fmla="*/ 0 w 28779"/>
                <a:gd name="connsiteY3" fmla="*/ 27087 h 42323"/>
                <a:gd name="connsiteX4" fmla="*/ 0 w 28779"/>
                <a:gd name="connsiteY4" fmla="*/ 0 h 42323"/>
                <a:gd name="connsiteX5" fmla="*/ 1693 w 28779"/>
                <a:gd name="connsiteY5" fmla="*/ 0 h 42323"/>
                <a:gd name="connsiteX6" fmla="*/ 1693 w 28779"/>
                <a:gd name="connsiteY6" fmla="*/ 27087 h 42323"/>
                <a:gd name="connsiteX7" fmla="*/ 15237 w 28779"/>
                <a:gd name="connsiteY7" fmla="*/ 42324 h 42323"/>
                <a:gd name="connsiteX8" fmla="*/ 28779 w 28779"/>
                <a:gd name="connsiteY8" fmla="*/ 30473 h 42323"/>
                <a:gd name="connsiteX9" fmla="*/ 27087 w 28779"/>
                <a:gd name="connsiteY9" fmla="*/ 1693 h 42323"/>
                <a:gd name="connsiteX10" fmla="*/ 27087 w 28779"/>
                <a:gd name="connsiteY10" fmla="*/ 1693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79" h="42323">
                  <a:moveTo>
                    <a:pt x="27087" y="1693"/>
                  </a:moveTo>
                  <a:lnTo>
                    <a:pt x="27087" y="28780"/>
                  </a:lnTo>
                  <a:cubicBezTo>
                    <a:pt x="27087" y="37245"/>
                    <a:pt x="20315" y="42324"/>
                    <a:pt x="13542" y="42324"/>
                  </a:cubicBezTo>
                  <a:cubicBezTo>
                    <a:pt x="6772" y="42324"/>
                    <a:pt x="0" y="33859"/>
                    <a:pt x="0" y="27087"/>
                  </a:cubicBezTo>
                  <a:lnTo>
                    <a:pt x="0" y="0"/>
                  </a:lnTo>
                  <a:lnTo>
                    <a:pt x="1693" y="0"/>
                  </a:lnTo>
                  <a:lnTo>
                    <a:pt x="1693" y="27087"/>
                  </a:lnTo>
                  <a:cubicBezTo>
                    <a:pt x="1693" y="33859"/>
                    <a:pt x="6772" y="40631"/>
                    <a:pt x="15237" y="42324"/>
                  </a:cubicBezTo>
                  <a:cubicBezTo>
                    <a:pt x="22007" y="42324"/>
                    <a:pt x="28779" y="37245"/>
                    <a:pt x="28779" y="30473"/>
                  </a:cubicBezTo>
                  <a:lnTo>
                    <a:pt x="27087" y="1693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2" name="任意多边形: 形状 1291"/>
            <p:cNvSpPr/>
            <p:nvPr/>
          </p:nvSpPr>
          <p:spPr>
            <a:xfrm>
              <a:off x="10248165" y="4970102"/>
              <a:ext cx="18622" cy="3385"/>
            </a:xfrm>
            <a:custGeom>
              <a:avLst/>
              <a:gdLst>
                <a:gd name="connsiteX0" fmla="*/ 18622 w 18622"/>
                <a:gd name="connsiteY0" fmla="*/ 1693 h 3385"/>
                <a:gd name="connsiteX1" fmla="*/ 18622 w 18622"/>
                <a:gd name="connsiteY1" fmla="*/ 3386 h 3385"/>
                <a:gd name="connsiteX2" fmla="*/ 0 w 18622"/>
                <a:gd name="connsiteY2" fmla="*/ 1693 h 3385"/>
                <a:gd name="connsiteX3" fmla="*/ 0 w 18622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2" h="3385">
                  <a:moveTo>
                    <a:pt x="18622" y="1693"/>
                  </a:moveTo>
                  <a:lnTo>
                    <a:pt x="1862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3" name="任意多边形: 形状 1292"/>
            <p:cNvSpPr/>
            <p:nvPr/>
          </p:nvSpPr>
          <p:spPr>
            <a:xfrm>
              <a:off x="10293874" y="4947761"/>
              <a:ext cx="23701" cy="42984"/>
            </a:xfrm>
            <a:custGeom>
              <a:avLst/>
              <a:gdLst>
                <a:gd name="connsiteX0" fmla="*/ 15237 w 23701"/>
                <a:gd name="connsiteY0" fmla="*/ 20648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4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8 h 42984"/>
                <a:gd name="connsiteX9" fmla="*/ 13544 w 23701"/>
                <a:gd name="connsiteY9" fmla="*/ 42656 h 42984"/>
                <a:gd name="connsiteX10" fmla="*/ 23702 w 23701"/>
                <a:gd name="connsiteY10" fmla="*/ 32498 h 42984"/>
                <a:gd name="connsiteX11" fmla="*/ 13544 w 23701"/>
                <a:gd name="connsiteY11" fmla="*/ 20648 h 42984"/>
                <a:gd name="connsiteX12" fmla="*/ 3385 w 23701"/>
                <a:gd name="connsiteY12" fmla="*/ 30805 h 42984"/>
                <a:gd name="connsiteX13" fmla="*/ 13544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8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8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3"/>
                    <a:pt x="3385" y="18954"/>
                    <a:pt x="8465" y="18954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5080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2009" y="15569"/>
                    <a:pt x="20315" y="18954"/>
                    <a:pt x="15237" y="20648"/>
                  </a:cubicBezTo>
                  <a:close/>
                  <a:moveTo>
                    <a:pt x="13544" y="42656"/>
                  </a:moveTo>
                  <a:cubicBezTo>
                    <a:pt x="18622" y="42656"/>
                    <a:pt x="23702" y="39270"/>
                    <a:pt x="23702" y="32498"/>
                  </a:cubicBezTo>
                  <a:cubicBezTo>
                    <a:pt x="23702" y="25726"/>
                    <a:pt x="18622" y="20648"/>
                    <a:pt x="13544" y="20648"/>
                  </a:cubicBezTo>
                  <a:cubicBezTo>
                    <a:pt x="8465" y="20648"/>
                    <a:pt x="3385" y="24033"/>
                    <a:pt x="3385" y="30805"/>
                  </a:cubicBezTo>
                  <a:cubicBezTo>
                    <a:pt x="1693" y="37577"/>
                    <a:pt x="6772" y="42656"/>
                    <a:pt x="13544" y="42656"/>
                  </a:cubicBezTo>
                  <a:moveTo>
                    <a:pt x="3385" y="10490"/>
                  </a:moveTo>
                  <a:cubicBezTo>
                    <a:pt x="3385" y="15569"/>
                    <a:pt x="6772" y="18954"/>
                    <a:pt x="11850" y="20648"/>
                  </a:cubicBezTo>
                  <a:cubicBezTo>
                    <a:pt x="16930" y="20648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8465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4" name="任意多边形: 形状 1293"/>
            <p:cNvSpPr/>
            <p:nvPr/>
          </p:nvSpPr>
          <p:spPr>
            <a:xfrm>
              <a:off x="10324348" y="4951479"/>
              <a:ext cx="27086" cy="42323"/>
            </a:xfrm>
            <a:custGeom>
              <a:avLst/>
              <a:gdLst>
                <a:gd name="connsiteX0" fmla="*/ 27087 w 27086"/>
                <a:gd name="connsiteY0" fmla="*/ 3386 h 42323"/>
                <a:gd name="connsiteX1" fmla="*/ 27087 w 27086"/>
                <a:gd name="connsiteY1" fmla="*/ 3386 h 42323"/>
                <a:gd name="connsiteX2" fmla="*/ 3385 w 27086"/>
                <a:gd name="connsiteY2" fmla="*/ 42324 h 42323"/>
                <a:gd name="connsiteX3" fmla="*/ 1693 w 27086"/>
                <a:gd name="connsiteY3" fmla="*/ 42324 h 42323"/>
                <a:gd name="connsiteX4" fmla="*/ 25394 w 27086"/>
                <a:gd name="connsiteY4" fmla="*/ 3386 h 42323"/>
                <a:gd name="connsiteX5" fmla="*/ 0 w 27086"/>
                <a:gd name="connsiteY5" fmla="*/ 1693 h 42323"/>
                <a:gd name="connsiteX6" fmla="*/ 0 w 27086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6" h="42323">
                  <a:moveTo>
                    <a:pt x="27087" y="3386"/>
                  </a:moveTo>
                  <a:lnTo>
                    <a:pt x="27087" y="3386"/>
                  </a:lnTo>
                  <a:lnTo>
                    <a:pt x="3385" y="42324"/>
                  </a:lnTo>
                  <a:lnTo>
                    <a:pt x="1693" y="42324"/>
                  </a:lnTo>
                  <a:lnTo>
                    <a:pt x="2539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5" name="任意多边形: 形状 1294"/>
            <p:cNvSpPr/>
            <p:nvPr/>
          </p:nvSpPr>
          <p:spPr>
            <a:xfrm>
              <a:off x="10358208" y="4958251"/>
              <a:ext cx="25394" cy="42587"/>
            </a:xfrm>
            <a:custGeom>
              <a:avLst/>
              <a:gdLst>
                <a:gd name="connsiteX0" fmla="*/ 23700 w 25394"/>
                <a:gd name="connsiteY0" fmla="*/ 0 h 42587"/>
                <a:gd name="connsiteX1" fmla="*/ 23700 w 25394"/>
                <a:gd name="connsiteY1" fmla="*/ 0 h 42587"/>
                <a:gd name="connsiteX2" fmla="*/ 5078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2 w 25394"/>
                <a:gd name="connsiteY12" fmla="*/ 15237 h 42587"/>
                <a:gd name="connsiteX13" fmla="*/ 5078 w 25394"/>
                <a:gd name="connsiteY13" fmla="*/ 18623 h 42587"/>
                <a:gd name="connsiteX14" fmla="*/ 3385 w 25394"/>
                <a:gd name="connsiteY14" fmla="*/ 18623 h 42587"/>
                <a:gd name="connsiteX15" fmla="*/ 5078 w 25394"/>
                <a:gd name="connsiteY15" fmla="*/ 0 h 42587"/>
                <a:gd name="connsiteX16" fmla="*/ 23700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0" y="0"/>
                  </a:moveTo>
                  <a:lnTo>
                    <a:pt x="23700" y="0"/>
                  </a:lnTo>
                  <a:lnTo>
                    <a:pt x="5078" y="0"/>
                  </a:lnTo>
                  <a:lnTo>
                    <a:pt x="3385" y="16930"/>
                  </a:lnTo>
                  <a:cubicBezTo>
                    <a:pt x="5078" y="15237"/>
                    <a:pt x="8465" y="13544"/>
                    <a:pt x="11850" y="15237"/>
                  </a:cubicBezTo>
                  <a:cubicBezTo>
                    <a:pt x="18622" y="15237"/>
                    <a:pt x="25394" y="23702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0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0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9"/>
                    <a:pt x="20315" y="15237"/>
                    <a:pt x="13542" y="15237"/>
                  </a:cubicBezTo>
                  <a:cubicBezTo>
                    <a:pt x="10157" y="15237"/>
                    <a:pt x="6770" y="15237"/>
                    <a:pt x="5078" y="18623"/>
                  </a:cubicBezTo>
                  <a:lnTo>
                    <a:pt x="3385" y="18623"/>
                  </a:lnTo>
                  <a:lnTo>
                    <a:pt x="5078" y="0"/>
                  </a:lnTo>
                  <a:lnTo>
                    <a:pt x="2370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6" name="任意多边形: 形状 1295"/>
            <p:cNvSpPr/>
            <p:nvPr/>
          </p:nvSpPr>
          <p:spPr>
            <a:xfrm>
              <a:off x="10392067" y="4959944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20315 w 25394"/>
                <a:gd name="connsiteY11" fmla="*/ 32166 h 42323"/>
                <a:gd name="connsiteX12" fmla="*/ 20315 w 25394"/>
                <a:gd name="connsiteY12" fmla="*/ 1693 h 42323"/>
                <a:gd name="connsiteX13" fmla="*/ 3385 w 25394"/>
                <a:gd name="connsiteY13" fmla="*/ 30473 h 42323"/>
                <a:gd name="connsiteX14" fmla="*/ 20315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20315" y="32166"/>
                  </a:moveTo>
                  <a:lnTo>
                    <a:pt x="20315" y="1693"/>
                  </a:lnTo>
                  <a:lnTo>
                    <a:pt x="3385" y="30473"/>
                  </a:lnTo>
                  <a:lnTo>
                    <a:pt x="20315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7" name="任意多边形: 形状 1296"/>
            <p:cNvSpPr/>
            <p:nvPr/>
          </p:nvSpPr>
          <p:spPr>
            <a:xfrm>
              <a:off x="10190604" y="4995496"/>
              <a:ext cx="8464" cy="66025"/>
            </a:xfrm>
            <a:custGeom>
              <a:avLst/>
              <a:gdLst>
                <a:gd name="connsiteX0" fmla="*/ 8465 w 8464"/>
                <a:gd name="connsiteY0" fmla="*/ 0 h 66025"/>
                <a:gd name="connsiteX1" fmla="*/ 8465 w 8464"/>
                <a:gd name="connsiteY1" fmla="*/ 1693 h 66025"/>
                <a:gd name="connsiteX2" fmla="*/ 1693 w 8464"/>
                <a:gd name="connsiteY2" fmla="*/ 0 h 66025"/>
                <a:gd name="connsiteX3" fmla="*/ 1693 w 8464"/>
                <a:gd name="connsiteY3" fmla="*/ 62639 h 66025"/>
                <a:gd name="connsiteX4" fmla="*/ 8465 w 8464"/>
                <a:gd name="connsiteY4" fmla="*/ 64332 h 66025"/>
                <a:gd name="connsiteX5" fmla="*/ 8465 w 8464"/>
                <a:gd name="connsiteY5" fmla="*/ 66025 h 66025"/>
                <a:gd name="connsiteX6" fmla="*/ 0 w 8464"/>
                <a:gd name="connsiteY6" fmla="*/ 64332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0"/>
                  </a:moveTo>
                  <a:lnTo>
                    <a:pt x="8465" y="1693"/>
                  </a:lnTo>
                  <a:lnTo>
                    <a:pt x="1693" y="0"/>
                  </a:lnTo>
                  <a:lnTo>
                    <a:pt x="1693" y="62639"/>
                  </a:lnTo>
                  <a:lnTo>
                    <a:pt x="8465" y="64332"/>
                  </a:lnTo>
                  <a:lnTo>
                    <a:pt x="8465" y="66025"/>
                  </a:lnTo>
                  <a:lnTo>
                    <a:pt x="0" y="64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8" name="任意多边形: 形状 1297"/>
            <p:cNvSpPr/>
            <p:nvPr/>
          </p:nvSpPr>
          <p:spPr>
            <a:xfrm>
              <a:off x="10209226" y="5005322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9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7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6772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0315" y="17262"/>
                    <a:pt x="18622" y="20647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0" y="37577"/>
                    <a:pt x="5080" y="42656"/>
                    <a:pt x="11850" y="42656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7"/>
                  </a:cubicBezTo>
                  <a:cubicBezTo>
                    <a:pt x="16930" y="20647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9" name="任意多边形: 形状 1298"/>
            <p:cNvSpPr/>
            <p:nvPr/>
          </p:nvSpPr>
          <p:spPr>
            <a:xfrm>
              <a:off x="10241393" y="5010733"/>
              <a:ext cx="27086" cy="40630"/>
            </a:xfrm>
            <a:custGeom>
              <a:avLst/>
              <a:gdLst>
                <a:gd name="connsiteX0" fmla="*/ 27087 w 27086"/>
                <a:gd name="connsiteY0" fmla="*/ 13544 h 40630"/>
                <a:gd name="connsiteX1" fmla="*/ 23702 w 27086"/>
                <a:gd name="connsiteY1" fmla="*/ 23701 h 40630"/>
                <a:gd name="connsiteX2" fmla="*/ 8465 w 27086"/>
                <a:gd name="connsiteY2" fmla="*/ 40631 h 40630"/>
                <a:gd name="connsiteX3" fmla="*/ 6772 w 27086"/>
                <a:gd name="connsiteY3" fmla="*/ 40631 h 40630"/>
                <a:gd name="connsiteX4" fmla="*/ 20315 w 27086"/>
                <a:gd name="connsiteY4" fmla="*/ 27087 h 40630"/>
                <a:gd name="connsiteX5" fmla="*/ 15237 w 27086"/>
                <a:gd name="connsiteY5" fmla="*/ 27087 h 40630"/>
                <a:gd name="connsiteX6" fmla="*/ 13542 w 27086"/>
                <a:gd name="connsiteY6" fmla="*/ 27087 h 40630"/>
                <a:gd name="connsiteX7" fmla="*/ 0 w 27086"/>
                <a:gd name="connsiteY7" fmla="*/ 13544 h 40630"/>
                <a:gd name="connsiteX8" fmla="*/ 11850 w 27086"/>
                <a:gd name="connsiteY8" fmla="*/ 0 h 40630"/>
                <a:gd name="connsiteX9" fmla="*/ 13542 w 27086"/>
                <a:gd name="connsiteY9" fmla="*/ 0 h 40630"/>
                <a:gd name="connsiteX10" fmla="*/ 27087 w 27086"/>
                <a:gd name="connsiteY10" fmla="*/ 13544 h 40630"/>
                <a:gd name="connsiteX11" fmla="*/ 13542 w 27086"/>
                <a:gd name="connsiteY11" fmla="*/ 27087 h 40630"/>
                <a:gd name="connsiteX12" fmla="*/ 25394 w 27086"/>
                <a:gd name="connsiteY12" fmla="*/ 15237 h 40630"/>
                <a:gd name="connsiteX13" fmla="*/ 13542 w 27086"/>
                <a:gd name="connsiteY13" fmla="*/ 1693 h 40630"/>
                <a:gd name="connsiteX14" fmla="*/ 11850 w 27086"/>
                <a:gd name="connsiteY14" fmla="*/ 1693 h 40630"/>
                <a:gd name="connsiteX15" fmla="*/ 0 w 27086"/>
                <a:gd name="connsiteY15" fmla="*/ 13544 h 40630"/>
                <a:gd name="connsiteX16" fmla="*/ 13542 w 27086"/>
                <a:gd name="connsiteY16" fmla="*/ 27087 h 40630"/>
                <a:gd name="connsiteX17" fmla="*/ 13542 w 27086"/>
                <a:gd name="connsiteY17" fmla="*/ 27087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1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2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5394" y="6772"/>
                    <a:pt x="27087" y="13544"/>
                  </a:cubicBezTo>
                  <a:close/>
                  <a:moveTo>
                    <a:pt x="13542" y="27087"/>
                  </a:moveTo>
                  <a:cubicBezTo>
                    <a:pt x="20315" y="27087"/>
                    <a:pt x="25394" y="22009"/>
                    <a:pt x="25394" y="15237"/>
                  </a:cubicBezTo>
                  <a:cubicBezTo>
                    <a:pt x="25394" y="8465"/>
                    <a:pt x="18622" y="3386"/>
                    <a:pt x="13542" y="1693"/>
                  </a:cubicBezTo>
                  <a:cubicBezTo>
                    <a:pt x="13542" y="1693"/>
                    <a:pt x="13542" y="1693"/>
                    <a:pt x="11850" y="1693"/>
                  </a:cubicBezTo>
                  <a:cubicBezTo>
                    <a:pt x="5078" y="1693"/>
                    <a:pt x="0" y="6772"/>
                    <a:pt x="0" y="13544"/>
                  </a:cubicBezTo>
                  <a:cubicBezTo>
                    <a:pt x="1693" y="20315"/>
                    <a:pt x="6772" y="25394"/>
                    <a:pt x="13542" y="27087"/>
                  </a:cubicBezTo>
                  <a:cubicBezTo>
                    <a:pt x="13542" y="27087"/>
                    <a:pt x="13542" y="27087"/>
                    <a:pt x="13542" y="2708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0" name="任意多边形: 形状 1299"/>
            <p:cNvSpPr/>
            <p:nvPr/>
          </p:nvSpPr>
          <p:spPr>
            <a:xfrm>
              <a:off x="10297259" y="5041206"/>
              <a:ext cx="18624" cy="3385"/>
            </a:xfrm>
            <a:custGeom>
              <a:avLst/>
              <a:gdLst>
                <a:gd name="connsiteX0" fmla="*/ 18624 w 18624"/>
                <a:gd name="connsiteY0" fmla="*/ 3386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3386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1" name="任意多边形: 形状 1300"/>
            <p:cNvSpPr/>
            <p:nvPr/>
          </p:nvSpPr>
          <p:spPr>
            <a:xfrm>
              <a:off x="10344663" y="5022583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2 w 27086"/>
                <a:gd name="connsiteY1" fmla="*/ 23702 h 40631"/>
                <a:gd name="connsiteX2" fmla="*/ 8465 w 27086"/>
                <a:gd name="connsiteY2" fmla="*/ 40631 h 40631"/>
                <a:gd name="connsiteX3" fmla="*/ 6772 w 27086"/>
                <a:gd name="connsiteY3" fmla="*/ 40631 h 40631"/>
                <a:gd name="connsiteX4" fmla="*/ 20315 w 27086"/>
                <a:gd name="connsiteY4" fmla="*/ 27087 h 40631"/>
                <a:gd name="connsiteX5" fmla="*/ 15237 w 27086"/>
                <a:gd name="connsiteY5" fmla="*/ 27087 h 40631"/>
                <a:gd name="connsiteX6" fmla="*/ 13544 w 27086"/>
                <a:gd name="connsiteY6" fmla="*/ 27087 h 40631"/>
                <a:gd name="connsiteX7" fmla="*/ 0 w 27086"/>
                <a:gd name="connsiteY7" fmla="*/ 13544 h 40631"/>
                <a:gd name="connsiteX8" fmla="*/ 11850 w 27086"/>
                <a:gd name="connsiteY8" fmla="*/ 0 h 40631"/>
                <a:gd name="connsiteX9" fmla="*/ 13544 w 27086"/>
                <a:gd name="connsiteY9" fmla="*/ 0 h 40631"/>
                <a:gd name="connsiteX10" fmla="*/ 27087 w 27086"/>
                <a:gd name="connsiteY10" fmla="*/ 13544 h 40631"/>
                <a:gd name="connsiteX11" fmla="*/ 13544 w 27086"/>
                <a:gd name="connsiteY11" fmla="*/ 25394 h 40631"/>
                <a:gd name="connsiteX12" fmla="*/ 25394 w 27086"/>
                <a:gd name="connsiteY12" fmla="*/ 13544 h 40631"/>
                <a:gd name="connsiteX13" fmla="*/ 13544 w 27086"/>
                <a:gd name="connsiteY13" fmla="*/ 0 h 40631"/>
                <a:gd name="connsiteX14" fmla="*/ 11850 w 27086"/>
                <a:gd name="connsiteY14" fmla="*/ 0 h 40631"/>
                <a:gd name="connsiteX15" fmla="*/ 0 w 27086"/>
                <a:gd name="connsiteY15" fmla="*/ 11851 h 40631"/>
                <a:gd name="connsiteX16" fmla="*/ 13544 w 27086"/>
                <a:gd name="connsiteY16" fmla="*/ 25394 h 40631"/>
                <a:gd name="connsiteX17" fmla="*/ 13544 w 27086"/>
                <a:gd name="connsiteY17" fmla="*/ 25394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2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4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80" y="0"/>
                    <a:pt x="11850" y="0"/>
                  </a:cubicBezTo>
                  <a:cubicBezTo>
                    <a:pt x="11850" y="0"/>
                    <a:pt x="11850" y="0"/>
                    <a:pt x="13544" y="0"/>
                  </a:cubicBezTo>
                  <a:cubicBezTo>
                    <a:pt x="20315" y="0"/>
                    <a:pt x="25394" y="5079"/>
                    <a:pt x="27087" y="13544"/>
                  </a:cubicBezTo>
                  <a:close/>
                  <a:moveTo>
                    <a:pt x="13544" y="25394"/>
                  </a:moveTo>
                  <a:cubicBezTo>
                    <a:pt x="20315" y="25394"/>
                    <a:pt x="25394" y="20315"/>
                    <a:pt x="25394" y="13544"/>
                  </a:cubicBezTo>
                  <a:cubicBezTo>
                    <a:pt x="25394" y="6772"/>
                    <a:pt x="18622" y="1693"/>
                    <a:pt x="13544" y="0"/>
                  </a:cubicBezTo>
                  <a:cubicBezTo>
                    <a:pt x="13544" y="0"/>
                    <a:pt x="13544" y="0"/>
                    <a:pt x="11850" y="0"/>
                  </a:cubicBezTo>
                  <a:cubicBezTo>
                    <a:pt x="5080" y="0"/>
                    <a:pt x="0" y="5079"/>
                    <a:pt x="0" y="11851"/>
                  </a:cubicBezTo>
                  <a:cubicBezTo>
                    <a:pt x="1693" y="18623"/>
                    <a:pt x="6772" y="25394"/>
                    <a:pt x="13544" y="25394"/>
                  </a:cubicBezTo>
                  <a:cubicBezTo>
                    <a:pt x="13544" y="25394"/>
                    <a:pt x="13544" y="25394"/>
                    <a:pt x="13544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2" name="任意多边形: 形状 1301"/>
            <p:cNvSpPr/>
            <p:nvPr/>
          </p:nvSpPr>
          <p:spPr>
            <a:xfrm>
              <a:off x="10381907" y="5025755"/>
              <a:ext cx="27088" cy="44231"/>
            </a:xfrm>
            <a:custGeom>
              <a:avLst/>
              <a:gdLst>
                <a:gd name="connsiteX0" fmla="*/ 13544 w 27088"/>
                <a:gd name="connsiteY0" fmla="*/ 215 h 44231"/>
                <a:gd name="connsiteX1" fmla="*/ 27089 w 27088"/>
                <a:gd name="connsiteY1" fmla="*/ 23916 h 44231"/>
                <a:gd name="connsiteX2" fmla="*/ 13544 w 27088"/>
                <a:gd name="connsiteY2" fmla="*/ 44232 h 44231"/>
                <a:gd name="connsiteX3" fmla="*/ 0 w 27088"/>
                <a:gd name="connsiteY3" fmla="*/ 20530 h 44231"/>
                <a:gd name="connsiteX4" fmla="*/ 13544 w 27088"/>
                <a:gd name="connsiteY4" fmla="*/ 215 h 44231"/>
                <a:gd name="connsiteX5" fmla="*/ 13544 w 27088"/>
                <a:gd name="connsiteY5" fmla="*/ 40846 h 44231"/>
                <a:gd name="connsiteX6" fmla="*/ 27089 w 27088"/>
                <a:gd name="connsiteY6" fmla="*/ 22223 h 44231"/>
                <a:gd name="connsiteX7" fmla="*/ 13544 w 27088"/>
                <a:gd name="connsiteY7" fmla="*/ 215 h 44231"/>
                <a:gd name="connsiteX8" fmla="*/ 0 w 27088"/>
                <a:gd name="connsiteY8" fmla="*/ 18837 h 44231"/>
                <a:gd name="connsiteX9" fmla="*/ 13544 w 27088"/>
                <a:gd name="connsiteY9" fmla="*/ 40846 h 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88" h="44231">
                  <a:moveTo>
                    <a:pt x="13544" y="215"/>
                  </a:moveTo>
                  <a:cubicBezTo>
                    <a:pt x="22009" y="1908"/>
                    <a:pt x="27089" y="12066"/>
                    <a:pt x="27089" y="23916"/>
                  </a:cubicBezTo>
                  <a:cubicBezTo>
                    <a:pt x="27089" y="35767"/>
                    <a:pt x="22009" y="44232"/>
                    <a:pt x="13544" y="44232"/>
                  </a:cubicBezTo>
                  <a:cubicBezTo>
                    <a:pt x="5080" y="42539"/>
                    <a:pt x="0" y="32381"/>
                    <a:pt x="0" y="20530"/>
                  </a:cubicBezTo>
                  <a:cubicBezTo>
                    <a:pt x="0" y="6987"/>
                    <a:pt x="5080" y="-1478"/>
                    <a:pt x="13544" y="215"/>
                  </a:cubicBezTo>
                  <a:close/>
                  <a:moveTo>
                    <a:pt x="13544" y="40846"/>
                  </a:moveTo>
                  <a:cubicBezTo>
                    <a:pt x="22009" y="42539"/>
                    <a:pt x="27089" y="32381"/>
                    <a:pt x="27089" y="22223"/>
                  </a:cubicBezTo>
                  <a:cubicBezTo>
                    <a:pt x="27089" y="10372"/>
                    <a:pt x="22009" y="1908"/>
                    <a:pt x="13544" y="215"/>
                  </a:cubicBezTo>
                  <a:cubicBezTo>
                    <a:pt x="5080" y="-1478"/>
                    <a:pt x="0" y="8679"/>
                    <a:pt x="0" y="18837"/>
                  </a:cubicBezTo>
                  <a:cubicBezTo>
                    <a:pt x="0" y="30688"/>
                    <a:pt x="5080" y="40846"/>
                    <a:pt x="13544" y="40846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3" name="任意多边形: 形状 1302"/>
            <p:cNvSpPr/>
            <p:nvPr/>
          </p:nvSpPr>
          <p:spPr>
            <a:xfrm>
              <a:off x="10419154" y="5029355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18622 w 25394"/>
                <a:gd name="connsiteY11" fmla="*/ 32166 h 42323"/>
                <a:gd name="connsiteX12" fmla="*/ 18622 w 25394"/>
                <a:gd name="connsiteY12" fmla="*/ 1693 h 42323"/>
                <a:gd name="connsiteX13" fmla="*/ 1693 w 25394"/>
                <a:gd name="connsiteY13" fmla="*/ 30473 h 42323"/>
                <a:gd name="connsiteX14" fmla="*/ 18622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18622" y="32166"/>
                  </a:moveTo>
                  <a:lnTo>
                    <a:pt x="18622" y="1693"/>
                  </a:lnTo>
                  <a:lnTo>
                    <a:pt x="1693" y="30473"/>
                  </a:lnTo>
                  <a:lnTo>
                    <a:pt x="18622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4" name="任意多边形: 形状 1303"/>
            <p:cNvSpPr/>
            <p:nvPr/>
          </p:nvSpPr>
          <p:spPr>
            <a:xfrm>
              <a:off x="10473327" y="5034434"/>
              <a:ext cx="1692" cy="49095"/>
            </a:xfrm>
            <a:custGeom>
              <a:avLst/>
              <a:gdLst>
                <a:gd name="connsiteX0" fmla="*/ 1693 w 1692"/>
                <a:gd name="connsiteY0" fmla="*/ 0 h 49095"/>
                <a:gd name="connsiteX1" fmla="*/ 1693 w 1692"/>
                <a:gd name="connsiteY1" fmla="*/ 49096 h 49095"/>
                <a:gd name="connsiteX2" fmla="*/ 0 w 1692"/>
                <a:gd name="connsiteY2" fmla="*/ 49096 h 49095"/>
                <a:gd name="connsiteX3" fmla="*/ 0 w 1692"/>
                <a:gd name="connsiteY3" fmla="*/ 0 h 4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2" h="49095">
                  <a:moveTo>
                    <a:pt x="1693" y="0"/>
                  </a:moveTo>
                  <a:lnTo>
                    <a:pt x="1693" y="49096"/>
                  </a:lnTo>
                  <a:lnTo>
                    <a:pt x="0" y="49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5" name="任意多边形: 形状 1304"/>
            <p:cNvSpPr/>
            <p:nvPr/>
          </p:nvSpPr>
          <p:spPr>
            <a:xfrm>
              <a:off x="10503801" y="5035795"/>
              <a:ext cx="23701" cy="44349"/>
            </a:xfrm>
            <a:custGeom>
              <a:avLst/>
              <a:gdLst>
                <a:gd name="connsiteX0" fmla="*/ 15237 w 23701"/>
                <a:gd name="connsiteY0" fmla="*/ 20648 h 44349"/>
                <a:gd name="connsiteX1" fmla="*/ 23702 w 23701"/>
                <a:gd name="connsiteY1" fmla="*/ 32498 h 44349"/>
                <a:gd name="connsiteX2" fmla="*/ 11850 w 23701"/>
                <a:gd name="connsiteY2" fmla="*/ 42656 h 44349"/>
                <a:gd name="connsiteX3" fmla="*/ 0 w 23701"/>
                <a:gd name="connsiteY3" fmla="*/ 29112 h 44349"/>
                <a:gd name="connsiteX4" fmla="*/ 8465 w 23701"/>
                <a:gd name="connsiteY4" fmla="*/ 18955 h 44349"/>
                <a:gd name="connsiteX5" fmla="*/ 1693 w 23701"/>
                <a:gd name="connsiteY5" fmla="*/ 8797 h 44349"/>
                <a:gd name="connsiteX6" fmla="*/ 11850 w 23701"/>
                <a:gd name="connsiteY6" fmla="*/ 332 h 44349"/>
                <a:gd name="connsiteX7" fmla="*/ 22007 w 23701"/>
                <a:gd name="connsiteY7" fmla="*/ 10490 h 44349"/>
                <a:gd name="connsiteX8" fmla="*/ 15237 w 23701"/>
                <a:gd name="connsiteY8" fmla="*/ 20648 h 44349"/>
                <a:gd name="connsiteX9" fmla="*/ 11850 w 23701"/>
                <a:gd name="connsiteY9" fmla="*/ 44349 h 44349"/>
                <a:gd name="connsiteX10" fmla="*/ 22007 w 23701"/>
                <a:gd name="connsiteY10" fmla="*/ 34191 h 44349"/>
                <a:gd name="connsiteX11" fmla="*/ 11850 w 23701"/>
                <a:gd name="connsiteY11" fmla="*/ 22341 h 44349"/>
                <a:gd name="connsiteX12" fmla="*/ 1693 w 23701"/>
                <a:gd name="connsiteY12" fmla="*/ 32498 h 44349"/>
                <a:gd name="connsiteX13" fmla="*/ 11850 w 23701"/>
                <a:gd name="connsiteY13" fmla="*/ 44349 h 44349"/>
                <a:gd name="connsiteX14" fmla="*/ 3385 w 23701"/>
                <a:gd name="connsiteY14" fmla="*/ 10490 h 44349"/>
                <a:gd name="connsiteX15" fmla="*/ 11850 w 23701"/>
                <a:gd name="connsiteY15" fmla="*/ 20648 h 44349"/>
                <a:gd name="connsiteX16" fmla="*/ 20315 w 23701"/>
                <a:gd name="connsiteY16" fmla="*/ 12183 h 44349"/>
                <a:gd name="connsiteX17" fmla="*/ 11850 w 23701"/>
                <a:gd name="connsiteY17" fmla="*/ 2025 h 44349"/>
                <a:gd name="connsiteX18" fmla="*/ 3385 w 23701"/>
                <a:gd name="connsiteY18" fmla="*/ 10490 h 4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4349">
                  <a:moveTo>
                    <a:pt x="15237" y="20648"/>
                  </a:moveTo>
                  <a:cubicBezTo>
                    <a:pt x="20315" y="22341"/>
                    <a:pt x="23702" y="27420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78" y="42656"/>
                    <a:pt x="0" y="35884"/>
                    <a:pt x="0" y="29112"/>
                  </a:cubicBezTo>
                  <a:cubicBezTo>
                    <a:pt x="0" y="24033"/>
                    <a:pt x="3385" y="18955"/>
                    <a:pt x="8465" y="18955"/>
                  </a:cubicBezTo>
                  <a:cubicBezTo>
                    <a:pt x="5078" y="17262"/>
                    <a:pt x="1693" y="13876"/>
                    <a:pt x="1693" y="8797"/>
                  </a:cubicBezTo>
                  <a:cubicBezTo>
                    <a:pt x="1693" y="3718"/>
                    <a:pt x="5078" y="-1361"/>
                    <a:pt x="11850" y="332"/>
                  </a:cubicBezTo>
                  <a:cubicBezTo>
                    <a:pt x="16930" y="332"/>
                    <a:pt x="22007" y="5411"/>
                    <a:pt x="22007" y="10490"/>
                  </a:cubicBezTo>
                  <a:cubicBezTo>
                    <a:pt x="22007" y="17262"/>
                    <a:pt x="18622" y="20648"/>
                    <a:pt x="15237" y="20648"/>
                  </a:cubicBezTo>
                  <a:close/>
                  <a:moveTo>
                    <a:pt x="11850" y="44349"/>
                  </a:moveTo>
                  <a:cubicBezTo>
                    <a:pt x="16930" y="44349"/>
                    <a:pt x="22007" y="40963"/>
                    <a:pt x="22007" y="34191"/>
                  </a:cubicBezTo>
                  <a:cubicBezTo>
                    <a:pt x="22007" y="27420"/>
                    <a:pt x="16930" y="22341"/>
                    <a:pt x="11850" y="22341"/>
                  </a:cubicBezTo>
                  <a:cubicBezTo>
                    <a:pt x="6772" y="22341"/>
                    <a:pt x="1693" y="25726"/>
                    <a:pt x="1693" y="32498"/>
                  </a:cubicBezTo>
                  <a:cubicBezTo>
                    <a:pt x="1693" y="37577"/>
                    <a:pt x="6772" y="42656"/>
                    <a:pt x="11850" y="44349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8"/>
                  </a:cubicBezTo>
                  <a:cubicBezTo>
                    <a:pt x="16930" y="20648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6" name="任意多边形: 形状 1305"/>
            <p:cNvSpPr/>
            <p:nvPr/>
          </p:nvSpPr>
          <p:spPr>
            <a:xfrm>
              <a:off x="10535968" y="5042899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0 w 27086"/>
                <a:gd name="connsiteY1" fmla="*/ 23702 h 40631"/>
                <a:gd name="connsiteX2" fmla="*/ 8465 w 27086"/>
                <a:gd name="connsiteY2" fmla="*/ 40631 h 40631"/>
                <a:gd name="connsiteX3" fmla="*/ 6770 w 27086"/>
                <a:gd name="connsiteY3" fmla="*/ 40631 h 40631"/>
                <a:gd name="connsiteX4" fmla="*/ 20315 w 27086"/>
                <a:gd name="connsiteY4" fmla="*/ 27087 h 40631"/>
                <a:gd name="connsiteX5" fmla="*/ 15235 w 27086"/>
                <a:gd name="connsiteY5" fmla="*/ 27087 h 40631"/>
                <a:gd name="connsiteX6" fmla="*/ 13542 w 27086"/>
                <a:gd name="connsiteY6" fmla="*/ 27087 h 40631"/>
                <a:gd name="connsiteX7" fmla="*/ 0 w 27086"/>
                <a:gd name="connsiteY7" fmla="*/ 13544 h 40631"/>
                <a:gd name="connsiteX8" fmla="*/ 11850 w 27086"/>
                <a:gd name="connsiteY8" fmla="*/ 0 h 40631"/>
                <a:gd name="connsiteX9" fmla="*/ 13542 w 27086"/>
                <a:gd name="connsiteY9" fmla="*/ 0 h 40631"/>
                <a:gd name="connsiteX10" fmla="*/ 27087 w 27086"/>
                <a:gd name="connsiteY10" fmla="*/ 13544 h 40631"/>
                <a:gd name="connsiteX11" fmla="*/ 15235 w 27086"/>
                <a:gd name="connsiteY11" fmla="*/ 25394 h 40631"/>
                <a:gd name="connsiteX12" fmla="*/ 27087 w 27086"/>
                <a:gd name="connsiteY12" fmla="*/ 13544 h 40631"/>
                <a:gd name="connsiteX13" fmla="*/ 15235 w 27086"/>
                <a:gd name="connsiteY13" fmla="*/ 0 h 40631"/>
                <a:gd name="connsiteX14" fmla="*/ 13542 w 27086"/>
                <a:gd name="connsiteY14" fmla="*/ 0 h 40631"/>
                <a:gd name="connsiteX15" fmla="*/ 1693 w 27086"/>
                <a:gd name="connsiteY15" fmla="*/ 11851 h 40631"/>
                <a:gd name="connsiteX16" fmla="*/ 15235 w 27086"/>
                <a:gd name="connsiteY16" fmla="*/ 25394 h 40631"/>
                <a:gd name="connsiteX17" fmla="*/ 15235 w 27086"/>
                <a:gd name="connsiteY17" fmla="*/ 25394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0" y="23702"/>
                  </a:cubicBezTo>
                  <a:lnTo>
                    <a:pt x="8465" y="40631"/>
                  </a:lnTo>
                  <a:lnTo>
                    <a:pt x="6770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5" y="27087"/>
                  </a:cubicBezTo>
                  <a:cubicBezTo>
                    <a:pt x="15235" y="27087"/>
                    <a:pt x="15235" y="27087"/>
                    <a:pt x="13542" y="27087"/>
                  </a:cubicBezTo>
                  <a:cubicBezTo>
                    <a:pt x="6770" y="27087"/>
                    <a:pt x="0" y="20316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7087" y="5079"/>
                    <a:pt x="27087" y="13544"/>
                  </a:cubicBezTo>
                  <a:close/>
                  <a:moveTo>
                    <a:pt x="15235" y="25394"/>
                  </a:moveTo>
                  <a:cubicBezTo>
                    <a:pt x="22007" y="25394"/>
                    <a:pt x="27087" y="20316"/>
                    <a:pt x="27087" y="13544"/>
                  </a:cubicBezTo>
                  <a:cubicBezTo>
                    <a:pt x="27087" y="6772"/>
                    <a:pt x="20315" y="1693"/>
                    <a:pt x="15235" y="0"/>
                  </a:cubicBezTo>
                  <a:cubicBezTo>
                    <a:pt x="15235" y="0"/>
                    <a:pt x="15235" y="0"/>
                    <a:pt x="13542" y="0"/>
                  </a:cubicBezTo>
                  <a:cubicBezTo>
                    <a:pt x="6770" y="0"/>
                    <a:pt x="1693" y="5079"/>
                    <a:pt x="1693" y="11851"/>
                  </a:cubicBezTo>
                  <a:cubicBezTo>
                    <a:pt x="1693" y="18623"/>
                    <a:pt x="6770" y="23702"/>
                    <a:pt x="15235" y="25394"/>
                  </a:cubicBezTo>
                  <a:cubicBezTo>
                    <a:pt x="13542" y="25394"/>
                    <a:pt x="15235" y="25394"/>
                    <a:pt x="15235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7" name="任意多边形: 形状 1306"/>
            <p:cNvSpPr/>
            <p:nvPr/>
          </p:nvSpPr>
          <p:spPr>
            <a:xfrm>
              <a:off x="10571520" y="5044592"/>
              <a:ext cx="25394" cy="44280"/>
            </a:xfrm>
            <a:custGeom>
              <a:avLst/>
              <a:gdLst>
                <a:gd name="connsiteX0" fmla="*/ 23702 w 25394"/>
                <a:gd name="connsiteY0" fmla="*/ 1693 h 44280"/>
                <a:gd name="connsiteX1" fmla="*/ 23702 w 25394"/>
                <a:gd name="connsiteY1" fmla="*/ 1693 h 44280"/>
                <a:gd name="connsiteX2" fmla="*/ 5078 w 25394"/>
                <a:gd name="connsiteY2" fmla="*/ 1693 h 44280"/>
                <a:gd name="connsiteX3" fmla="*/ 3385 w 25394"/>
                <a:gd name="connsiteY3" fmla="*/ 18623 h 44280"/>
                <a:gd name="connsiteX4" fmla="*/ 11850 w 25394"/>
                <a:gd name="connsiteY4" fmla="*/ 16930 h 44280"/>
                <a:gd name="connsiteX5" fmla="*/ 25394 w 25394"/>
                <a:gd name="connsiteY5" fmla="*/ 32166 h 44280"/>
                <a:gd name="connsiteX6" fmla="*/ 11850 w 25394"/>
                <a:gd name="connsiteY6" fmla="*/ 44017 h 44280"/>
                <a:gd name="connsiteX7" fmla="*/ 0 w 25394"/>
                <a:gd name="connsiteY7" fmla="*/ 37245 h 44280"/>
                <a:gd name="connsiteX8" fmla="*/ 0 w 25394"/>
                <a:gd name="connsiteY8" fmla="*/ 35552 h 44280"/>
                <a:gd name="connsiteX9" fmla="*/ 0 w 25394"/>
                <a:gd name="connsiteY9" fmla="*/ 35552 h 44280"/>
                <a:gd name="connsiteX10" fmla="*/ 11850 w 25394"/>
                <a:gd name="connsiteY10" fmla="*/ 42324 h 44280"/>
                <a:gd name="connsiteX11" fmla="*/ 25394 w 25394"/>
                <a:gd name="connsiteY11" fmla="*/ 30473 h 44280"/>
                <a:gd name="connsiteX12" fmla="*/ 13542 w 25394"/>
                <a:gd name="connsiteY12" fmla="*/ 16930 h 44280"/>
                <a:gd name="connsiteX13" fmla="*/ 5078 w 25394"/>
                <a:gd name="connsiteY13" fmla="*/ 20315 h 44280"/>
                <a:gd name="connsiteX14" fmla="*/ 3385 w 25394"/>
                <a:gd name="connsiteY14" fmla="*/ 18623 h 44280"/>
                <a:gd name="connsiteX15" fmla="*/ 6772 w 25394"/>
                <a:gd name="connsiteY15" fmla="*/ 0 h 44280"/>
                <a:gd name="connsiteX16" fmla="*/ 23702 w 25394"/>
                <a:gd name="connsiteY16" fmla="*/ 1693 h 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4280">
                  <a:moveTo>
                    <a:pt x="23702" y="1693"/>
                  </a:moveTo>
                  <a:lnTo>
                    <a:pt x="23702" y="1693"/>
                  </a:lnTo>
                  <a:lnTo>
                    <a:pt x="5078" y="1693"/>
                  </a:lnTo>
                  <a:lnTo>
                    <a:pt x="3385" y="18623"/>
                  </a:lnTo>
                  <a:cubicBezTo>
                    <a:pt x="5078" y="16930"/>
                    <a:pt x="8465" y="15237"/>
                    <a:pt x="11850" y="16930"/>
                  </a:cubicBezTo>
                  <a:cubicBezTo>
                    <a:pt x="18622" y="16930"/>
                    <a:pt x="25394" y="25394"/>
                    <a:pt x="25394" y="32166"/>
                  </a:cubicBezTo>
                  <a:cubicBezTo>
                    <a:pt x="25394" y="38938"/>
                    <a:pt x="20315" y="45710"/>
                    <a:pt x="11850" y="44017"/>
                  </a:cubicBezTo>
                  <a:cubicBezTo>
                    <a:pt x="6772" y="44017"/>
                    <a:pt x="3385" y="40631"/>
                    <a:pt x="0" y="37245"/>
                  </a:cubicBezTo>
                  <a:lnTo>
                    <a:pt x="0" y="35552"/>
                  </a:lnTo>
                  <a:lnTo>
                    <a:pt x="0" y="35552"/>
                  </a:lnTo>
                  <a:cubicBezTo>
                    <a:pt x="3385" y="40631"/>
                    <a:pt x="6772" y="42324"/>
                    <a:pt x="11850" y="42324"/>
                  </a:cubicBezTo>
                  <a:cubicBezTo>
                    <a:pt x="18622" y="42324"/>
                    <a:pt x="25394" y="37245"/>
                    <a:pt x="25394" y="30473"/>
                  </a:cubicBezTo>
                  <a:cubicBezTo>
                    <a:pt x="25394" y="23701"/>
                    <a:pt x="20315" y="16930"/>
                    <a:pt x="13542" y="16930"/>
                  </a:cubicBezTo>
                  <a:cubicBezTo>
                    <a:pt x="10157" y="16930"/>
                    <a:pt x="6772" y="16930"/>
                    <a:pt x="5078" y="20315"/>
                  </a:cubicBezTo>
                  <a:lnTo>
                    <a:pt x="3385" y="18623"/>
                  </a:lnTo>
                  <a:lnTo>
                    <a:pt x="6772" y="0"/>
                  </a:lnTo>
                  <a:lnTo>
                    <a:pt x="23702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8" name="任意多边形: 形状 1307"/>
            <p:cNvSpPr/>
            <p:nvPr/>
          </p:nvSpPr>
          <p:spPr>
            <a:xfrm>
              <a:off x="10627386" y="5076758"/>
              <a:ext cx="18624" cy="3386"/>
            </a:xfrm>
            <a:custGeom>
              <a:avLst/>
              <a:gdLst>
                <a:gd name="connsiteX0" fmla="*/ 18624 w 18624"/>
                <a:gd name="connsiteY0" fmla="*/ 1693 h 3386"/>
                <a:gd name="connsiteX1" fmla="*/ 18624 w 18624"/>
                <a:gd name="connsiteY1" fmla="*/ 3386 h 3386"/>
                <a:gd name="connsiteX2" fmla="*/ 0 w 18624"/>
                <a:gd name="connsiteY2" fmla="*/ 1693 h 3386"/>
                <a:gd name="connsiteX3" fmla="*/ 0 w 18624"/>
                <a:gd name="connsiteY3" fmla="*/ 0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6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9" name="任意多边形: 形状 1308"/>
            <p:cNvSpPr/>
            <p:nvPr/>
          </p:nvSpPr>
          <p:spPr>
            <a:xfrm>
              <a:off x="10676482" y="5056442"/>
              <a:ext cx="28781" cy="42323"/>
            </a:xfrm>
            <a:custGeom>
              <a:avLst/>
              <a:gdLst>
                <a:gd name="connsiteX0" fmla="*/ 27087 w 28781"/>
                <a:gd name="connsiteY0" fmla="*/ 1693 h 42323"/>
                <a:gd name="connsiteX1" fmla="*/ 27087 w 28781"/>
                <a:gd name="connsiteY1" fmla="*/ 28780 h 42323"/>
                <a:gd name="connsiteX2" fmla="*/ 13544 w 28781"/>
                <a:gd name="connsiteY2" fmla="*/ 42324 h 42323"/>
                <a:gd name="connsiteX3" fmla="*/ 0 w 28781"/>
                <a:gd name="connsiteY3" fmla="*/ 27087 h 42323"/>
                <a:gd name="connsiteX4" fmla="*/ 0 w 28781"/>
                <a:gd name="connsiteY4" fmla="*/ 0 h 42323"/>
                <a:gd name="connsiteX5" fmla="*/ 1693 w 28781"/>
                <a:gd name="connsiteY5" fmla="*/ 0 h 42323"/>
                <a:gd name="connsiteX6" fmla="*/ 1693 w 28781"/>
                <a:gd name="connsiteY6" fmla="*/ 27087 h 42323"/>
                <a:gd name="connsiteX7" fmla="*/ 15237 w 28781"/>
                <a:gd name="connsiteY7" fmla="*/ 42324 h 42323"/>
                <a:gd name="connsiteX8" fmla="*/ 28782 w 28781"/>
                <a:gd name="connsiteY8" fmla="*/ 30473 h 42323"/>
                <a:gd name="connsiteX9" fmla="*/ 27087 w 28781"/>
                <a:gd name="connsiteY9" fmla="*/ 1693 h 42323"/>
                <a:gd name="connsiteX10" fmla="*/ 27087 w 28781"/>
                <a:gd name="connsiteY10" fmla="*/ 1693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81" h="42323">
                  <a:moveTo>
                    <a:pt x="27087" y="1693"/>
                  </a:moveTo>
                  <a:lnTo>
                    <a:pt x="27087" y="28780"/>
                  </a:lnTo>
                  <a:cubicBezTo>
                    <a:pt x="27087" y="37245"/>
                    <a:pt x="20317" y="42324"/>
                    <a:pt x="13544" y="42324"/>
                  </a:cubicBezTo>
                  <a:cubicBezTo>
                    <a:pt x="5080" y="42324"/>
                    <a:pt x="0" y="33859"/>
                    <a:pt x="0" y="27087"/>
                  </a:cubicBezTo>
                  <a:lnTo>
                    <a:pt x="0" y="0"/>
                  </a:lnTo>
                  <a:lnTo>
                    <a:pt x="1693" y="0"/>
                  </a:lnTo>
                  <a:lnTo>
                    <a:pt x="1693" y="27087"/>
                  </a:lnTo>
                  <a:cubicBezTo>
                    <a:pt x="1693" y="33859"/>
                    <a:pt x="6772" y="40631"/>
                    <a:pt x="15237" y="42324"/>
                  </a:cubicBezTo>
                  <a:cubicBezTo>
                    <a:pt x="22009" y="42324"/>
                    <a:pt x="28782" y="37245"/>
                    <a:pt x="28782" y="30473"/>
                  </a:cubicBezTo>
                  <a:lnTo>
                    <a:pt x="27087" y="1693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0" name="任意多边形: 形状 1309"/>
            <p:cNvSpPr/>
            <p:nvPr/>
          </p:nvSpPr>
          <p:spPr>
            <a:xfrm>
              <a:off x="10715421" y="5059828"/>
              <a:ext cx="25394" cy="44017"/>
            </a:xfrm>
            <a:custGeom>
              <a:avLst/>
              <a:gdLst>
                <a:gd name="connsiteX0" fmla="*/ 13542 w 25394"/>
                <a:gd name="connsiteY0" fmla="*/ 23702 h 44017"/>
                <a:gd name="connsiteX1" fmla="*/ 25394 w 25394"/>
                <a:gd name="connsiteY1" fmla="*/ 44017 h 44017"/>
                <a:gd name="connsiteX2" fmla="*/ 23702 w 25394"/>
                <a:gd name="connsiteY2" fmla="*/ 44017 h 44017"/>
                <a:gd name="connsiteX3" fmla="*/ 13542 w 25394"/>
                <a:gd name="connsiteY3" fmla="*/ 23702 h 44017"/>
                <a:gd name="connsiteX4" fmla="*/ 1693 w 25394"/>
                <a:gd name="connsiteY4" fmla="*/ 22009 h 44017"/>
                <a:gd name="connsiteX5" fmla="*/ 1693 w 25394"/>
                <a:gd name="connsiteY5" fmla="*/ 42324 h 44017"/>
                <a:gd name="connsiteX6" fmla="*/ 0 w 25394"/>
                <a:gd name="connsiteY6" fmla="*/ 42324 h 44017"/>
                <a:gd name="connsiteX7" fmla="*/ 0 w 25394"/>
                <a:gd name="connsiteY7" fmla="*/ 0 h 44017"/>
                <a:gd name="connsiteX8" fmla="*/ 11850 w 25394"/>
                <a:gd name="connsiteY8" fmla="*/ 1693 h 44017"/>
                <a:gd name="connsiteX9" fmla="*/ 22007 w 25394"/>
                <a:gd name="connsiteY9" fmla="*/ 13544 h 44017"/>
                <a:gd name="connsiteX10" fmla="*/ 13542 w 25394"/>
                <a:gd name="connsiteY10" fmla="*/ 23702 h 44017"/>
                <a:gd name="connsiteX11" fmla="*/ 0 w 25394"/>
                <a:gd name="connsiteY11" fmla="*/ 20316 h 44017"/>
                <a:gd name="connsiteX12" fmla="*/ 11850 w 25394"/>
                <a:gd name="connsiteY12" fmla="*/ 22009 h 44017"/>
                <a:gd name="connsiteX13" fmla="*/ 22007 w 25394"/>
                <a:gd name="connsiteY13" fmla="*/ 13544 h 44017"/>
                <a:gd name="connsiteX14" fmla="*/ 11850 w 25394"/>
                <a:gd name="connsiteY14" fmla="*/ 3386 h 44017"/>
                <a:gd name="connsiteX15" fmla="*/ 0 w 25394"/>
                <a:gd name="connsiteY15" fmla="*/ 1693 h 44017"/>
                <a:gd name="connsiteX16" fmla="*/ 0 w 25394"/>
                <a:gd name="connsiteY16" fmla="*/ 2031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4017">
                  <a:moveTo>
                    <a:pt x="13542" y="23702"/>
                  </a:moveTo>
                  <a:lnTo>
                    <a:pt x="25394" y="44017"/>
                  </a:lnTo>
                  <a:lnTo>
                    <a:pt x="23702" y="44017"/>
                  </a:lnTo>
                  <a:lnTo>
                    <a:pt x="13542" y="23702"/>
                  </a:lnTo>
                  <a:lnTo>
                    <a:pt x="1693" y="22009"/>
                  </a:lnTo>
                  <a:lnTo>
                    <a:pt x="1693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1850" y="1693"/>
                  </a:lnTo>
                  <a:cubicBezTo>
                    <a:pt x="16930" y="1693"/>
                    <a:pt x="22007" y="8465"/>
                    <a:pt x="22007" y="13544"/>
                  </a:cubicBezTo>
                  <a:cubicBezTo>
                    <a:pt x="23702" y="18623"/>
                    <a:pt x="18622" y="23702"/>
                    <a:pt x="13542" y="23702"/>
                  </a:cubicBezTo>
                  <a:close/>
                  <a:moveTo>
                    <a:pt x="0" y="20316"/>
                  </a:moveTo>
                  <a:lnTo>
                    <a:pt x="11850" y="22009"/>
                  </a:lnTo>
                  <a:cubicBezTo>
                    <a:pt x="16930" y="22009"/>
                    <a:pt x="22007" y="18623"/>
                    <a:pt x="22007" y="13544"/>
                  </a:cubicBezTo>
                  <a:cubicBezTo>
                    <a:pt x="22007" y="8465"/>
                    <a:pt x="16930" y="3386"/>
                    <a:pt x="11850" y="3386"/>
                  </a:cubicBezTo>
                  <a:lnTo>
                    <a:pt x="0" y="1693"/>
                  </a:lnTo>
                  <a:lnTo>
                    <a:pt x="0" y="2031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1" name="任意多边形: 形状 1310"/>
            <p:cNvSpPr/>
            <p:nvPr/>
          </p:nvSpPr>
          <p:spPr>
            <a:xfrm>
              <a:off x="10744201" y="5061521"/>
              <a:ext cx="25394" cy="44017"/>
            </a:xfrm>
            <a:custGeom>
              <a:avLst/>
              <a:gdLst>
                <a:gd name="connsiteX0" fmla="*/ 25394 w 25394"/>
                <a:gd name="connsiteY0" fmla="*/ 3386 h 44017"/>
                <a:gd name="connsiteX1" fmla="*/ 25394 w 25394"/>
                <a:gd name="connsiteY1" fmla="*/ 5079 h 44017"/>
                <a:gd name="connsiteX2" fmla="*/ 13544 w 25394"/>
                <a:gd name="connsiteY2" fmla="*/ 3386 h 44017"/>
                <a:gd name="connsiteX3" fmla="*/ 13544 w 25394"/>
                <a:gd name="connsiteY3" fmla="*/ 44017 h 44017"/>
                <a:gd name="connsiteX4" fmla="*/ 11852 w 25394"/>
                <a:gd name="connsiteY4" fmla="*/ 44017 h 44017"/>
                <a:gd name="connsiteX5" fmla="*/ 11852 w 25394"/>
                <a:gd name="connsiteY5" fmla="*/ 3386 h 44017"/>
                <a:gd name="connsiteX6" fmla="*/ 0 w 25394"/>
                <a:gd name="connsiteY6" fmla="*/ 1693 h 44017"/>
                <a:gd name="connsiteX7" fmla="*/ 0 w 25394"/>
                <a:gd name="connsiteY7" fmla="*/ 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94" h="44017">
                  <a:moveTo>
                    <a:pt x="25394" y="3386"/>
                  </a:moveTo>
                  <a:lnTo>
                    <a:pt x="25394" y="5079"/>
                  </a:lnTo>
                  <a:lnTo>
                    <a:pt x="13544" y="3386"/>
                  </a:lnTo>
                  <a:lnTo>
                    <a:pt x="13544" y="44017"/>
                  </a:lnTo>
                  <a:lnTo>
                    <a:pt x="11852" y="44017"/>
                  </a:lnTo>
                  <a:lnTo>
                    <a:pt x="1185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2" name="任意多边形: 形状 1311"/>
            <p:cNvSpPr/>
            <p:nvPr/>
          </p:nvSpPr>
          <p:spPr>
            <a:xfrm>
              <a:off x="10776367" y="5056442"/>
              <a:ext cx="8464" cy="66025"/>
            </a:xfrm>
            <a:custGeom>
              <a:avLst/>
              <a:gdLst>
                <a:gd name="connsiteX0" fmla="*/ 8465 w 8464"/>
                <a:gd name="connsiteY0" fmla="*/ 0 h 66025"/>
                <a:gd name="connsiteX1" fmla="*/ 8465 w 8464"/>
                <a:gd name="connsiteY1" fmla="*/ 66026 h 66025"/>
                <a:gd name="connsiteX2" fmla="*/ 0 w 8464"/>
                <a:gd name="connsiteY2" fmla="*/ 64332 h 66025"/>
                <a:gd name="connsiteX3" fmla="*/ 0 w 8464"/>
                <a:gd name="connsiteY3" fmla="*/ 64332 h 66025"/>
                <a:gd name="connsiteX4" fmla="*/ 6772 w 8464"/>
                <a:gd name="connsiteY4" fmla="*/ 64332 h 66025"/>
                <a:gd name="connsiteX5" fmla="*/ 6772 w 8464"/>
                <a:gd name="connsiteY5" fmla="*/ 1693 h 66025"/>
                <a:gd name="connsiteX6" fmla="*/ 0 w 8464"/>
                <a:gd name="connsiteY6" fmla="*/ 1693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0"/>
                  </a:moveTo>
                  <a:lnTo>
                    <a:pt x="8465" y="66026"/>
                  </a:lnTo>
                  <a:lnTo>
                    <a:pt x="0" y="64332"/>
                  </a:lnTo>
                  <a:lnTo>
                    <a:pt x="0" y="64332"/>
                  </a:lnTo>
                  <a:lnTo>
                    <a:pt x="6772" y="64332"/>
                  </a:lnTo>
                  <a:lnTo>
                    <a:pt x="6772" y="1693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24" name="图形 7"/>
          <p:cNvGrpSpPr/>
          <p:nvPr/>
        </p:nvGrpSpPr>
        <p:grpSpPr>
          <a:xfrm>
            <a:off x="6010404" y="2505087"/>
            <a:ext cx="5458095" cy="3330048"/>
            <a:chOff x="5463866" y="2809887"/>
            <a:chExt cx="5458095" cy="3330048"/>
          </a:xfrm>
          <a:solidFill>
            <a:srgbClr val="FF5C57"/>
          </a:solidFill>
        </p:grpSpPr>
        <p:sp>
          <p:nvSpPr>
            <p:cNvPr id="1825" name="任意多边形: 形状 1824"/>
            <p:cNvSpPr/>
            <p:nvPr/>
          </p:nvSpPr>
          <p:spPr>
            <a:xfrm>
              <a:off x="8416384" y="6133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0" y="5256"/>
                    <a:pt x="0" y="3386"/>
                  </a:cubicBezTo>
                  <a:cubicBezTo>
                    <a:pt x="0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6" name="任意多边形: 形状 1825"/>
            <p:cNvSpPr/>
            <p:nvPr/>
          </p:nvSpPr>
          <p:spPr>
            <a:xfrm>
              <a:off x="9862170" y="602820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7" name="任意多边形: 形状 1826"/>
            <p:cNvSpPr/>
            <p:nvPr/>
          </p:nvSpPr>
          <p:spPr>
            <a:xfrm>
              <a:off x="9024156" y="5977412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8" name="任意多边形: 形状 1827"/>
            <p:cNvSpPr/>
            <p:nvPr/>
          </p:nvSpPr>
          <p:spPr>
            <a:xfrm>
              <a:off x="6965520" y="606206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9" name="任意多边形: 形状 1828"/>
            <p:cNvSpPr/>
            <p:nvPr/>
          </p:nvSpPr>
          <p:spPr>
            <a:xfrm>
              <a:off x="8467172" y="585551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0" name="任意多边形: 形状 1829"/>
            <p:cNvSpPr/>
            <p:nvPr/>
          </p:nvSpPr>
          <p:spPr>
            <a:xfrm>
              <a:off x="10094104" y="575902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5" y="6772"/>
                    <a:pt x="0" y="5079"/>
                    <a:pt x="0" y="3386"/>
                  </a:cubicBezTo>
                  <a:cubicBezTo>
                    <a:pt x="0" y="1693"/>
                    <a:pt x="1695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1" name="任意多边形: 形状 1830"/>
            <p:cNvSpPr/>
            <p:nvPr/>
          </p:nvSpPr>
          <p:spPr>
            <a:xfrm>
              <a:off x="7925426" y="577595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2" name="任意多边形: 形状 1831"/>
            <p:cNvSpPr/>
            <p:nvPr/>
          </p:nvSpPr>
          <p:spPr>
            <a:xfrm>
              <a:off x="7138201" y="5670986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3" name="任意多边形: 形状 1832"/>
            <p:cNvSpPr/>
            <p:nvPr/>
          </p:nvSpPr>
          <p:spPr>
            <a:xfrm>
              <a:off x="7590221" y="565405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4" name="任意多边形: 形状 1833"/>
            <p:cNvSpPr/>
            <p:nvPr/>
          </p:nvSpPr>
          <p:spPr>
            <a:xfrm>
              <a:off x="6462711" y="5613426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5" name="任意多边形: 形状 1834"/>
            <p:cNvSpPr/>
            <p:nvPr/>
          </p:nvSpPr>
          <p:spPr>
            <a:xfrm>
              <a:off x="6791144" y="554062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6" name="任意多边形: 形状 1835"/>
            <p:cNvSpPr/>
            <p:nvPr/>
          </p:nvSpPr>
          <p:spPr>
            <a:xfrm>
              <a:off x="6135971" y="528837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7" name="任意多边形: 形状 1836"/>
            <p:cNvSpPr/>
            <p:nvPr/>
          </p:nvSpPr>
          <p:spPr>
            <a:xfrm>
              <a:off x="6461018" y="5275863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8" name="任意多边形: 形状 1837"/>
            <p:cNvSpPr/>
            <p:nvPr/>
          </p:nvSpPr>
          <p:spPr>
            <a:xfrm>
              <a:off x="5463866" y="5032741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9" name="任意多边形: 形状 1838"/>
            <p:cNvSpPr/>
            <p:nvPr/>
          </p:nvSpPr>
          <p:spPr>
            <a:xfrm>
              <a:off x="6320502" y="5177671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0" name="任意多边形: 形状 1839"/>
            <p:cNvSpPr/>
            <p:nvPr/>
          </p:nvSpPr>
          <p:spPr>
            <a:xfrm>
              <a:off x="5475717" y="4931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1" name="任意多边形: 形状 1840"/>
            <p:cNvSpPr/>
            <p:nvPr/>
          </p:nvSpPr>
          <p:spPr>
            <a:xfrm>
              <a:off x="5506190" y="503782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2" name="任意多边形: 形状 1841"/>
            <p:cNvSpPr/>
            <p:nvPr/>
          </p:nvSpPr>
          <p:spPr>
            <a:xfrm>
              <a:off x="5724581" y="5154173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80" y="7233"/>
                    <a:pt x="3386" y="7233"/>
                  </a:cubicBezTo>
                  <a:cubicBezTo>
                    <a:pt x="1694" y="7233"/>
                    <a:pt x="0" y="5540"/>
                    <a:pt x="0" y="3847"/>
                  </a:cubicBezTo>
                  <a:cubicBezTo>
                    <a:pt x="0" y="2154"/>
                    <a:pt x="1694" y="461"/>
                    <a:pt x="3386" y="461"/>
                  </a:cubicBezTo>
                  <a:cubicBezTo>
                    <a:pt x="5080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3" name="任意多边形: 形状 1842"/>
            <p:cNvSpPr/>
            <p:nvPr/>
          </p:nvSpPr>
          <p:spPr>
            <a:xfrm>
              <a:off x="5839703" y="5188493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4" name="任意多边形: 形状 1843"/>
            <p:cNvSpPr/>
            <p:nvPr/>
          </p:nvSpPr>
          <p:spPr>
            <a:xfrm>
              <a:off x="7874637" y="5003297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5" name="任意多边形: 形状 1844"/>
            <p:cNvSpPr/>
            <p:nvPr/>
          </p:nvSpPr>
          <p:spPr>
            <a:xfrm>
              <a:off x="7056939" y="469584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6" name="任意多边形: 形状 1845"/>
            <p:cNvSpPr/>
            <p:nvPr/>
          </p:nvSpPr>
          <p:spPr>
            <a:xfrm>
              <a:off x="6698032" y="4499459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7" name="任意多边形: 形状 1846"/>
            <p:cNvSpPr/>
            <p:nvPr/>
          </p:nvSpPr>
          <p:spPr>
            <a:xfrm>
              <a:off x="7527581" y="4373516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3386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8" name="任意多边形: 形状 1847"/>
            <p:cNvSpPr/>
            <p:nvPr/>
          </p:nvSpPr>
          <p:spPr>
            <a:xfrm>
              <a:off x="6713269" y="40491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9" name="任意多边形: 形状 1848"/>
            <p:cNvSpPr/>
            <p:nvPr/>
          </p:nvSpPr>
          <p:spPr>
            <a:xfrm>
              <a:off x="8174291" y="388830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0" name="任意多边形: 形状 1849"/>
            <p:cNvSpPr/>
            <p:nvPr/>
          </p:nvSpPr>
          <p:spPr>
            <a:xfrm>
              <a:off x="8074407" y="361742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1" name="任意多边形: 形状 1850"/>
            <p:cNvSpPr/>
            <p:nvPr/>
          </p:nvSpPr>
          <p:spPr>
            <a:xfrm>
              <a:off x="9284872" y="4034925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2" name="任意多边形: 形状 1851"/>
            <p:cNvSpPr/>
            <p:nvPr/>
          </p:nvSpPr>
          <p:spPr>
            <a:xfrm>
              <a:off x="8702494" y="4365052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3" name="任意多边形: 形状 1852"/>
            <p:cNvSpPr/>
            <p:nvPr/>
          </p:nvSpPr>
          <p:spPr>
            <a:xfrm>
              <a:off x="8404534" y="4943014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0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4" name="任意多边形: 形状 1853"/>
            <p:cNvSpPr/>
            <p:nvPr/>
          </p:nvSpPr>
          <p:spPr>
            <a:xfrm>
              <a:off x="9120655" y="5167716"/>
              <a:ext cx="6771" cy="7233"/>
            </a:xfrm>
            <a:custGeom>
              <a:avLst/>
              <a:gdLst>
                <a:gd name="connsiteX0" fmla="*/ 6771 w 6771"/>
                <a:gd name="connsiteY0" fmla="*/ 3847 h 7233"/>
                <a:gd name="connsiteX1" fmla="*/ 3386 w 6771"/>
                <a:gd name="connsiteY1" fmla="*/ 7233 h 7233"/>
                <a:gd name="connsiteX2" fmla="*/ 0 w 6771"/>
                <a:gd name="connsiteY2" fmla="*/ 3847 h 7233"/>
                <a:gd name="connsiteX3" fmla="*/ 3386 w 6771"/>
                <a:gd name="connsiteY3" fmla="*/ 461 h 7233"/>
                <a:gd name="connsiteX4" fmla="*/ 6771 w 6771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233">
                  <a:moveTo>
                    <a:pt x="6771" y="3847"/>
                  </a:moveTo>
                  <a:cubicBezTo>
                    <a:pt x="6771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1" y="2154"/>
                    <a:pt x="6771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5" name="任意多边形: 形状 1854"/>
            <p:cNvSpPr/>
            <p:nvPr/>
          </p:nvSpPr>
          <p:spPr>
            <a:xfrm>
              <a:off x="8490874" y="5282837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6" name="任意多边形: 形状 1855"/>
            <p:cNvSpPr/>
            <p:nvPr/>
          </p:nvSpPr>
          <p:spPr>
            <a:xfrm>
              <a:off x="9921424" y="554570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7" name="任意多边形: 形状 1856"/>
            <p:cNvSpPr/>
            <p:nvPr/>
          </p:nvSpPr>
          <p:spPr>
            <a:xfrm>
              <a:off x="9572675" y="5533192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8" name="任意多边形: 形状 1857"/>
            <p:cNvSpPr/>
            <p:nvPr/>
          </p:nvSpPr>
          <p:spPr>
            <a:xfrm>
              <a:off x="10915190" y="5591417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1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5" y="6772"/>
                    <a:pt x="3386" y="6772"/>
                  </a:cubicBezTo>
                  <a:cubicBezTo>
                    <a:pt x="1516" y="6772"/>
                    <a:pt x="1" y="5256"/>
                    <a:pt x="1" y="3386"/>
                  </a:cubicBezTo>
                  <a:cubicBezTo>
                    <a:pt x="1" y="1516"/>
                    <a:pt x="1518" y="0"/>
                    <a:pt x="3386" y="0"/>
                  </a:cubicBezTo>
                  <a:cubicBezTo>
                    <a:pt x="5257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9" name="任意多边形: 形状 1858"/>
            <p:cNvSpPr/>
            <p:nvPr/>
          </p:nvSpPr>
          <p:spPr>
            <a:xfrm>
              <a:off x="10295567" y="516817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0" name="任意多边形: 形状 1859"/>
            <p:cNvSpPr/>
            <p:nvPr/>
          </p:nvSpPr>
          <p:spPr>
            <a:xfrm>
              <a:off x="9728426" y="507506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1" name="任意多边形: 形状 1860"/>
            <p:cNvSpPr/>
            <p:nvPr/>
          </p:nvSpPr>
          <p:spPr>
            <a:xfrm>
              <a:off x="9929888" y="497348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2" name="任意多边形: 形状 1861"/>
            <p:cNvSpPr/>
            <p:nvPr/>
          </p:nvSpPr>
          <p:spPr>
            <a:xfrm>
              <a:off x="9415229" y="474324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3" name="任意多边形: 形状 1862"/>
            <p:cNvSpPr/>
            <p:nvPr/>
          </p:nvSpPr>
          <p:spPr>
            <a:xfrm>
              <a:off x="10317576" y="459595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4" name="任意多边形: 形状 1863"/>
            <p:cNvSpPr/>
            <p:nvPr/>
          </p:nvSpPr>
          <p:spPr>
            <a:xfrm>
              <a:off x="10131351" y="430984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5" name="任意多边形: 形状 1864"/>
            <p:cNvSpPr/>
            <p:nvPr/>
          </p:nvSpPr>
          <p:spPr>
            <a:xfrm>
              <a:off x="10684948" y="431492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6" name="任意多边形: 形状 1865"/>
            <p:cNvSpPr/>
            <p:nvPr/>
          </p:nvSpPr>
          <p:spPr>
            <a:xfrm>
              <a:off x="9364440" y="3849363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7" name="任意多边形: 形状 1866"/>
            <p:cNvSpPr/>
            <p:nvPr/>
          </p:nvSpPr>
          <p:spPr>
            <a:xfrm>
              <a:off x="9708111" y="3803654"/>
              <a:ext cx="6771" cy="6771"/>
            </a:xfrm>
            <a:custGeom>
              <a:avLst/>
              <a:gdLst>
                <a:gd name="connsiteX0" fmla="*/ 6773 w 6771"/>
                <a:gd name="connsiteY0" fmla="*/ 3386 h 6771"/>
                <a:gd name="connsiteX1" fmla="*/ 3388 w 6771"/>
                <a:gd name="connsiteY1" fmla="*/ 6772 h 6771"/>
                <a:gd name="connsiteX2" fmla="*/ 2 w 6771"/>
                <a:gd name="connsiteY2" fmla="*/ 3386 h 6771"/>
                <a:gd name="connsiteX3" fmla="*/ 3388 w 6771"/>
                <a:gd name="connsiteY3" fmla="*/ 0 h 6771"/>
                <a:gd name="connsiteX4" fmla="*/ 6773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3" y="3386"/>
                  </a:moveTo>
                  <a:cubicBezTo>
                    <a:pt x="6773" y="5256"/>
                    <a:pt x="5256" y="6772"/>
                    <a:pt x="3388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8" y="0"/>
                  </a:cubicBezTo>
                  <a:cubicBezTo>
                    <a:pt x="5258" y="0"/>
                    <a:pt x="6773" y="1516"/>
                    <a:pt x="6773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8" name="任意多边形: 形状 1867"/>
            <p:cNvSpPr/>
            <p:nvPr/>
          </p:nvSpPr>
          <p:spPr>
            <a:xfrm>
              <a:off x="9504956" y="342273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9" name="任意多边形: 形状 1868"/>
            <p:cNvSpPr/>
            <p:nvPr/>
          </p:nvSpPr>
          <p:spPr>
            <a:xfrm>
              <a:off x="9650550" y="330761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0" name="任意多边形: 形状 1869"/>
            <p:cNvSpPr/>
            <p:nvPr/>
          </p:nvSpPr>
          <p:spPr>
            <a:xfrm>
              <a:off x="9767365" y="3164744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5 w 6772"/>
                <a:gd name="connsiteY1" fmla="*/ 7436 h 7436"/>
                <a:gd name="connsiteX2" fmla="*/ 0 w 6772"/>
                <a:gd name="connsiteY2" fmla="*/ 4050 h 7436"/>
                <a:gd name="connsiteX3" fmla="*/ 3385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8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8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1" name="任意多边形: 形状 1870"/>
            <p:cNvSpPr/>
            <p:nvPr/>
          </p:nvSpPr>
          <p:spPr>
            <a:xfrm>
              <a:off x="9134198" y="280988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2" name="任意多边形: 形状 1871"/>
            <p:cNvSpPr/>
            <p:nvPr/>
          </p:nvSpPr>
          <p:spPr>
            <a:xfrm>
              <a:off x="9110496" y="285390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3" name="任意多边形: 形状 1872"/>
            <p:cNvSpPr/>
            <p:nvPr/>
          </p:nvSpPr>
          <p:spPr>
            <a:xfrm>
              <a:off x="8233545" y="29673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4" name="任意多边形: 形状 1873"/>
            <p:cNvSpPr/>
            <p:nvPr/>
          </p:nvSpPr>
          <p:spPr>
            <a:xfrm>
              <a:off x="8297877" y="31281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5" name="任意多边形: 形状 1874"/>
            <p:cNvSpPr/>
            <p:nvPr/>
          </p:nvSpPr>
          <p:spPr>
            <a:xfrm>
              <a:off x="8294492" y="363435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6" name="任意多边形: 形状 1875"/>
            <p:cNvSpPr/>
            <p:nvPr/>
          </p:nvSpPr>
          <p:spPr>
            <a:xfrm>
              <a:off x="8541663" y="393739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7" name="任意多边形: 形状 1876"/>
            <p:cNvSpPr/>
            <p:nvPr/>
          </p:nvSpPr>
          <p:spPr>
            <a:xfrm>
              <a:off x="8502725" y="441989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8" name="任意多边形: 形状 1877"/>
            <p:cNvSpPr/>
            <p:nvPr/>
          </p:nvSpPr>
          <p:spPr>
            <a:xfrm>
              <a:off x="8541663" y="4605452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9" name="任意多边形: 形状 1878"/>
            <p:cNvSpPr/>
            <p:nvPr/>
          </p:nvSpPr>
          <p:spPr>
            <a:xfrm>
              <a:off x="8363902" y="500565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0" name="任意多边形: 形状 1879"/>
            <p:cNvSpPr/>
            <p:nvPr/>
          </p:nvSpPr>
          <p:spPr>
            <a:xfrm>
              <a:off x="8594144" y="51715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936" name="组合 1935"/>
          <p:cNvGrpSpPr/>
          <p:nvPr/>
        </p:nvGrpSpPr>
        <p:grpSpPr>
          <a:xfrm>
            <a:off x="626150" y="3613150"/>
            <a:ext cx="5136475" cy="467784"/>
            <a:chOff x="654725" y="3536950"/>
            <a:chExt cx="5136475" cy="467784"/>
          </a:xfrm>
        </p:grpSpPr>
        <p:sp>
          <p:nvSpPr>
            <p:cNvPr id="1909" name="矩形: 剪去对角 1908"/>
            <p:cNvSpPr/>
            <p:nvPr/>
          </p:nvSpPr>
          <p:spPr>
            <a:xfrm>
              <a:off x="654725" y="3536950"/>
              <a:ext cx="5124660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0" name="直角三角形 1909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1" name="直角三角形 1910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17" name="任意多边形: 形状 1916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19" name="直接连接符 1918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27" name="组合 1926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1" name="平行四边形 1920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2" name="平行四边形 1921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3" name="平行四边形 1922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4" name="平行四边形 1923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5" name="平行四边形 1924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6" name="平行四边形 1925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8" name="组合 1927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9" name="平行四边形 192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0" name="平行四边形 192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1" name="平行四边形 193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0" name="组合 1959"/>
          <p:cNvGrpSpPr/>
          <p:nvPr/>
        </p:nvGrpSpPr>
        <p:grpSpPr>
          <a:xfrm>
            <a:off x="820265" y="5296036"/>
            <a:ext cx="624395" cy="135136"/>
            <a:chOff x="820265" y="5296036"/>
            <a:chExt cx="624395" cy="135136"/>
          </a:xfrm>
          <a:gradFill>
            <a:gsLst>
              <a:gs pos="0">
                <a:srgbClr val="FF5C57">
                  <a:alpha val="0"/>
                </a:srgbClr>
              </a:gs>
              <a:gs pos="100000">
                <a:srgbClr val="FF5C57"/>
              </a:gs>
            </a:gsLst>
            <a:lin ang="0" scaled="1"/>
          </a:gradFill>
        </p:grpSpPr>
        <p:grpSp>
          <p:nvGrpSpPr>
            <p:cNvPr id="1942" name="组合 1941"/>
            <p:cNvGrpSpPr/>
            <p:nvPr/>
          </p:nvGrpSpPr>
          <p:grpSpPr>
            <a:xfrm>
              <a:off x="820265" y="5296036"/>
              <a:ext cx="322908" cy="131823"/>
              <a:chOff x="8040693" y="462416"/>
              <a:chExt cx="400283" cy="163410"/>
            </a:xfrm>
            <a:grpFill/>
          </p:grpSpPr>
          <p:sp>
            <p:nvSpPr>
              <p:cNvPr id="1943" name="平行四边形 1942"/>
              <p:cNvSpPr/>
              <p:nvPr/>
            </p:nvSpPr>
            <p:spPr>
              <a:xfrm>
                <a:off x="8278275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4" name="平行四边形 1943"/>
              <p:cNvSpPr/>
              <p:nvPr/>
            </p:nvSpPr>
            <p:spPr>
              <a:xfrm>
                <a:off x="8159484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5" name="平行四边形 1944"/>
              <p:cNvSpPr/>
              <p:nvPr/>
            </p:nvSpPr>
            <p:spPr>
              <a:xfrm>
                <a:off x="8040693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56" name="组合 1955"/>
            <p:cNvGrpSpPr/>
            <p:nvPr/>
          </p:nvGrpSpPr>
          <p:grpSpPr>
            <a:xfrm>
              <a:off x="1121752" y="5299349"/>
              <a:ext cx="322908" cy="131823"/>
              <a:chOff x="8040693" y="462416"/>
              <a:chExt cx="400283" cy="163410"/>
            </a:xfrm>
            <a:grpFill/>
          </p:grpSpPr>
          <p:sp>
            <p:nvSpPr>
              <p:cNvPr id="1957" name="平行四边形 1956"/>
              <p:cNvSpPr/>
              <p:nvPr/>
            </p:nvSpPr>
            <p:spPr>
              <a:xfrm>
                <a:off x="8278275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8" name="平行四边形 1957"/>
              <p:cNvSpPr/>
              <p:nvPr/>
            </p:nvSpPr>
            <p:spPr>
              <a:xfrm>
                <a:off x="8159484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9" name="平行四边形 1958"/>
              <p:cNvSpPr/>
              <p:nvPr/>
            </p:nvSpPr>
            <p:spPr>
              <a:xfrm>
                <a:off x="8040693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964" name="直接连接符 1963"/>
          <p:cNvCxnSpPr/>
          <p:nvPr/>
        </p:nvCxnSpPr>
        <p:spPr>
          <a:xfrm>
            <a:off x="3924068" y="4326361"/>
            <a:ext cx="1840628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6" name="直接连接符 1965"/>
          <p:cNvCxnSpPr/>
          <p:nvPr/>
        </p:nvCxnSpPr>
        <p:spPr>
          <a:xfrm>
            <a:off x="3937320" y="4250161"/>
            <a:ext cx="1840628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7" name="直接连接符 1966"/>
          <p:cNvCxnSpPr/>
          <p:nvPr/>
        </p:nvCxnSpPr>
        <p:spPr>
          <a:xfrm>
            <a:off x="3175320" y="6459960"/>
            <a:ext cx="5034402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0" name="组合 1969"/>
          <p:cNvGrpSpPr/>
          <p:nvPr/>
        </p:nvGrpSpPr>
        <p:grpSpPr>
          <a:xfrm flipH="1">
            <a:off x="9767611" y="6265637"/>
            <a:ext cx="636074" cy="137369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10800000" scaled="1"/>
            <a:tileRect/>
          </a:gradFill>
        </p:grpSpPr>
        <p:sp>
          <p:nvSpPr>
            <p:cNvPr id="1971" name="平行四边形 1970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2" name="平行四边形 1971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3" name="平行四边形 1972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4" name="平行四边形 1973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5" name="平行四边形 1974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6" name="平行四边形 1975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82465" y="3998392"/>
            <a:ext cx="652329" cy="1438781"/>
          </a:xfrm>
          <a:custGeom>
            <a:avLst/>
            <a:gdLst>
              <a:gd name="connsiteX0" fmla="*/ 0 w 652329"/>
              <a:gd name="connsiteY0" fmla="*/ 0 h 1438781"/>
              <a:gd name="connsiteX1" fmla="*/ 652329 w 652329"/>
              <a:gd name="connsiteY1" fmla="*/ 0 h 1438781"/>
              <a:gd name="connsiteX2" fmla="*/ 652329 w 652329"/>
              <a:gd name="connsiteY2" fmla="*/ 1438781 h 1438781"/>
              <a:gd name="connsiteX3" fmla="*/ 0 w 652329"/>
              <a:gd name="connsiteY3" fmla="*/ 1438781 h 143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29" h="1438781">
                <a:moveTo>
                  <a:pt x="0" y="0"/>
                </a:moveTo>
                <a:lnTo>
                  <a:pt x="652329" y="0"/>
                </a:lnTo>
                <a:lnTo>
                  <a:pt x="652329" y="1438781"/>
                </a:lnTo>
                <a:lnTo>
                  <a:pt x="0" y="1438781"/>
                </a:lnTo>
                <a:close/>
              </a:path>
            </a:pathLst>
          </a:custGeom>
        </p:spPr>
      </p:pic>
      <p:grpSp>
        <p:nvGrpSpPr>
          <p:cNvPr id="337" name="图形 7"/>
          <p:cNvGrpSpPr/>
          <p:nvPr/>
        </p:nvGrpSpPr>
        <p:grpSpPr>
          <a:xfrm>
            <a:off x="11419403" y="4821054"/>
            <a:ext cx="651788" cy="788918"/>
            <a:chOff x="10872865" y="5125854"/>
            <a:chExt cx="651788" cy="788918"/>
          </a:xfrm>
        </p:grpSpPr>
        <p:sp>
          <p:nvSpPr>
            <p:cNvPr id="338" name="任意多边形: 形状 337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1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342" name="任意多边形: 形状 341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53" name="图形 7"/>
          <p:cNvGrpSpPr/>
          <p:nvPr/>
        </p:nvGrpSpPr>
        <p:grpSpPr>
          <a:xfrm>
            <a:off x="10593241" y="5488079"/>
            <a:ext cx="651788" cy="402924"/>
            <a:chOff x="10046703" y="5792879"/>
            <a:chExt cx="651788" cy="402924"/>
          </a:xfrm>
        </p:grpSpPr>
        <p:sp>
          <p:nvSpPr>
            <p:cNvPr id="354" name="任意多边形: 形状 353"/>
            <p:cNvSpPr/>
            <p:nvPr/>
          </p:nvSpPr>
          <p:spPr>
            <a:xfrm>
              <a:off x="10505494" y="5841975"/>
              <a:ext cx="192997" cy="352135"/>
            </a:xfrm>
            <a:custGeom>
              <a:avLst/>
              <a:gdLst>
                <a:gd name="connsiteX0" fmla="*/ 192998 w 192997"/>
                <a:gd name="connsiteY0" fmla="*/ 0 h 352135"/>
                <a:gd name="connsiteX1" fmla="*/ 192998 w 192997"/>
                <a:gd name="connsiteY1" fmla="*/ 226856 h 352135"/>
                <a:gd name="connsiteX2" fmla="*/ 0 w 192997"/>
                <a:gd name="connsiteY2" fmla="*/ 352135 h 352135"/>
                <a:gd name="connsiteX3" fmla="*/ 0 w 192997"/>
                <a:gd name="connsiteY3" fmla="*/ 125279 h 35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52135">
                  <a:moveTo>
                    <a:pt x="192998" y="0"/>
                  </a:moveTo>
                  <a:lnTo>
                    <a:pt x="192998" y="226856"/>
                  </a:lnTo>
                  <a:lnTo>
                    <a:pt x="0" y="35213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10048395" y="5918158"/>
              <a:ext cx="457098" cy="275951"/>
            </a:xfrm>
            <a:custGeom>
              <a:avLst/>
              <a:gdLst>
                <a:gd name="connsiteX0" fmla="*/ 457099 w 457098"/>
                <a:gd name="connsiteY0" fmla="*/ 49096 h 275951"/>
                <a:gd name="connsiteX1" fmla="*/ 457099 w 457098"/>
                <a:gd name="connsiteY1" fmla="*/ 275952 h 275951"/>
                <a:gd name="connsiteX2" fmla="*/ 0 w 457098"/>
                <a:gd name="connsiteY2" fmla="*/ 228549 h 275951"/>
                <a:gd name="connsiteX3" fmla="*/ 0 w 457098"/>
                <a:gd name="connsiteY3" fmla="*/ 0 h 2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75951">
                  <a:moveTo>
                    <a:pt x="457099" y="49096"/>
                  </a:moveTo>
                  <a:lnTo>
                    <a:pt x="457099" y="275952"/>
                  </a:lnTo>
                  <a:lnTo>
                    <a:pt x="0" y="22854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10048395" y="579287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57" name="图形 7"/>
            <p:cNvGrpSpPr/>
            <p:nvPr/>
          </p:nvGrpSpPr>
          <p:grpSpPr>
            <a:xfrm>
              <a:off x="10046703" y="5792879"/>
              <a:ext cx="651788" cy="402924"/>
              <a:chOff x="10046703" y="5792879"/>
              <a:chExt cx="651788" cy="402924"/>
            </a:xfrm>
            <a:solidFill>
              <a:srgbClr val="F2F2F2"/>
            </a:solidFill>
          </p:grpSpPr>
          <p:sp>
            <p:nvSpPr>
              <p:cNvPr id="358" name="任意多边形: 形状 357"/>
              <p:cNvSpPr/>
              <p:nvPr/>
            </p:nvSpPr>
            <p:spPr>
              <a:xfrm>
                <a:off x="10503801" y="5840282"/>
                <a:ext cx="192997" cy="355521"/>
              </a:xfrm>
              <a:custGeom>
                <a:avLst/>
                <a:gdLst>
                  <a:gd name="connsiteX0" fmla="*/ 1693 w 192997"/>
                  <a:gd name="connsiteY0" fmla="*/ 355521 h 355521"/>
                  <a:gd name="connsiteX1" fmla="*/ 1693 w 192997"/>
                  <a:gd name="connsiteY1" fmla="*/ 355521 h 355521"/>
                  <a:gd name="connsiteX2" fmla="*/ 1693 w 192997"/>
                  <a:gd name="connsiteY2" fmla="*/ 355521 h 355521"/>
                  <a:gd name="connsiteX3" fmla="*/ 0 w 192997"/>
                  <a:gd name="connsiteY3" fmla="*/ 126972 h 355521"/>
                  <a:gd name="connsiteX4" fmla="*/ 0 w 192997"/>
                  <a:gd name="connsiteY4" fmla="*/ 125279 h 355521"/>
                  <a:gd name="connsiteX5" fmla="*/ 191303 w 192997"/>
                  <a:gd name="connsiteY5" fmla="*/ 0 h 355521"/>
                  <a:gd name="connsiteX6" fmla="*/ 192998 w 192997"/>
                  <a:gd name="connsiteY6" fmla="*/ 0 h 355521"/>
                  <a:gd name="connsiteX7" fmla="*/ 192998 w 192997"/>
                  <a:gd name="connsiteY7" fmla="*/ 1693 h 355521"/>
                  <a:gd name="connsiteX8" fmla="*/ 192998 w 192997"/>
                  <a:gd name="connsiteY8" fmla="*/ 228549 h 355521"/>
                  <a:gd name="connsiteX9" fmla="*/ 192998 w 192997"/>
                  <a:gd name="connsiteY9" fmla="*/ 230242 h 355521"/>
                  <a:gd name="connsiteX10" fmla="*/ 1693 w 192997"/>
                  <a:gd name="connsiteY10" fmla="*/ 355521 h 355521"/>
                  <a:gd name="connsiteX11" fmla="*/ 1693 w 192997"/>
                  <a:gd name="connsiteY11" fmla="*/ 355521 h 355521"/>
                  <a:gd name="connsiteX12" fmla="*/ 3385 w 192997"/>
                  <a:gd name="connsiteY12" fmla="*/ 126972 h 355521"/>
                  <a:gd name="connsiteX13" fmla="*/ 3385 w 192997"/>
                  <a:gd name="connsiteY13" fmla="*/ 352135 h 355521"/>
                  <a:gd name="connsiteX14" fmla="*/ 192998 w 192997"/>
                  <a:gd name="connsiteY14" fmla="*/ 228549 h 355521"/>
                  <a:gd name="connsiteX15" fmla="*/ 192998 w 192997"/>
                  <a:gd name="connsiteY15" fmla="*/ 3386 h 355521"/>
                  <a:gd name="connsiteX16" fmla="*/ 3385 w 192997"/>
                  <a:gd name="connsiteY16" fmla="*/ 126972 h 3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55521">
                    <a:moveTo>
                      <a:pt x="1693" y="355521"/>
                    </a:moveTo>
                    <a:cubicBezTo>
                      <a:pt x="1693" y="355521"/>
                      <a:pt x="1693" y="355521"/>
                      <a:pt x="1693" y="355521"/>
                    </a:cubicBezTo>
                    <a:cubicBezTo>
                      <a:pt x="1693" y="355521"/>
                      <a:pt x="1693" y="355521"/>
                      <a:pt x="1693" y="35552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28549"/>
                    </a:lnTo>
                    <a:cubicBezTo>
                      <a:pt x="192998" y="228549"/>
                      <a:pt x="192998" y="230242"/>
                      <a:pt x="192998" y="230242"/>
                    </a:cubicBezTo>
                    <a:lnTo>
                      <a:pt x="1693" y="355521"/>
                    </a:lnTo>
                    <a:cubicBezTo>
                      <a:pt x="3385" y="355521"/>
                      <a:pt x="3385" y="355521"/>
                      <a:pt x="1693" y="355521"/>
                    </a:cubicBezTo>
                    <a:close/>
                    <a:moveTo>
                      <a:pt x="3385" y="126972"/>
                    </a:moveTo>
                    <a:lnTo>
                      <a:pt x="3385" y="352135"/>
                    </a:lnTo>
                    <a:lnTo>
                      <a:pt x="192998" y="22854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0046703" y="5918158"/>
                <a:ext cx="460483" cy="277644"/>
              </a:xfrm>
              <a:custGeom>
                <a:avLst/>
                <a:gdLst>
                  <a:gd name="connsiteX0" fmla="*/ 458791 w 460483"/>
                  <a:gd name="connsiteY0" fmla="*/ 277645 h 277644"/>
                  <a:gd name="connsiteX1" fmla="*/ 458791 w 460483"/>
                  <a:gd name="connsiteY1" fmla="*/ 277645 h 277644"/>
                  <a:gd name="connsiteX2" fmla="*/ 1693 w 460483"/>
                  <a:gd name="connsiteY2" fmla="*/ 230242 h 277644"/>
                  <a:gd name="connsiteX3" fmla="*/ 0 w 460483"/>
                  <a:gd name="connsiteY3" fmla="*/ 228549 h 277644"/>
                  <a:gd name="connsiteX4" fmla="*/ 0 w 460483"/>
                  <a:gd name="connsiteY4" fmla="*/ 1693 h 277644"/>
                  <a:gd name="connsiteX5" fmla="*/ 0 w 460483"/>
                  <a:gd name="connsiteY5" fmla="*/ 0 h 277644"/>
                  <a:gd name="connsiteX6" fmla="*/ 1693 w 460483"/>
                  <a:gd name="connsiteY6" fmla="*/ 0 h 277644"/>
                  <a:gd name="connsiteX7" fmla="*/ 458791 w 460483"/>
                  <a:gd name="connsiteY7" fmla="*/ 47403 h 277644"/>
                  <a:gd name="connsiteX8" fmla="*/ 460484 w 460483"/>
                  <a:gd name="connsiteY8" fmla="*/ 49096 h 277644"/>
                  <a:gd name="connsiteX9" fmla="*/ 458791 w 460483"/>
                  <a:gd name="connsiteY9" fmla="*/ 277645 h 277644"/>
                  <a:gd name="connsiteX10" fmla="*/ 458791 w 460483"/>
                  <a:gd name="connsiteY10" fmla="*/ 277645 h 277644"/>
                  <a:gd name="connsiteX11" fmla="*/ 458791 w 460483"/>
                  <a:gd name="connsiteY11" fmla="*/ 277645 h 277644"/>
                  <a:gd name="connsiteX12" fmla="*/ 3385 w 460483"/>
                  <a:gd name="connsiteY12" fmla="*/ 226856 h 277644"/>
                  <a:gd name="connsiteX13" fmla="*/ 458791 w 460483"/>
                  <a:gd name="connsiteY13" fmla="*/ 274259 h 277644"/>
                  <a:gd name="connsiteX14" fmla="*/ 458791 w 460483"/>
                  <a:gd name="connsiteY14" fmla="*/ 49096 h 277644"/>
                  <a:gd name="connsiteX15" fmla="*/ 3385 w 460483"/>
                  <a:gd name="connsiteY15" fmla="*/ 1693 h 277644"/>
                  <a:gd name="connsiteX16" fmla="*/ 3385 w 460483"/>
                  <a:gd name="connsiteY16" fmla="*/ 226856 h 27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7644">
                    <a:moveTo>
                      <a:pt x="458791" y="277645"/>
                    </a:moveTo>
                    <a:cubicBezTo>
                      <a:pt x="458791" y="277645"/>
                      <a:pt x="458791" y="277645"/>
                      <a:pt x="458791" y="277645"/>
                    </a:cubicBezTo>
                    <a:lnTo>
                      <a:pt x="1693" y="230242"/>
                    </a:lnTo>
                    <a:cubicBezTo>
                      <a:pt x="1693" y="230242"/>
                      <a:pt x="0" y="230242"/>
                      <a:pt x="0" y="22854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7645"/>
                    </a:lnTo>
                    <a:cubicBezTo>
                      <a:pt x="460484" y="277645"/>
                      <a:pt x="460484" y="277645"/>
                      <a:pt x="458791" y="277645"/>
                    </a:cubicBezTo>
                    <a:cubicBezTo>
                      <a:pt x="460484" y="277645"/>
                      <a:pt x="460484" y="277645"/>
                      <a:pt x="458791" y="277645"/>
                    </a:cubicBezTo>
                    <a:close/>
                    <a:moveTo>
                      <a:pt x="3385" y="226856"/>
                    </a:moveTo>
                    <a:lnTo>
                      <a:pt x="458791" y="274259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22685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0046703" y="579287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78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78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2879239" y="3603774"/>
            <a:ext cx="2711141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>
                <a:gradFill flip="none" rotWithShape="1">
                  <a:gsLst>
                    <a:gs pos="0">
                      <a:srgbClr val="FFA649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b="1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lt"/>
              </a:rPr>
              <a:t>商业计划书</a:t>
            </a:r>
            <a:endParaRPr lang="zh-CN" altLang="en-US" sz="2400" b="1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lt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2035175" y="1095375"/>
            <a:ext cx="38430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perspectiveFront"/>
              <a:lightRig rig="soft" dir="t">
                <a:rot lat="0" lon="0" rev="0"/>
              </a:lightRig>
            </a:scene3d>
            <a:sp3d extrusionH="19050000" prstMaterial="matte">
              <a:extrusionClr>
                <a:srgbClr val="3875F0"/>
              </a:extrusionClr>
            </a:sp3d>
          </a:bodyPr>
          <a:p>
            <a:pPr algn="l"/>
            <a:r>
              <a:rPr lang="zh-CN" altLang="en-US" sz="7200" b="1">
                <a:ln w="3492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</a:rPr>
              <a:t>美式</a:t>
            </a:r>
            <a:endParaRPr lang="zh-CN" altLang="en-US" sz="7200" b="1">
              <a:ln w="34925"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汉仪综艺体简" panose="02010600000101010101" charset="-122"/>
              <a:ea typeface="汉仪综艺体简" panose="02010600000101010101" charset="-122"/>
            </a:endParaRPr>
          </a:p>
          <a:p>
            <a:pPr algn="l"/>
            <a:r>
              <a:rPr lang="zh-CN" altLang="en-US" sz="7200" b="1">
                <a:ln w="3492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</a:rPr>
              <a:t>牛</a:t>
            </a:r>
            <a:r>
              <a:rPr lang="zh-CN" altLang="en-US" sz="7200" b="1">
                <a:ln w="34925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汉仪综艺体简" panose="02010600000101010101" charset="-122"/>
                <a:ea typeface="汉仪综艺体简" panose="02010600000101010101" charset="-122"/>
              </a:rPr>
              <a:t>肉汉堡</a:t>
            </a:r>
            <a:endParaRPr lang="zh-CN" altLang="en-US" sz="7200" b="1">
              <a:ln w="34925"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汉仪综艺体简" panose="02010600000101010101" charset="-122"/>
              <a:ea typeface="汉仪综艺体简" panose="02010600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形用户界面,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72"/>
          <a:stretch>
            <a:fillRect/>
          </a:stretch>
        </p:blipFill>
        <p:spPr>
          <a:xfrm>
            <a:off x="4782038" y="1335928"/>
            <a:ext cx="9042823" cy="5556189"/>
          </a:xfrm>
          <a:custGeom>
            <a:avLst/>
            <a:gdLst>
              <a:gd name="connsiteX0" fmla="*/ 0 w 7708815"/>
              <a:gd name="connsiteY0" fmla="*/ 0 h 4736534"/>
              <a:gd name="connsiteX1" fmla="*/ 7708815 w 7708815"/>
              <a:gd name="connsiteY1" fmla="*/ 0 h 4736534"/>
              <a:gd name="connsiteX2" fmla="*/ 7708815 w 7708815"/>
              <a:gd name="connsiteY2" fmla="*/ 4736534 h 4736534"/>
              <a:gd name="connsiteX3" fmla="*/ 0 w 7708815"/>
              <a:gd name="connsiteY3" fmla="*/ 4736534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8815" h="4736534">
                <a:moveTo>
                  <a:pt x="0" y="0"/>
                </a:moveTo>
                <a:lnTo>
                  <a:pt x="7708815" y="0"/>
                </a:lnTo>
                <a:lnTo>
                  <a:pt x="7708815" y="4736534"/>
                </a:lnTo>
                <a:lnTo>
                  <a:pt x="0" y="4736534"/>
                </a:lnTo>
                <a:close/>
              </a:path>
            </a:pathLst>
          </a:custGeom>
        </p:spPr>
      </p:pic>
      <p:pic>
        <p:nvPicPr>
          <p:cNvPr id="60" name="图片 59" descr="图片包含 水, 游戏机, 骑, 蓝色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" t="11235" r="2194" b="14623"/>
          <a:stretch>
            <a:fillRect/>
          </a:stretch>
        </p:blipFill>
        <p:spPr>
          <a:xfrm>
            <a:off x="6329861" y="2120321"/>
            <a:ext cx="6416762" cy="3550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4395" y="2066120"/>
            <a:ext cx="504217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添加标题内容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651328" y="2676072"/>
            <a:ext cx="3833586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21940" y="3028787"/>
            <a:ext cx="172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noFill/>
                </a:ln>
                <a:solidFill>
                  <a:schemeClr val="accent1"/>
                </a:solidFill>
              </a:rPr>
              <a:t>1000+</a:t>
            </a:r>
            <a:endParaRPr lang="zh-CN" altLang="en-US" sz="24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58" name="文本框 15"/>
          <p:cNvSpPr txBox="1"/>
          <p:nvPr>
            <p:custDataLst>
              <p:tags r:id="rId5"/>
            </p:custDataLst>
          </p:nvPr>
        </p:nvSpPr>
        <p:spPr>
          <a:xfrm>
            <a:off x="623683" y="3525789"/>
            <a:ext cx="4345294" cy="3114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文字是您思想的提炼，为了演示发布的良好效果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文本框 15"/>
          <p:cNvSpPr txBox="1"/>
          <p:nvPr>
            <p:custDataLst>
              <p:tags r:id="rId6"/>
            </p:custDataLst>
          </p:nvPr>
        </p:nvSpPr>
        <p:spPr>
          <a:xfrm>
            <a:off x="623682" y="4584984"/>
            <a:ext cx="5508831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为了最终演示发布的良好效果，尽量言简意赅的阐述您的观点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21940" y="4114023"/>
            <a:ext cx="171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+mj-lt"/>
                <a:ea typeface="+mj-ea"/>
              </a:rPr>
              <a:t>3.4M</a:t>
            </a:r>
            <a:endParaRPr lang="zh-CN" altLang="en-US" sz="2400" b="1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16" name="文本框 15"/>
          <p:cNvSpPr txBox="1"/>
          <p:nvPr>
            <p:custDataLst>
              <p:tags r:id="rId7"/>
            </p:custDataLst>
          </p:nvPr>
        </p:nvSpPr>
        <p:spPr>
          <a:xfrm>
            <a:off x="623683" y="5739028"/>
            <a:ext cx="4337282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21940" y="5267562"/>
            <a:ext cx="171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lt"/>
                <a:ea typeface="+mj-ea"/>
              </a:rPr>
              <a:t>2.1B</a:t>
            </a:r>
            <a:endParaRPr lang="en-US" altLang="zh-CN" sz="2400" b="1" dirty="0">
              <a:solidFill>
                <a:schemeClr val="accent1"/>
              </a:solidFill>
              <a:latin typeface="+mj-lt"/>
              <a:ea typeface="+mj-ea"/>
            </a:endParaRPr>
          </a:p>
          <a:p>
            <a:endParaRPr lang="zh-CN" altLang="en-US" sz="2400" b="1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矩形: 圆角 29"/>
          <p:cNvSpPr/>
          <p:nvPr/>
        </p:nvSpPr>
        <p:spPr>
          <a:xfrm rot="5400000">
            <a:off x="4977251" y="2900846"/>
            <a:ext cx="1956669" cy="19892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19FCFA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51623" y="3998470"/>
            <a:ext cx="191416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93498" y="3358594"/>
            <a:ext cx="172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3600" dirty="0">
                <a:ln>
                  <a:noFill/>
                </a:ln>
                <a:solidFill>
                  <a:schemeClr val="bg1"/>
                </a:solidFill>
              </a:rPr>
              <a:t>89%</a:t>
            </a:r>
            <a:endParaRPr lang="zh-CN" altLang="en-US" sz="36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文本框 6"/>
          <p:cNvSpPr txBox="1"/>
          <p:nvPr>
            <p:custDataLst>
              <p:tags r:id="rId8"/>
            </p:custDataLst>
          </p:nvPr>
        </p:nvSpPr>
        <p:spPr>
          <a:xfrm>
            <a:off x="481945" y="1010260"/>
            <a:ext cx="597691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产品介绍和受众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17993" y="4375723"/>
            <a:ext cx="3088171" cy="2052489"/>
            <a:chOff x="4694885" y="3953250"/>
            <a:chExt cx="3088171" cy="2052489"/>
          </a:xfrm>
        </p:grpSpPr>
        <p:sp>
          <p:nvSpPr>
            <p:cNvPr id="28" name="矩形: 剪去对角 27"/>
            <p:cNvSpPr/>
            <p:nvPr/>
          </p:nvSpPr>
          <p:spPr>
            <a:xfrm flipH="1">
              <a:off x="4694886" y="3953250"/>
              <a:ext cx="3088170" cy="2052489"/>
            </a:xfrm>
            <a:prstGeom prst="snip2DiagRect">
              <a:avLst>
                <a:gd name="adj1" fmla="val 4911"/>
                <a:gd name="adj2" fmla="val 10501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91000">
                    <a:srgbClr val="19FCFA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5400000">
              <a:off x="4694885" y="3953250"/>
              <a:ext cx="144881" cy="144881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 flipH="1">
              <a:off x="7726283" y="3953251"/>
              <a:ext cx="56773" cy="56773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89952" y="4375723"/>
            <a:ext cx="3088171" cy="2052489"/>
            <a:chOff x="4694885" y="3953250"/>
            <a:chExt cx="3088171" cy="2052489"/>
          </a:xfrm>
        </p:grpSpPr>
        <p:sp>
          <p:nvSpPr>
            <p:cNvPr id="37" name="矩形: 剪去对角 36"/>
            <p:cNvSpPr/>
            <p:nvPr/>
          </p:nvSpPr>
          <p:spPr>
            <a:xfrm flipH="1">
              <a:off x="4694886" y="3953250"/>
              <a:ext cx="3088170" cy="2052489"/>
            </a:xfrm>
            <a:prstGeom prst="snip2DiagRect">
              <a:avLst>
                <a:gd name="adj1" fmla="val 4911"/>
                <a:gd name="adj2" fmla="val 10501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直角三角形 37"/>
            <p:cNvSpPr/>
            <p:nvPr/>
          </p:nvSpPr>
          <p:spPr>
            <a:xfrm rot="5400000">
              <a:off x="4694885" y="3953250"/>
              <a:ext cx="144881" cy="144881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直角三角形 38"/>
            <p:cNvSpPr/>
            <p:nvPr/>
          </p:nvSpPr>
          <p:spPr>
            <a:xfrm rot="16200000" flipH="1">
              <a:off x="7726283" y="3953251"/>
              <a:ext cx="56773" cy="56773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61911" y="4375723"/>
            <a:ext cx="3088171" cy="2052489"/>
            <a:chOff x="4694885" y="3953250"/>
            <a:chExt cx="3088171" cy="2052489"/>
          </a:xfrm>
        </p:grpSpPr>
        <p:sp>
          <p:nvSpPr>
            <p:cNvPr id="41" name="矩形: 剪去对角 40"/>
            <p:cNvSpPr/>
            <p:nvPr/>
          </p:nvSpPr>
          <p:spPr>
            <a:xfrm flipH="1">
              <a:off x="4694886" y="3953250"/>
              <a:ext cx="3088170" cy="2052489"/>
            </a:xfrm>
            <a:prstGeom prst="snip2DiagRect">
              <a:avLst>
                <a:gd name="adj1" fmla="val 4911"/>
                <a:gd name="adj2" fmla="val 10501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91000">
                    <a:srgbClr val="19FCFA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 rot="5400000">
              <a:off x="4694885" y="3953250"/>
              <a:ext cx="144881" cy="144881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6200000" flipH="1">
              <a:off x="7726283" y="3953251"/>
              <a:ext cx="56773" cy="56773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1409012" y="1791889"/>
            <a:ext cx="2432779" cy="2199151"/>
            <a:chOff x="1409012" y="1539575"/>
            <a:chExt cx="2432779" cy="2199151"/>
          </a:xfrm>
        </p:grpSpPr>
        <p:grpSp>
          <p:nvGrpSpPr>
            <p:cNvPr id="44" name="图形 7"/>
            <p:cNvGrpSpPr/>
            <p:nvPr/>
          </p:nvGrpSpPr>
          <p:grpSpPr>
            <a:xfrm>
              <a:off x="1459800" y="2257389"/>
              <a:ext cx="653482" cy="843093"/>
              <a:chOff x="6706496" y="5053057"/>
              <a:chExt cx="653482" cy="843093"/>
            </a:xfrm>
          </p:grpSpPr>
          <p:sp>
            <p:nvSpPr>
              <p:cNvPr id="45" name="任意多边形: 形状 44"/>
              <p:cNvSpPr/>
              <p:nvPr/>
            </p:nvSpPr>
            <p:spPr>
              <a:xfrm>
                <a:off x="7166981" y="5100459"/>
                <a:ext cx="192997" cy="793997"/>
              </a:xfrm>
              <a:custGeom>
                <a:avLst/>
                <a:gdLst>
                  <a:gd name="connsiteX0" fmla="*/ 191304 w 192997"/>
                  <a:gd name="connsiteY0" fmla="*/ 0 h 793997"/>
                  <a:gd name="connsiteX1" fmla="*/ 192998 w 192997"/>
                  <a:gd name="connsiteY1" fmla="*/ 668718 h 793997"/>
                  <a:gd name="connsiteX2" fmla="*/ 0 w 192997"/>
                  <a:gd name="connsiteY2" fmla="*/ 793997 h 793997"/>
                  <a:gd name="connsiteX3" fmla="*/ 0 w 192997"/>
                  <a:gd name="connsiteY3" fmla="*/ 126972 h 79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793997">
                    <a:moveTo>
                      <a:pt x="191304" y="0"/>
                    </a:moveTo>
                    <a:lnTo>
                      <a:pt x="192998" y="668718"/>
                    </a:lnTo>
                    <a:lnTo>
                      <a:pt x="0" y="79399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6708190" y="5178335"/>
                <a:ext cx="458791" cy="716121"/>
              </a:xfrm>
              <a:custGeom>
                <a:avLst/>
                <a:gdLst>
                  <a:gd name="connsiteX0" fmla="*/ 458791 w 458791"/>
                  <a:gd name="connsiteY0" fmla="*/ 49096 h 716121"/>
                  <a:gd name="connsiteX1" fmla="*/ 458791 w 458791"/>
                  <a:gd name="connsiteY1" fmla="*/ 716121 h 716121"/>
                  <a:gd name="connsiteX2" fmla="*/ 1693 w 458791"/>
                  <a:gd name="connsiteY2" fmla="*/ 668718 h 716121"/>
                  <a:gd name="connsiteX3" fmla="*/ 0 w 458791"/>
                  <a:gd name="connsiteY3" fmla="*/ 0 h 71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716121">
                    <a:moveTo>
                      <a:pt x="458791" y="49096"/>
                    </a:moveTo>
                    <a:lnTo>
                      <a:pt x="458791" y="716121"/>
                    </a:lnTo>
                    <a:lnTo>
                      <a:pt x="1693" y="66871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6708190" y="5053057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8" name="图形 7"/>
              <p:cNvGrpSpPr/>
              <p:nvPr/>
            </p:nvGrpSpPr>
            <p:grpSpPr>
              <a:xfrm>
                <a:off x="6706496" y="5053057"/>
                <a:ext cx="653482" cy="843093"/>
                <a:chOff x="6706496" y="5053057"/>
                <a:chExt cx="653482" cy="843093"/>
              </a:xfrm>
              <a:solidFill>
                <a:srgbClr val="F2F2F2"/>
              </a:solidFill>
            </p:grpSpPr>
            <p:sp>
              <p:nvSpPr>
                <p:cNvPr id="49" name="任意多边形: 形状 48"/>
                <p:cNvSpPr/>
                <p:nvPr/>
              </p:nvSpPr>
              <p:spPr>
                <a:xfrm>
                  <a:off x="7163595" y="5100459"/>
                  <a:ext cx="194690" cy="795690"/>
                </a:xfrm>
                <a:custGeom>
                  <a:avLst/>
                  <a:gdLst>
                    <a:gd name="connsiteX0" fmla="*/ 3386 w 194690"/>
                    <a:gd name="connsiteY0" fmla="*/ 795690 h 795690"/>
                    <a:gd name="connsiteX1" fmla="*/ 3386 w 194690"/>
                    <a:gd name="connsiteY1" fmla="*/ 795690 h 795690"/>
                    <a:gd name="connsiteX2" fmla="*/ 3386 w 194690"/>
                    <a:gd name="connsiteY2" fmla="*/ 795690 h 795690"/>
                    <a:gd name="connsiteX3" fmla="*/ 0 w 194690"/>
                    <a:gd name="connsiteY3" fmla="*/ 126972 h 795690"/>
                    <a:gd name="connsiteX4" fmla="*/ 0 w 194690"/>
                    <a:gd name="connsiteY4" fmla="*/ 125279 h 795690"/>
                    <a:gd name="connsiteX5" fmla="*/ 191305 w 194690"/>
                    <a:gd name="connsiteY5" fmla="*/ 0 h 795690"/>
                    <a:gd name="connsiteX6" fmla="*/ 192998 w 194690"/>
                    <a:gd name="connsiteY6" fmla="*/ 0 h 795690"/>
                    <a:gd name="connsiteX7" fmla="*/ 192998 w 194690"/>
                    <a:gd name="connsiteY7" fmla="*/ 1693 h 795690"/>
                    <a:gd name="connsiteX8" fmla="*/ 194690 w 194690"/>
                    <a:gd name="connsiteY8" fmla="*/ 668718 h 795690"/>
                    <a:gd name="connsiteX9" fmla="*/ 194690 w 194690"/>
                    <a:gd name="connsiteY9" fmla="*/ 670411 h 795690"/>
                    <a:gd name="connsiteX10" fmla="*/ 3386 w 194690"/>
                    <a:gd name="connsiteY10" fmla="*/ 795690 h 795690"/>
                    <a:gd name="connsiteX11" fmla="*/ 3386 w 194690"/>
                    <a:gd name="connsiteY11" fmla="*/ 795690 h 795690"/>
                    <a:gd name="connsiteX12" fmla="*/ 3386 w 194690"/>
                    <a:gd name="connsiteY12" fmla="*/ 126972 h 795690"/>
                    <a:gd name="connsiteX13" fmla="*/ 5080 w 194690"/>
                    <a:gd name="connsiteY13" fmla="*/ 790611 h 795690"/>
                    <a:gd name="connsiteX14" fmla="*/ 194690 w 194690"/>
                    <a:gd name="connsiteY14" fmla="*/ 667025 h 795690"/>
                    <a:gd name="connsiteX15" fmla="*/ 192998 w 194690"/>
                    <a:gd name="connsiteY15" fmla="*/ 3386 h 795690"/>
                    <a:gd name="connsiteX16" fmla="*/ 3386 w 194690"/>
                    <a:gd name="connsiteY16" fmla="*/ 126972 h 795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795690">
                      <a:moveTo>
                        <a:pt x="3386" y="795690"/>
                      </a:moveTo>
                      <a:cubicBezTo>
                        <a:pt x="3386" y="795690"/>
                        <a:pt x="3386" y="795690"/>
                        <a:pt x="3386" y="795690"/>
                      </a:cubicBezTo>
                      <a:cubicBezTo>
                        <a:pt x="3386" y="795690"/>
                        <a:pt x="3386" y="793997"/>
                        <a:pt x="3386" y="79569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668718"/>
                      </a:lnTo>
                      <a:cubicBezTo>
                        <a:pt x="194690" y="668718"/>
                        <a:pt x="194690" y="670411"/>
                        <a:pt x="194690" y="670411"/>
                      </a:cubicBezTo>
                      <a:lnTo>
                        <a:pt x="3386" y="795690"/>
                      </a:lnTo>
                      <a:cubicBezTo>
                        <a:pt x="5080" y="795690"/>
                        <a:pt x="5080" y="795690"/>
                        <a:pt x="3386" y="795690"/>
                      </a:cubicBezTo>
                      <a:close/>
                      <a:moveTo>
                        <a:pt x="3386" y="126972"/>
                      </a:moveTo>
                      <a:lnTo>
                        <a:pt x="5080" y="790611"/>
                      </a:lnTo>
                      <a:lnTo>
                        <a:pt x="194690" y="66702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6706496" y="5178335"/>
                  <a:ext cx="461754" cy="717814"/>
                </a:xfrm>
                <a:custGeom>
                  <a:avLst/>
                  <a:gdLst>
                    <a:gd name="connsiteX0" fmla="*/ 460485 w 461754"/>
                    <a:gd name="connsiteY0" fmla="*/ 717814 h 717814"/>
                    <a:gd name="connsiteX1" fmla="*/ 460485 w 461754"/>
                    <a:gd name="connsiteY1" fmla="*/ 717814 h 717814"/>
                    <a:gd name="connsiteX2" fmla="*/ 3386 w 461754"/>
                    <a:gd name="connsiteY2" fmla="*/ 670411 h 717814"/>
                    <a:gd name="connsiteX3" fmla="*/ 1694 w 461754"/>
                    <a:gd name="connsiteY3" fmla="*/ 668718 h 717814"/>
                    <a:gd name="connsiteX4" fmla="*/ 0 w 461754"/>
                    <a:gd name="connsiteY4" fmla="*/ 1693 h 717814"/>
                    <a:gd name="connsiteX5" fmla="*/ 0 w 461754"/>
                    <a:gd name="connsiteY5" fmla="*/ 0 h 717814"/>
                    <a:gd name="connsiteX6" fmla="*/ 1694 w 461754"/>
                    <a:gd name="connsiteY6" fmla="*/ 0 h 717814"/>
                    <a:gd name="connsiteX7" fmla="*/ 458792 w 461754"/>
                    <a:gd name="connsiteY7" fmla="*/ 47403 h 717814"/>
                    <a:gd name="connsiteX8" fmla="*/ 460485 w 461754"/>
                    <a:gd name="connsiteY8" fmla="*/ 49096 h 717814"/>
                    <a:gd name="connsiteX9" fmla="*/ 460485 w 461754"/>
                    <a:gd name="connsiteY9" fmla="*/ 717814 h 717814"/>
                    <a:gd name="connsiteX10" fmla="*/ 460485 w 461754"/>
                    <a:gd name="connsiteY10" fmla="*/ 717814 h 717814"/>
                    <a:gd name="connsiteX11" fmla="*/ 460485 w 461754"/>
                    <a:gd name="connsiteY11" fmla="*/ 717814 h 717814"/>
                    <a:gd name="connsiteX12" fmla="*/ 5080 w 461754"/>
                    <a:gd name="connsiteY12" fmla="*/ 667026 h 717814"/>
                    <a:gd name="connsiteX13" fmla="*/ 460485 w 461754"/>
                    <a:gd name="connsiteY13" fmla="*/ 714428 h 717814"/>
                    <a:gd name="connsiteX14" fmla="*/ 458792 w 461754"/>
                    <a:gd name="connsiteY14" fmla="*/ 49096 h 717814"/>
                    <a:gd name="connsiteX15" fmla="*/ 3386 w 461754"/>
                    <a:gd name="connsiteY15" fmla="*/ 1693 h 717814"/>
                    <a:gd name="connsiteX16" fmla="*/ 5080 w 461754"/>
                    <a:gd name="connsiteY16" fmla="*/ 667026 h 71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717814">
                      <a:moveTo>
                        <a:pt x="460485" y="717814"/>
                      </a:moveTo>
                      <a:cubicBezTo>
                        <a:pt x="460485" y="717814"/>
                        <a:pt x="460485" y="717814"/>
                        <a:pt x="460485" y="717814"/>
                      </a:cubicBezTo>
                      <a:lnTo>
                        <a:pt x="3386" y="670411"/>
                      </a:lnTo>
                      <a:cubicBezTo>
                        <a:pt x="3386" y="670411"/>
                        <a:pt x="1694" y="670411"/>
                        <a:pt x="1694" y="66871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717814"/>
                      </a:lnTo>
                      <a:cubicBezTo>
                        <a:pt x="462178" y="716121"/>
                        <a:pt x="462178" y="716121"/>
                        <a:pt x="460485" y="717814"/>
                      </a:cubicBezTo>
                      <a:cubicBezTo>
                        <a:pt x="462178" y="717814"/>
                        <a:pt x="462178" y="717814"/>
                        <a:pt x="460485" y="717814"/>
                      </a:cubicBezTo>
                      <a:close/>
                      <a:moveTo>
                        <a:pt x="5080" y="667026"/>
                      </a:moveTo>
                      <a:lnTo>
                        <a:pt x="460485" y="714428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5080" y="66702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6708190" y="5053057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4375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" name="图形 7"/>
            <p:cNvGrpSpPr/>
            <p:nvPr/>
          </p:nvGrpSpPr>
          <p:grpSpPr>
            <a:xfrm>
              <a:off x="2030327" y="2150732"/>
              <a:ext cx="651788" cy="924355"/>
              <a:chOff x="7277023" y="4946400"/>
              <a:chExt cx="651788" cy="924355"/>
            </a:xfrm>
          </p:grpSpPr>
          <p:sp>
            <p:nvSpPr>
              <p:cNvPr id="53" name="任意多边形: 形状 52"/>
              <p:cNvSpPr/>
              <p:nvPr/>
            </p:nvSpPr>
            <p:spPr>
              <a:xfrm>
                <a:off x="7735816" y="4995496"/>
                <a:ext cx="192996" cy="875259"/>
              </a:xfrm>
              <a:custGeom>
                <a:avLst/>
                <a:gdLst>
                  <a:gd name="connsiteX0" fmla="*/ 192997 w 192996"/>
                  <a:gd name="connsiteY0" fmla="*/ 0 h 875259"/>
                  <a:gd name="connsiteX1" fmla="*/ 192997 w 192996"/>
                  <a:gd name="connsiteY1" fmla="*/ 748287 h 875259"/>
                  <a:gd name="connsiteX2" fmla="*/ 0 w 192996"/>
                  <a:gd name="connsiteY2" fmla="*/ 875259 h 875259"/>
                  <a:gd name="connsiteX3" fmla="*/ 0 w 192996"/>
                  <a:gd name="connsiteY3" fmla="*/ 125279 h 8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875259">
                    <a:moveTo>
                      <a:pt x="192997" y="0"/>
                    </a:moveTo>
                    <a:lnTo>
                      <a:pt x="192997" y="748287"/>
                    </a:lnTo>
                    <a:lnTo>
                      <a:pt x="0" y="87525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7278717" y="5073372"/>
                <a:ext cx="457098" cy="797383"/>
              </a:xfrm>
              <a:custGeom>
                <a:avLst/>
                <a:gdLst>
                  <a:gd name="connsiteX0" fmla="*/ 457099 w 457098"/>
                  <a:gd name="connsiteY0" fmla="*/ 47403 h 797383"/>
                  <a:gd name="connsiteX1" fmla="*/ 457099 w 457098"/>
                  <a:gd name="connsiteY1" fmla="*/ 797383 h 797383"/>
                  <a:gd name="connsiteX2" fmla="*/ 0 w 457098"/>
                  <a:gd name="connsiteY2" fmla="*/ 748287 h 797383"/>
                  <a:gd name="connsiteX3" fmla="*/ 0 w 457098"/>
                  <a:gd name="connsiteY3" fmla="*/ 0 h 79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97383">
                    <a:moveTo>
                      <a:pt x="457099" y="47403"/>
                    </a:moveTo>
                    <a:lnTo>
                      <a:pt x="457099" y="797383"/>
                    </a:lnTo>
                    <a:lnTo>
                      <a:pt x="0" y="7482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7278717" y="4946400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6" name="图形 7"/>
              <p:cNvGrpSpPr/>
              <p:nvPr/>
            </p:nvGrpSpPr>
            <p:grpSpPr>
              <a:xfrm>
                <a:off x="7277023" y="4946400"/>
                <a:ext cx="651788" cy="924355"/>
                <a:chOff x="7277023" y="4946400"/>
                <a:chExt cx="651788" cy="924355"/>
              </a:xfrm>
              <a:solidFill>
                <a:srgbClr val="F2F2F2"/>
              </a:solidFill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7734122" y="4993803"/>
                  <a:ext cx="192997" cy="876952"/>
                </a:xfrm>
                <a:custGeom>
                  <a:avLst/>
                  <a:gdLst>
                    <a:gd name="connsiteX0" fmla="*/ 1694 w 192997"/>
                    <a:gd name="connsiteY0" fmla="*/ 876952 h 876952"/>
                    <a:gd name="connsiteX1" fmla="*/ 1694 w 192997"/>
                    <a:gd name="connsiteY1" fmla="*/ 876952 h 876952"/>
                    <a:gd name="connsiteX2" fmla="*/ 1694 w 192997"/>
                    <a:gd name="connsiteY2" fmla="*/ 876952 h 876952"/>
                    <a:gd name="connsiteX3" fmla="*/ 0 w 192997"/>
                    <a:gd name="connsiteY3" fmla="*/ 126972 h 876952"/>
                    <a:gd name="connsiteX4" fmla="*/ 0 w 192997"/>
                    <a:gd name="connsiteY4" fmla="*/ 125279 h 876952"/>
                    <a:gd name="connsiteX5" fmla="*/ 191304 w 192997"/>
                    <a:gd name="connsiteY5" fmla="*/ 0 h 876952"/>
                    <a:gd name="connsiteX6" fmla="*/ 192998 w 192997"/>
                    <a:gd name="connsiteY6" fmla="*/ 0 h 876952"/>
                    <a:gd name="connsiteX7" fmla="*/ 192998 w 192997"/>
                    <a:gd name="connsiteY7" fmla="*/ 1693 h 876952"/>
                    <a:gd name="connsiteX8" fmla="*/ 192998 w 192997"/>
                    <a:gd name="connsiteY8" fmla="*/ 749980 h 876952"/>
                    <a:gd name="connsiteX9" fmla="*/ 192998 w 192997"/>
                    <a:gd name="connsiteY9" fmla="*/ 751673 h 876952"/>
                    <a:gd name="connsiteX10" fmla="*/ 1694 w 192997"/>
                    <a:gd name="connsiteY10" fmla="*/ 876952 h 876952"/>
                    <a:gd name="connsiteX11" fmla="*/ 1694 w 192997"/>
                    <a:gd name="connsiteY11" fmla="*/ 876952 h 876952"/>
                    <a:gd name="connsiteX12" fmla="*/ 3386 w 192997"/>
                    <a:gd name="connsiteY12" fmla="*/ 128665 h 876952"/>
                    <a:gd name="connsiteX13" fmla="*/ 3386 w 192997"/>
                    <a:gd name="connsiteY13" fmla="*/ 875259 h 876952"/>
                    <a:gd name="connsiteX14" fmla="*/ 192998 w 192997"/>
                    <a:gd name="connsiteY14" fmla="*/ 751673 h 876952"/>
                    <a:gd name="connsiteX15" fmla="*/ 192998 w 192997"/>
                    <a:gd name="connsiteY15" fmla="*/ 5079 h 876952"/>
                    <a:gd name="connsiteX16" fmla="*/ 3386 w 192997"/>
                    <a:gd name="connsiteY16" fmla="*/ 128665 h 876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876952">
                      <a:moveTo>
                        <a:pt x="1694" y="876952"/>
                      </a:moveTo>
                      <a:cubicBezTo>
                        <a:pt x="1694" y="876952"/>
                        <a:pt x="1694" y="876952"/>
                        <a:pt x="1694" y="876952"/>
                      </a:cubicBezTo>
                      <a:cubicBezTo>
                        <a:pt x="1694" y="876952"/>
                        <a:pt x="0" y="876952"/>
                        <a:pt x="1694" y="876952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749980"/>
                      </a:lnTo>
                      <a:cubicBezTo>
                        <a:pt x="192998" y="749980"/>
                        <a:pt x="192998" y="751673"/>
                        <a:pt x="192998" y="751673"/>
                      </a:cubicBezTo>
                      <a:lnTo>
                        <a:pt x="1694" y="876952"/>
                      </a:lnTo>
                      <a:cubicBezTo>
                        <a:pt x="1694" y="876952"/>
                        <a:pt x="1694" y="876952"/>
                        <a:pt x="1694" y="876952"/>
                      </a:cubicBezTo>
                      <a:close/>
                      <a:moveTo>
                        <a:pt x="3386" y="128665"/>
                      </a:moveTo>
                      <a:lnTo>
                        <a:pt x="3386" y="875259"/>
                      </a:lnTo>
                      <a:lnTo>
                        <a:pt x="192998" y="75167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7277023" y="5071679"/>
                  <a:ext cx="460484" cy="799076"/>
                </a:xfrm>
                <a:custGeom>
                  <a:avLst/>
                  <a:gdLst>
                    <a:gd name="connsiteX0" fmla="*/ 458792 w 460484"/>
                    <a:gd name="connsiteY0" fmla="*/ 799076 h 799076"/>
                    <a:gd name="connsiteX1" fmla="*/ 458792 w 460484"/>
                    <a:gd name="connsiteY1" fmla="*/ 799076 h 799076"/>
                    <a:gd name="connsiteX2" fmla="*/ 1694 w 460484"/>
                    <a:gd name="connsiteY2" fmla="*/ 751673 h 799076"/>
                    <a:gd name="connsiteX3" fmla="*/ 0 w 460484"/>
                    <a:gd name="connsiteY3" fmla="*/ 749980 h 799076"/>
                    <a:gd name="connsiteX4" fmla="*/ 0 w 460484"/>
                    <a:gd name="connsiteY4" fmla="*/ 1693 h 799076"/>
                    <a:gd name="connsiteX5" fmla="*/ 0 w 460484"/>
                    <a:gd name="connsiteY5" fmla="*/ 0 h 799076"/>
                    <a:gd name="connsiteX6" fmla="*/ 1694 w 460484"/>
                    <a:gd name="connsiteY6" fmla="*/ 0 h 799076"/>
                    <a:gd name="connsiteX7" fmla="*/ 458792 w 460484"/>
                    <a:gd name="connsiteY7" fmla="*/ 47403 h 799076"/>
                    <a:gd name="connsiteX8" fmla="*/ 460485 w 460484"/>
                    <a:gd name="connsiteY8" fmla="*/ 49096 h 799076"/>
                    <a:gd name="connsiteX9" fmla="*/ 458792 w 460484"/>
                    <a:gd name="connsiteY9" fmla="*/ 799076 h 799076"/>
                    <a:gd name="connsiteX10" fmla="*/ 458792 w 460484"/>
                    <a:gd name="connsiteY10" fmla="*/ 799076 h 799076"/>
                    <a:gd name="connsiteX11" fmla="*/ 458792 w 460484"/>
                    <a:gd name="connsiteY11" fmla="*/ 799076 h 799076"/>
                    <a:gd name="connsiteX12" fmla="*/ 3386 w 460484"/>
                    <a:gd name="connsiteY12" fmla="*/ 748287 h 799076"/>
                    <a:gd name="connsiteX13" fmla="*/ 458792 w 460484"/>
                    <a:gd name="connsiteY13" fmla="*/ 795690 h 799076"/>
                    <a:gd name="connsiteX14" fmla="*/ 458792 w 460484"/>
                    <a:gd name="connsiteY14" fmla="*/ 49096 h 799076"/>
                    <a:gd name="connsiteX15" fmla="*/ 3386 w 460484"/>
                    <a:gd name="connsiteY15" fmla="*/ 1693 h 799076"/>
                    <a:gd name="connsiteX16" fmla="*/ 3386 w 460484"/>
                    <a:gd name="connsiteY16" fmla="*/ 748287 h 79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99076">
                      <a:moveTo>
                        <a:pt x="458792" y="799076"/>
                      </a:moveTo>
                      <a:cubicBezTo>
                        <a:pt x="458792" y="799076"/>
                        <a:pt x="458792" y="799076"/>
                        <a:pt x="458792" y="799076"/>
                      </a:cubicBezTo>
                      <a:lnTo>
                        <a:pt x="1694" y="751673"/>
                      </a:lnTo>
                      <a:cubicBezTo>
                        <a:pt x="1694" y="751673"/>
                        <a:pt x="0" y="751673"/>
                        <a:pt x="0" y="749980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99076"/>
                      </a:lnTo>
                      <a:cubicBezTo>
                        <a:pt x="460485" y="799076"/>
                        <a:pt x="460485" y="799076"/>
                        <a:pt x="458792" y="799076"/>
                      </a:cubicBezTo>
                      <a:cubicBezTo>
                        <a:pt x="460485" y="799076"/>
                        <a:pt x="458792" y="799076"/>
                        <a:pt x="458792" y="799076"/>
                      </a:cubicBezTo>
                      <a:close/>
                      <a:moveTo>
                        <a:pt x="3386" y="748287"/>
                      </a:moveTo>
                      <a:lnTo>
                        <a:pt x="458792" y="795690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74828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7277023" y="494640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0" name="图形 7"/>
            <p:cNvGrpSpPr/>
            <p:nvPr/>
          </p:nvGrpSpPr>
          <p:grpSpPr>
            <a:xfrm>
              <a:off x="2626249" y="1539575"/>
              <a:ext cx="653481" cy="1689571"/>
              <a:chOff x="7872945" y="4335243"/>
              <a:chExt cx="653481" cy="1689571"/>
            </a:xfrm>
          </p:grpSpPr>
          <p:sp>
            <p:nvSpPr>
              <p:cNvPr id="61" name="任意多边形: 形状 60"/>
              <p:cNvSpPr/>
              <p:nvPr/>
            </p:nvSpPr>
            <p:spPr>
              <a:xfrm>
                <a:off x="8333429" y="4384338"/>
                <a:ext cx="192996" cy="1638782"/>
              </a:xfrm>
              <a:custGeom>
                <a:avLst/>
                <a:gdLst>
                  <a:gd name="connsiteX0" fmla="*/ 191304 w 192996"/>
                  <a:gd name="connsiteY0" fmla="*/ 0 h 1638782"/>
                  <a:gd name="connsiteX1" fmla="*/ 192997 w 192996"/>
                  <a:gd name="connsiteY1" fmla="*/ 1513504 h 1638782"/>
                  <a:gd name="connsiteX2" fmla="*/ 0 w 192996"/>
                  <a:gd name="connsiteY2" fmla="*/ 1638783 h 1638782"/>
                  <a:gd name="connsiteX3" fmla="*/ 0 w 192996"/>
                  <a:gd name="connsiteY3" fmla="*/ 125279 h 1638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638782">
                    <a:moveTo>
                      <a:pt x="191304" y="0"/>
                    </a:moveTo>
                    <a:lnTo>
                      <a:pt x="192997" y="1513504"/>
                    </a:lnTo>
                    <a:lnTo>
                      <a:pt x="0" y="163878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7874637" y="4462214"/>
                <a:ext cx="458792" cy="1560906"/>
              </a:xfrm>
              <a:custGeom>
                <a:avLst/>
                <a:gdLst>
                  <a:gd name="connsiteX0" fmla="*/ 458792 w 458792"/>
                  <a:gd name="connsiteY0" fmla="*/ 47403 h 1560906"/>
                  <a:gd name="connsiteX1" fmla="*/ 458792 w 458792"/>
                  <a:gd name="connsiteY1" fmla="*/ 1560907 h 1560906"/>
                  <a:gd name="connsiteX2" fmla="*/ 1694 w 458792"/>
                  <a:gd name="connsiteY2" fmla="*/ 1513504 h 1560906"/>
                  <a:gd name="connsiteX3" fmla="*/ 0 w 458792"/>
                  <a:gd name="connsiteY3" fmla="*/ 0 h 156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560906">
                    <a:moveTo>
                      <a:pt x="458792" y="47403"/>
                    </a:moveTo>
                    <a:lnTo>
                      <a:pt x="458792" y="1560907"/>
                    </a:lnTo>
                    <a:lnTo>
                      <a:pt x="1694" y="151350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7874637" y="4335243"/>
                <a:ext cx="650096" cy="174374"/>
              </a:xfrm>
              <a:custGeom>
                <a:avLst/>
                <a:gdLst>
                  <a:gd name="connsiteX0" fmla="*/ 192998 w 650096"/>
                  <a:gd name="connsiteY0" fmla="*/ 0 h 174374"/>
                  <a:gd name="connsiteX1" fmla="*/ 0 w 650096"/>
                  <a:gd name="connsiteY1" fmla="*/ 126972 h 174374"/>
                  <a:gd name="connsiteX2" fmla="*/ 458792 w 650096"/>
                  <a:gd name="connsiteY2" fmla="*/ 174374 h 174374"/>
                  <a:gd name="connsiteX3" fmla="*/ 650096 w 650096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4374">
                    <a:moveTo>
                      <a:pt x="192998" y="0"/>
                    </a:moveTo>
                    <a:lnTo>
                      <a:pt x="0" y="126972"/>
                    </a:lnTo>
                    <a:lnTo>
                      <a:pt x="458792" y="174374"/>
                    </a:lnTo>
                    <a:lnTo>
                      <a:pt x="650096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4" name="图形 7"/>
              <p:cNvGrpSpPr/>
              <p:nvPr/>
            </p:nvGrpSpPr>
            <p:grpSpPr>
              <a:xfrm>
                <a:off x="7872945" y="4335243"/>
                <a:ext cx="653481" cy="1689571"/>
                <a:chOff x="7872945" y="4335243"/>
                <a:chExt cx="653481" cy="1689571"/>
              </a:xfrm>
              <a:solidFill>
                <a:srgbClr val="F2F2F2"/>
              </a:solidFill>
            </p:grpSpPr>
            <p:sp>
              <p:nvSpPr>
                <p:cNvPr id="65" name="任意多边形: 形状 64"/>
                <p:cNvSpPr/>
                <p:nvPr/>
              </p:nvSpPr>
              <p:spPr>
                <a:xfrm>
                  <a:off x="8330043" y="4382645"/>
                  <a:ext cx="194690" cy="1642169"/>
                </a:xfrm>
                <a:custGeom>
                  <a:avLst/>
                  <a:gdLst>
                    <a:gd name="connsiteX0" fmla="*/ 3386 w 194690"/>
                    <a:gd name="connsiteY0" fmla="*/ 1642169 h 1642169"/>
                    <a:gd name="connsiteX1" fmla="*/ 3386 w 194690"/>
                    <a:gd name="connsiteY1" fmla="*/ 1642169 h 1642169"/>
                    <a:gd name="connsiteX2" fmla="*/ 3386 w 194690"/>
                    <a:gd name="connsiteY2" fmla="*/ 1642169 h 1642169"/>
                    <a:gd name="connsiteX3" fmla="*/ 0 w 194690"/>
                    <a:gd name="connsiteY3" fmla="*/ 126972 h 1642169"/>
                    <a:gd name="connsiteX4" fmla="*/ 0 w 194690"/>
                    <a:gd name="connsiteY4" fmla="*/ 125279 h 1642169"/>
                    <a:gd name="connsiteX5" fmla="*/ 191304 w 194690"/>
                    <a:gd name="connsiteY5" fmla="*/ 0 h 1642169"/>
                    <a:gd name="connsiteX6" fmla="*/ 192998 w 194690"/>
                    <a:gd name="connsiteY6" fmla="*/ 0 h 1642169"/>
                    <a:gd name="connsiteX7" fmla="*/ 192998 w 194690"/>
                    <a:gd name="connsiteY7" fmla="*/ 1693 h 1642169"/>
                    <a:gd name="connsiteX8" fmla="*/ 194690 w 194690"/>
                    <a:gd name="connsiteY8" fmla="*/ 1515197 h 1642169"/>
                    <a:gd name="connsiteX9" fmla="*/ 194690 w 194690"/>
                    <a:gd name="connsiteY9" fmla="*/ 1516890 h 1642169"/>
                    <a:gd name="connsiteX10" fmla="*/ 3386 w 194690"/>
                    <a:gd name="connsiteY10" fmla="*/ 1642169 h 1642169"/>
                    <a:gd name="connsiteX11" fmla="*/ 3386 w 194690"/>
                    <a:gd name="connsiteY11" fmla="*/ 1642169 h 1642169"/>
                    <a:gd name="connsiteX12" fmla="*/ 3386 w 194690"/>
                    <a:gd name="connsiteY12" fmla="*/ 126972 h 1642169"/>
                    <a:gd name="connsiteX13" fmla="*/ 5079 w 194690"/>
                    <a:gd name="connsiteY13" fmla="*/ 1637090 h 1642169"/>
                    <a:gd name="connsiteX14" fmla="*/ 194690 w 194690"/>
                    <a:gd name="connsiteY14" fmla="*/ 1513504 h 1642169"/>
                    <a:gd name="connsiteX15" fmla="*/ 192998 w 194690"/>
                    <a:gd name="connsiteY15" fmla="*/ 3386 h 1642169"/>
                    <a:gd name="connsiteX16" fmla="*/ 3386 w 194690"/>
                    <a:gd name="connsiteY16" fmla="*/ 126972 h 164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642169">
                      <a:moveTo>
                        <a:pt x="3386" y="1642169"/>
                      </a:moveTo>
                      <a:cubicBezTo>
                        <a:pt x="3386" y="1642169"/>
                        <a:pt x="3386" y="1642169"/>
                        <a:pt x="3386" y="1642169"/>
                      </a:cubicBezTo>
                      <a:cubicBezTo>
                        <a:pt x="3386" y="1642169"/>
                        <a:pt x="3386" y="1640476"/>
                        <a:pt x="3386" y="164216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515197"/>
                      </a:lnTo>
                      <a:cubicBezTo>
                        <a:pt x="194690" y="1515197"/>
                        <a:pt x="194690" y="1516890"/>
                        <a:pt x="194690" y="1516890"/>
                      </a:cubicBezTo>
                      <a:lnTo>
                        <a:pt x="3386" y="1642169"/>
                      </a:lnTo>
                      <a:cubicBezTo>
                        <a:pt x="5079" y="1642169"/>
                        <a:pt x="3386" y="1642169"/>
                        <a:pt x="3386" y="1642169"/>
                      </a:cubicBezTo>
                      <a:close/>
                      <a:moveTo>
                        <a:pt x="3386" y="126972"/>
                      </a:moveTo>
                      <a:lnTo>
                        <a:pt x="5079" y="1637090"/>
                      </a:lnTo>
                      <a:lnTo>
                        <a:pt x="194690" y="151350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7872945" y="4460521"/>
                  <a:ext cx="461754" cy="1564292"/>
                </a:xfrm>
                <a:custGeom>
                  <a:avLst/>
                  <a:gdLst>
                    <a:gd name="connsiteX0" fmla="*/ 460485 w 461754"/>
                    <a:gd name="connsiteY0" fmla="*/ 1564293 h 1564292"/>
                    <a:gd name="connsiteX1" fmla="*/ 460485 w 461754"/>
                    <a:gd name="connsiteY1" fmla="*/ 1564293 h 1564292"/>
                    <a:gd name="connsiteX2" fmla="*/ 3386 w 461754"/>
                    <a:gd name="connsiteY2" fmla="*/ 1516890 h 1564292"/>
                    <a:gd name="connsiteX3" fmla="*/ 1693 w 461754"/>
                    <a:gd name="connsiteY3" fmla="*/ 1515197 h 1564292"/>
                    <a:gd name="connsiteX4" fmla="*/ 0 w 461754"/>
                    <a:gd name="connsiteY4" fmla="*/ 1693 h 1564292"/>
                    <a:gd name="connsiteX5" fmla="*/ 0 w 461754"/>
                    <a:gd name="connsiteY5" fmla="*/ 0 h 1564292"/>
                    <a:gd name="connsiteX6" fmla="*/ 1693 w 461754"/>
                    <a:gd name="connsiteY6" fmla="*/ 0 h 1564292"/>
                    <a:gd name="connsiteX7" fmla="*/ 458791 w 461754"/>
                    <a:gd name="connsiteY7" fmla="*/ 47403 h 1564292"/>
                    <a:gd name="connsiteX8" fmla="*/ 460485 w 461754"/>
                    <a:gd name="connsiteY8" fmla="*/ 49096 h 1564292"/>
                    <a:gd name="connsiteX9" fmla="*/ 460485 w 461754"/>
                    <a:gd name="connsiteY9" fmla="*/ 1564293 h 1564292"/>
                    <a:gd name="connsiteX10" fmla="*/ 460485 w 461754"/>
                    <a:gd name="connsiteY10" fmla="*/ 1564293 h 1564292"/>
                    <a:gd name="connsiteX11" fmla="*/ 460485 w 461754"/>
                    <a:gd name="connsiteY11" fmla="*/ 1564293 h 1564292"/>
                    <a:gd name="connsiteX12" fmla="*/ 5079 w 461754"/>
                    <a:gd name="connsiteY12" fmla="*/ 1513504 h 1564292"/>
                    <a:gd name="connsiteX13" fmla="*/ 460485 w 461754"/>
                    <a:gd name="connsiteY13" fmla="*/ 1560907 h 1564292"/>
                    <a:gd name="connsiteX14" fmla="*/ 458791 w 461754"/>
                    <a:gd name="connsiteY14" fmla="*/ 50789 h 1564292"/>
                    <a:gd name="connsiteX15" fmla="*/ 3386 w 461754"/>
                    <a:gd name="connsiteY15" fmla="*/ 3386 h 1564292"/>
                    <a:gd name="connsiteX16" fmla="*/ 5079 w 461754"/>
                    <a:gd name="connsiteY16" fmla="*/ 1513504 h 156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1564292">
                      <a:moveTo>
                        <a:pt x="460485" y="1564293"/>
                      </a:moveTo>
                      <a:cubicBezTo>
                        <a:pt x="460485" y="1564293"/>
                        <a:pt x="460485" y="1564293"/>
                        <a:pt x="460485" y="1564293"/>
                      </a:cubicBezTo>
                      <a:lnTo>
                        <a:pt x="3386" y="1516890"/>
                      </a:lnTo>
                      <a:cubicBezTo>
                        <a:pt x="3386" y="1516890"/>
                        <a:pt x="1693" y="1516890"/>
                        <a:pt x="1693" y="151519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564293"/>
                      </a:lnTo>
                      <a:cubicBezTo>
                        <a:pt x="462177" y="1562600"/>
                        <a:pt x="462177" y="1562600"/>
                        <a:pt x="460485" y="1564293"/>
                      </a:cubicBezTo>
                      <a:cubicBezTo>
                        <a:pt x="462177" y="1564293"/>
                        <a:pt x="462177" y="1564293"/>
                        <a:pt x="460485" y="1564293"/>
                      </a:cubicBezTo>
                      <a:close/>
                      <a:moveTo>
                        <a:pt x="5079" y="1513504"/>
                      </a:moveTo>
                      <a:lnTo>
                        <a:pt x="460485" y="1560907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79" y="151350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7874637" y="4335243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3386 w 651788"/>
                    <a:gd name="connsiteY12" fmla="*/ 125279 h 176067"/>
                    <a:gd name="connsiteX13" fmla="*/ 457099 w 651788"/>
                    <a:gd name="connsiteY13" fmla="*/ 172682 h 176067"/>
                    <a:gd name="connsiteX14" fmla="*/ 645018 w 651788"/>
                    <a:gd name="connsiteY14" fmla="*/ 49096 h 176067"/>
                    <a:gd name="connsiteX15" fmla="*/ 191305 w 651788"/>
                    <a:gd name="connsiteY15" fmla="*/ 1693 h 176067"/>
                    <a:gd name="connsiteX16" fmla="*/ 3386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7099" y="176068"/>
                        <a:pt x="457099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3386" y="125279"/>
                      </a:moveTo>
                      <a:lnTo>
                        <a:pt x="457099" y="172682"/>
                      </a:lnTo>
                      <a:lnTo>
                        <a:pt x="645018" y="49096"/>
                      </a:lnTo>
                      <a:lnTo>
                        <a:pt x="191305" y="1693"/>
                      </a:lnTo>
                      <a:lnTo>
                        <a:pt x="3386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图形 7"/>
            <p:cNvGrpSpPr/>
            <p:nvPr/>
          </p:nvGrpSpPr>
          <p:grpSpPr>
            <a:xfrm>
              <a:off x="3190003" y="2096558"/>
              <a:ext cx="651788" cy="1110580"/>
              <a:chOff x="8436699" y="4892226"/>
              <a:chExt cx="651788" cy="1110580"/>
            </a:xfrm>
          </p:grpSpPr>
          <p:sp>
            <p:nvSpPr>
              <p:cNvPr id="69" name="任意多边形: 形状 68"/>
              <p:cNvSpPr/>
              <p:nvPr/>
            </p:nvSpPr>
            <p:spPr>
              <a:xfrm>
                <a:off x="8895492" y="4941321"/>
                <a:ext cx="192996" cy="1061484"/>
              </a:xfrm>
              <a:custGeom>
                <a:avLst/>
                <a:gdLst>
                  <a:gd name="connsiteX0" fmla="*/ 191304 w 192996"/>
                  <a:gd name="connsiteY0" fmla="*/ 0 h 1061484"/>
                  <a:gd name="connsiteX1" fmla="*/ 192997 w 192996"/>
                  <a:gd name="connsiteY1" fmla="*/ 934513 h 1061484"/>
                  <a:gd name="connsiteX2" fmla="*/ 1693 w 192996"/>
                  <a:gd name="connsiteY2" fmla="*/ 1061485 h 1061484"/>
                  <a:gd name="connsiteX3" fmla="*/ 0 w 192996"/>
                  <a:gd name="connsiteY3" fmla="*/ 125279 h 106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061484">
                    <a:moveTo>
                      <a:pt x="191304" y="0"/>
                    </a:moveTo>
                    <a:lnTo>
                      <a:pt x="192997" y="934513"/>
                    </a:lnTo>
                    <a:lnTo>
                      <a:pt x="1693" y="1061485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8438393" y="5019197"/>
                <a:ext cx="458791" cy="983608"/>
              </a:xfrm>
              <a:custGeom>
                <a:avLst/>
                <a:gdLst>
                  <a:gd name="connsiteX0" fmla="*/ 457099 w 458791"/>
                  <a:gd name="connsiteY0" fmla="*/ 47403 h 983608"/>
                  <a:gd name="connsiteX1" fmla="*/ 458791 w 458791"/>
                  <a:gd name="connsiteY1" fmla="*/ 983609 h 983608"/>
                  <a:gd name="connsiteX2" fmla="*/ 1693 w 458791"/>
                  <a:gd name="connsiteY2" fmla="*/ 934513 h 983608"/>
                  <a:gd name="connsiteX3" fmla="*/ 0 w 458791"/>
                  <a:gd name="connsiteY3" fmla="*/ 0 h 98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83608">
                    <a:moveTo>
                      <a:pt x="457099" y="47403"/>
                    </a:moveTo>
                    <a:lnTo>
                      <a:pt x="458791" y="983609"/>
                    </a:lnTo>
                    <a:lnTo>
                      <a:pt x="1693" y="93451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8438393" y="4893919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2" name="图形 7"/>
              <p:cNvGrpSpPr/>
              <p:nvPr/>
            </p:nvGrpSpPr>
            <p:grpSpPr>
              <a:xfrm>
                <a:off x="8436699" y="4892226"/>
                <a:ext cx="651788" cy="1110580"/>
                <a:chOff x="8436699" y="4892226"/>
                <a:chExt cx="651788" cy="1110580"/>
              </a:xfrm>
              <a:solidFill>
                <a:srgbClr val="F2F2F2"/>
              </a:solidFill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8893798" y="4939628"/>
                  <a:ext cx="194690" cy="1063177"/>
                </a:xfrm>
                <a:custGeom>
                  <a:avLst/>
                  <a:gdLst>
                    <a:gd name="connsiteX0" fmla="*/ 3386 w 194690"/>
                    <a:gd name="connsiteY0" fmla="*/ 1063178 h 1063177"/>
                    <a:gd name="connsiteX1" fmla="*/ 3386 w 194690"/>
                    <a:gd name="connsiteY1" fmla="*/ 1063178 h 1063177"/>
                    <a:gd name="connsiteX2" fmla="*/ 3386 w 194690"/>
                    <a:gd name="connsiteY2" fmla="*/ 1063178 h 1063177"/>
                    <a:gd name="connsiteX3" fmla="*/ 0 w 194690"/>
                    <a:gd name="connsiteY3" fmla="*/ 126972 h 1063177"/>
                    <a:gd name="connsiteX4" fmla="*/ 0 w 194690"/>
                    <a:gd name="connsiteY4" fmla="*/ 125279 h 1063177"/>
                    <a:gd name="connsiteX5" fmla="*/ 191304 w 194690"/>
                    <a:gd name="connsiteY5" fmla="*/ 0 h 1063177"/>
                    <a:gd name="connsiteX6" fmla="*/ 192998 w 194690"/>
                    <a:gd name="connsiteY6" fmla="*/ 0 h 1063177"/>
                    <a:gd name="connsiteX7" fmla="*/ 192998 w 194690"/>
                    <a:gd name="connsiteY7" fmla="*/ 1693 h 1063177"/>
                    <a:gd name="connsiteX8" fmla="*/ 194690 w 194690"/>
                    <a:gd name="connsiteY8" fmla="*/ 936206 h 1063177"/>
                    <a:gd name="connsiteX9" fmla="*/ 194690 w 194690"/>
                    <a:gd name="connsiteY9" fmla="*/ 937899 h 1063177"/>
                    <a:gd name="connsiteX10" fmla="*/ 3386 w 194690"/>
                    <a:gd name="connsiteY10" fmla="*/ 1063178 h 1063177"/>
                    <a:gd name="connsiteX11" fmla="*/ 3386 w 194690"/>
                    <a:gd name="connsiteY11" fmla="*/ 1063178 h 1063177"/>
                    <a:gd name="connsiteX12" fmla="*/ 3386 w 194690"/>
                    <a:gd name="connsiteY12" fmla="*/ 128665 h 1063177"/>
                    <a:gd name="connsiteX13" fmla="*/ 5079 w 194690"/>
                    <a:gd name="connsiteY13" fmla="*/ 1061485 h 1063177"/>
                    <a:gd name="connsiteX14" fmla="*/ 194690 w 194690"/>
                    <a:gd name="connsiteY14" fmla="*/ 937899 h 1063177"/>
                    <a:gd name="connsiteX15" fmla="*/ 192998 w 194690"/>
                    <a:gd name="connsiteY15" fmla="*/ 5079 h 1063177"/>
                    <a:gd name="connsiteX16" fmla="*/ 3386 w 194690"/>
                    <a:gd name="connsiteY16" fmla="*/ 128665 h 10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063177">
                      <a:moveTo>
                        <a:pt x="3386" y="1063178"/>
                      </a:moveTo>
                      <a:cubicBezTo>
                        <a:pt x="3386" y="1063178"/>
                        <a:pt x="3386" y="1063178"/>
                        <a:pt x="3386" y="1063178"/>
                      </a:cubicBezTo>
                      <a:cubicBezTo>
                        <a:pt x="1694" y="1063178"/>
                        <a:pt x="1694" y="1063178"/>
                        <a:pt x="3386" y="106317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936206"/>
                      </a:lnTo>
                      <a:cubicBezTo>
                        <a:pt x="194690" y="936206"/>
                        <a:pt x="194690" y="937899"/>
                        <a:pt x="194690" y="937899"/>
                      </a:cubicBezTo>
                      <a:lnTo>
                        <a:pt x="3386" y="1063178"/>
                      </a:lnTo>
                      <a:cubicBezTo>
                        <a:pt x="3386" y="1063178"/>
                        <a:pt x="3386" y="1063178"/>
                        <a:pt x="3386" y="1063178"/>
                      </a:cubicBezTo>
                      <a:close/>
                      <a:moveTo>
                        <a:pt x="3386" y="128665"/>
                      </a:moveTo>
                      <a:lnTo>
                        <a:pt x="5079" y="1061485"/>
                      </a:lnTo>
                      <a:lnTo>
                        <a:pt x="194690" y="937899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8436699" y="5017504"/>
                  <a:ext cx="461754" cy="985301"/>
                </a:xfrm>
                <a:custGeom>
                  <a:avLst/>
                  <a:gdLst>
                    <a:gd name="connsiteX0" fmla="*/ 460485 w 461754"/>
                    <a:gd name="connsiteY0" fmla="*/ 985302 h 985301"/>
                    <a:gd name="connsiteX1" fmla="*/ 460485 w 461754"/>
                    <a:gd name="connsiteY1" fmla="*/ 985302 h 985301"/>
                    <a:gd name="connsiteX2" fmla="*/ 3386 w 461754"/>
                    <a:gd name="connsiteY2" fmla="*/ 937899 h 985301"/>
                    <a:gd name="connsiteX3" fmla="*/ 1694 w 461754"/>
                    <a:gd name="connsiteY3" fmla="*/ 936206 h 985301"/>
                    <a:gd name="connsiteX4" fmla="*/ 0 w 461754"/>
                    <a:gd name="connsiteY4" fmla="*/ 1693 h 985301"/>
                    <a:gd name="connsiteX5" fmla="*/ 0 w 461754"/>
                    <a:gd name="connsiteY5" fmla="*/ 0 h 985301"/>
                    <a:gd name="connsiteX6" fmla="*/ 1694 w 461754"/>
                    <a:gd name="connsiteY6" fmla="*/ 0 h 985301"/>
                    <a:gd name="connsiteX7" fmla="*/ 458792 w 461754"/>
                    <a:gd name="connsiteY7" fmla="*/ 47403 h 985301"/>
                    <a:gd name="connsiteX8" fmla="*/ 460485 w 461754"/>
                    <a:gd name="connsiteY8" fmla="*/ 49096 h 985301"/>
                    <a:gd name="connsiteX9" fmla="*/ 460485 w 461754"/>
                    <a:gd name="connsiteY9" fmla="*/ 985302 h 985301"/>
                    <a:gd name="connsiteX10" fmla="*/ 460485 w 461754"/>
                    <a:gd name="connsiteY10" fmla="*/ 985302 h 985301"/>
                    <a:gd name="connsiteX11" fmla="*/ 460485 w 461754"/>
                    <a:gd name="connsiteY11" fmla="*/ 985302 h 985301"/>
                    <a:gd name="connsiteX12" fmla="*/ 3386 w 461754"/>
                    <a:gd name="connsiteY12" fmla="*/ 936206 h 985301"/>
                    <a:gd name="connsiteX13" fmla="*/ 458792 w 461754"/>
                    <a:gd name="connsiteY13" fmla="*/ 983609 h 985301"/>
                    <a:gd name="connsiteX14" fmla="*/ 457099 w 461754"/>
                    <a:gd name="connsiteY14" fmla="*/ 50789 h 985301"/>
                    <a:gd name="connsiteX15" fmla="*/ 1694 w 461754"/>
                    <a:gd name="connsiteY15" fmla="*/ 3386 h 985301"/>
                    <a:gd name="connsiteX16" fmla="*/ 3386 w 461754"/>
                    <a:gd name="connsiteY16" fmla="*/ 936206 h 98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85301">
                      <a:moveTo>
                        <a:pt x="460485" y="985302"/>
                      </a:moveTo>
                      <a:cubicBezTo>
                        <a:pt x="460485" y="985302"/>
                        <a:pt x="460485" y="985302"/>
                        <a:pt x="460485" y="985302"/>
                      </a:cubicBezTo>
                      <a:lnTo>
                        <a:pt x="3386" y="937899"/>
                      </a:lnTo>
                      <a:cubicBezTo>
                        <a:pt x="3386" y="937899"/>
                        <a:pt x="1694" y="937899"/>
                        <a:pt x="1694" y="93620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85302"/>
                      </a:lnTo>
                      <a:cubicBezTo>
                        <a:pt x="462177" y="985302"/>
                        <a:pt x="462177" y="985302"/>
                        <a:pt x="460485" y="985302"/>
                      </a:cubicBezTo>
                      <a:cubicBezTo>
                        <a:pt x="460485" y="985302"/>
                        <a:pt x="460485" y="985302"/>
                        <a:pt x="460485" y="985302"/>
                      </a:cubicBezTo>
                      <a:close/>
                      <a:moveTo>
                        <a:pt x="3386" y="936206"/>
                      </a:moveTo>
                      <a:lnTo>
                        <a:pt x="458792" y="983609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93620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8436699" y="4892226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6" name="图形 7"/>
            <p:cNvGrpSpPr/>
            <p:nvPr/>
          </p:nvGrpSpPr>
          <p:grpSpPr>
            <a:xfrm>
              <a:off x="2946218" y="3073394"/>
              <a:ext cx="651788" cy="509580"/>
              <a:chOff x="8192914" y="5869062"/>
              <a:chExt cx="651788" cy="509580"/>
            </a:xfrm>
          </p:grpSpPr>
          <p:sp>
            <p:nvSpPr>
              <p:cNvPr id="77" name="任意多边形: 形状 76"/>
              <p:cNvSpPr/>
              <p:nvPr/>
            </p:nvSpPr>
            <p:spPr>
              <a:xfrm>
                <a:off x="8651705" y="5918158"/>
                <a:ext cx="192997" cy="458791"/>
              </a:xfrm>
              <a:custGeom>
                <a:avLst/>
                <a:gdLst>
                  <a:gd name="connsiteX0" fmla="*/ 192998 w 192997"/>
                  <a:gd name="connsiteY0" fmla="*/ 0 h 458791"/>
                  <a:gd name="connsiteX1" fmla="*/ 192998 w 192997"/>
                  <a:gd name="connsiteY1" fmla="*/ 333512 h 458791"/>
                  <a:gd name="connsiteX2" fmla="*/ 0 w 192997"/>
                  <a:gd name="connsiteY2" fmla="*/ 458792 h 458791"/>
                  <a:gd name="connsiteX3" fmla="*/ 0 w 192997"/>
                  <a:gd name="connsiteY3" fmla="*/ 125279 h 45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458791">
                    <a:moveTo>
                      <a:pt x="192998" y="0"/>
                    </a:moveTo>
                    <a:lnTo>
                      <a:pt x="192998" y="333512"/>
                    </a:lnTo>
                    <a:lnTo>
                      <a:pt x="0" y="45879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8194607" y="5996034"/>
                <a:ext cx="457098" cy="380915"/>
              </a:xfrm>
              <a:custGeom>
                <a:avLst/>
                <a:gdLst>
                  <a:gd name="connsiteX0" fmla="*/ 457099 w 457098"/>
                  <a:gd name="connsiteY0" fmla="*/ 47403 h 380915"/>
                  <a:gd name="connsiteX1" fmla="*/ 457099 w 457098"/>
                  <a:gd name="connsiteY1" fmla="*/ 380916 h 380915"/>
                  <a:gd name="connsiteX2" fmla="*/ 0 w 457098"/>
                  <a:gd name="connsiteY2" fmla="*/ 333512 h 380915"/>
                  <a:gd name="connsiteX3" fmla="*/ 0 w 457098"/>
                  <a:gd name="connsiteY3" fmla="*/ 0 h 38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80915">
                    <a:moveTo>
                      <a:pt x="457099" y="47403"/>
                    </a:moveTo>
                    <a:lnTo>
                      <a:pt x="457099" y="380916"/>
                    </a:lnTo>
                    <a:lnTo>
                      <a:pt x="0" y="333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8194607" y="5870755"/>
                <a:ext cx="650096" cy="172681"/>
              </a:xfrm>
              <a:custGeom>
                <a:avLst/>
                <a:gdLst>
                  <a:gd name="connsiteX0" fmla="*/ 191304 w 650096"/>
                  <a:gd name="connsiteY0" fmla="*/ 0 h 172681"/>
                  <a:gd name="connsiteX1" fmla="*/ 0 w 650096"/>
                  <a:gd name="connsiteY1" fmla="*/ 125279 h 172681"/>
                  <a:gd name="connsiteX2" fmla="*/ 457099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图形 7"/>
              <p:cNvGrpSpPr/>
              <p:nvPr/>
            </p:nvGrpSpPr>
            <p:grpSpPr>
              <a:xfrm>
                <a:off x="8192914" y="5869062"/>
                <a:ext cx="651788" cy="509580"/>
                <a:chOff x="8192914" y="5869062"/>
                <a:chExt cx="651788" cy="509580"/>
              </a:xfrm>
              <a:solidFill>
                <a:srgbClr val="F2F2F2"/>
              </a:solidFill>
            </p:grpSpPr>
            <p:sp>
              <p:nvSpPr>
                <p:cNvPr id="81" name="任意多边形: 形状 80"/>
                <p:cNvSpPr/>
                <p:nvPr/>
              </p:nvSpPr>
              <p:spPr>
                <a:xfrm>
                  <a:off x="8650013" y="5916465"/>
                  <a:ext cx="192996" cy="462177"/>
                </a:xfrm>
                <a:custGeom>
                  <a:avLst/>
                  <a:gdLst>
                    <a:gd name="connsiteX0" fmla="*/ 1693 w 192996"/>
                    <a:gd name="connsiteY0" fmla="*/ 462177 h 462177"/>
                    <a:gd name="connsiteX1" fmla="*/ 1693 w 192996"/>
                    <a:gd name="connsiteY1" fmla="*/ 462177 h 462177"/>
                    <a:gd name="connsiteX2" fmla="*/ 1693 w 192996"/>
                    <a:gd name="connsiteY2" fmla="*/ 462177 h 462177"/>
                    <a:gd name="connsiteX3" fmla="*/ 0 w 192996"/>
                    <a:gd name="connsiteY3" fmla="*/ 126972 h 462177"/>
                    <a:gd name="connsiteX4" fmla="*/ 0 w 192996"/>
                    <a:gd name="connsiteY4" fmla="*/ 125279 h 462177"/>
                    <a:gd name="connsiteX5" fmla="*/ 191304 w 192996"/>
                    <a:gd name="connsiteY5" fmla="*/ 0 h 462177"/>
                    <a:gd name="connsiteX6" fmla="*/ 192997 w 192996"/>
                    <a:gd name="connsiteY6" fmla="*/ 0 h 462177"/>
                    <a:gd name="connsiteX7" fmla="*/ 192997 w 192996"/>
                    <a:gd name="connsiteY7" fmla="*/ 1693 h 462177"/>
                    <a:gd name="connsiteX8" fmla="*/ 192997 w 192996"/>
                    <a:gd name="connsiteY8" fmla="*/ 335205 h 462177"/>
                    <a:gd name="connsiteX9" fmla="*/ 192997 w 192996"/>
                    <a:gd name="connsiteY9" fmla="*/ 336899 h 462177"/>
                    <a:gd name="connsiteX10" fmla="*/ 1693 w 192996"/>
                    <a:gd name="connsiteY10" fmla="*/ 462177 h 462177"/>
                    <a:gd name="connsiteX11" fmla="*/ 1693 w 192996"/>
                    <a:gd name="connsiteY11" fmla="*/ 462177 h 462177"/>
                    <a:gd name="connsiteX12" fmla="*/ 3385 w 192996"/>
                    <a:gd name="connsiteY12" fmla="*/ 128665 h 462177"/>
                    <a:gd name="connsiteX13" fmla="*/ 3385 w 192996"/>
                    <a:gd name="connsiteY13" fmla="*/ 458792 h 462177"/>
                    <a:gd name="connsiteX14" fmla="*/ 192997 w 192996"/>
                    <a:gd name="connsiteY14" fmla="*/ 335205 h 462177"/>
                    <a:gd name="connsiteX15" fmla="*/ 192997 w 192996"/>
                    <a:gd name="connsiteY15" fmla="*/ 5079 h 462177"/>
                    <a:gd name="connsiteX16" fmla="*/ 3385 w 192996"/>
                    <a:gd name="connsiteY16" fmla="*/ 128665 h 46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462177">
                      <a:moveTo>
                        <a:pt x="1693" y="462177"/>
                      </a:moveTo>
                      <a:cubicBezTo>
                        <a:pt x="1693" y="462177"/>
                        <a:pt x="1693" y="462177"/>
                        <a:pt x="1693" y="462177"/>
                      </a:cubicBezTo>
                      <a:cubicBezTo>
                        <a:pt x="1693" y="462177"/>
                        <a:pt x="1693" y="462177"/>
                        <a:pt x="1693" y="46217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35205"/>
                      </a:lnTo>
                      <a:cubicBezTo>
                        <a:pt x="192997" y="335205"/>
                        <a:pt x="192997" y="336899"/>
                        <a:pt x="192997" y="336899"/>
                      </a:cubicBezTo>
                      <a:lnTo>
                        <a:pt x="1693" y="462177"/>
                      </a:lnTo>
                      <a:cubicBezTo>
                        <a:pt x="3385" y="462177"/>
                        <a:pt x="3385" y="462177"/>
                        <a:pt x="1693" y="462177"/>
                      </a:cubicBezTo>
                      <a:close/>
                      <a:moveTo>
                        <a:pt x="3385" y="128665"/>
                      </a:moveTo>
                      <a:lnTo>
                        <a:pt x="3385" y="458792"/>
                      </a:lnTo>
                      <a:lnTo>
                        <a:pt x="192997" y="335205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8192914" y="5994341"/>
                  <a:ext cx="460483" cy="384301"/>
                </a:xfrm>
                <a:custGeom>
                  <a:avLst/>
                  <a:gdLst>
                    <a:gd name="connsiteX0" fmla="*/ 458791 w 460483"/>
                    <a:gd name="connsiteY0" fmla="*/ 384301 h 384301"/>
                    <a:gd name="connsiteX1" fmla="*/ 458791 w 460483"/>
                    <a:gd name="connsiteY1" fmla="*/ 384301 h 384301"/>
                    <a:gd name="connsiteX2" fmla="*/ 1693 w 460483"/>
                    <a:gd name="connsiteY2" fmla="*/ 336899 h 384301"/>
                    <a:gd name="connsiteX3" fmla="*/ 0 w 460483"/>
                    <a:gd name="connsiteY3" fmla="*/ 335205 h 384301"/>
                    <a:gd name="connsiteX4" fmla="*/ 0 w 460483"/>
                    <a:gd name="connsiteY4" fmla="*/ 1693 h 384301"/>
                    <a:gd name="connsiteX5" fmla="*/ 0 w 460483"/>
                    <a:gd name="connsiteY5" fmla="*/ 0 h 384301"/>
                    <a:gd name="connsiteX6" fmla="*/ 1693 w 460483"/>
                    <a:gd name="connsiteY6" fmla="*/ 0 h 384301"/>
                    <a:gd name="connsiteX7" fmla="*/ 458791 w 460483"/>
                    <a:gd name="connsiteY7" fmla="*/ 47403 h 384301"/>
                    <a:gd name="connsiteX8" fmla="*/ 460484 w 460483"/>
                    <a:gd name="connsiteY8" fmla="*/ 49096 h 384301"/>
                    <a:gd name="connsiteX9" fmla="*/ 458791 w 460483"/>
                    <a:gd name="connsiteY9" fmla="*/ 384301 h 384301"/>
                    <a:gd name="connsiteX10" fmla="*/ 458791 w 460483"/>
                    <a:gd name="connsiteY10" fmla="*/ 384301 h 384301"/>
                    <a:gd name="connsiteX11" fmla="*/ 458791 w 460483"/>
                    <a:gd name="connsiteY11" fmla="*/ 384301 h 384301"/>
                    <a:gd name="connsiteX12" fmla="*/ 3385 w 460483"/>
                    <a:gd name="connsiteY12" fmla="*/ 333512 h 384301"/>
                    <a:gd name="connsiteX13" fmla="*/ 458791 w 460483"/>
                    <a:gd name="connsiteY13" fmla="*/ 380916 h 384301"/>
                    <a:gd name="connsiteX14" fmla="*/ 458791 w 460483"/>
                    <a:gd name="connsiteY14" fmla="*/ 50789 h 384301"/>
                    <a:gd name="connsiteX15" fmla="*/ 3385 w 460483"/>
                    <a:gd name="connsiteY15" fmla="*/ 3386 h 384301"/>
                    <a:gd name="connsiteX16" fmla="*/ 3385 w 460483"/>
                    <a:gd name="connsiteY16" fmla="*/ 333512 h 38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384301">
                      <a:moveTo>
                        <a:pt x="458791" y="384301"/>
                      </a:moveTo>
                      <a:cubicBezTo>
                        <a:pt x="458791" y="384301"/>
                        <a:pt x="458791" y="384301"/>
                        <a:pt x="458791" y="384301"/>
                      </a:cubicBezTo>
                      <a:lnTo>
                        <a:pt x="1693" y="336899"/>
                      </a:lnTo>
                      <a:cubicBezTo>
                        <a:pt x="1693" y="336899"/>
                        <a:pt x="0" y="336899"/>
                        <a:pt x="0" y="335205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384301"/>
                      </a:lnTo>
                      <a:cubicBezTo>
                        <a:pt x="460484" y="382609"/>
                        <a:pt x="460484" y="384301"/>
                        <a:pt x="458791" y="384301"/>
                      </a:cubicBezTo>
                      <a:cubicBezTo>
                        <a:pt x="460484" y="384301"/>
                        <a:pt x="460484" y="384301"/>
                        <a:pt x="458791" y="384301"/>
                      </a:cubicBezTo>
                      <a:close/>
                      <a:moveTo>
                        <a:pt x="3385" y="333512"/>
                      </a:moveTo>
                      <a:lnTo>
                        <a:pt x="458791" y="380916"/>
                      </a:lnTo>
                      <a:lnTo>
                        <a:pt x="458791" y="50789"/>
                      </a:lnTo>
                      <a:lnTo>
                        <a:pt x="3385" y="3386"/>
                      </a:lnTo>
                      <a:lnTo>
                        <a:pt x="3385" y="3335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8192914" y="586906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09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4" y="176068"/>
                        <a:pt x="460484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09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4" name="图形 7"/>
            <p:cNvGrpSpPr/>
            <p:nvPr/>
          </p:nvGrpSpPr>
          <p:grpSpPr>
            <a:xfrm>
              <a:off x="1409012" y="3017527"/>
              <a:ext cx="651788" cy="446940"/>
              <a:chOff x="6655708" y="5813195"/>
              <a:chExt cx="651788" cy="446940"/>
            </a:xfrm>
          </p:grpSpPr>
          <p:sp>
            <p:nvSpPr>
              <p:cNvPr id="85" name="任意多边形: 形状 84"/>
              <p:cNvSpPr/>
              <p:nvPr/>
            </p:nvSpPr>
            <p:spPr>
              <a:xfrm>
                <a:off x="7114500" y="5862290"/>
                <a:ext cx="191304" cy="396152"/>
              </a:xfrm>
              <a:custGeom>
                <a:avLst/>
                <a:gdLst>
                  <a:gd name="connsiteX0" fmla="*/ 191304 w 191304"/>
                  <a:gd name="connsiteY0" fmla="*/ 0 h 396152"/>
                  <a:gd name="connsiteX1" fmla="*/ 191304 w 191304"/>
                  <a:gd name="connsiteY1" fmla="*/ 270873 h 396152"/>
                  <a:gd name="connsiteX2" fmla="*/ 0 w 191304"/>
                  <a:gd name="connsiteY2" fmla="*/ 396152 h 396152"/>
                  <a:gd name="connsiteX3" fmla="*/ 0 w 191304"/>
                  <a:gd name="connsiteY3" fmla="*/ 125279 h 39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96152">
                    <a:moveTo>
                      <a:pt x="191304" y="0"/>
                    </a:moveTo>
                    <a:lnTo>
                      <a:pt x="191304" y="270873"/>
                    </a:lnTo>
                    <a:lnTo>
                      <a:pt x="0" y="39615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6655708" y="5940166"/>
                <a:ext cx="458792" cy="318276"/>
              </a:xfrm>
              <a:custGeom>
                <a:avLst/>
                <a:gdLst>
                  <a:gd name="connsiteX0" fmla="*/ 458792 w 458792"/>
                  <a:gd name="connsiteY0" fmla="*/ 47403 h 318276"/>
                  <a:gd name="connsiteX1" fmla="*/ 458792 w 458792"/>
                  <a:gd name="connsiteY1" fmla="*/ 318276 h 318276"/>
                  <a:gd name="connsiteX2" fmla="*/ 0 w 458792"/>
                  <a:gd name="connsiteY2" fmla="*/ 270873 h 318276"/>
                  <a:gd name="connsiteX3" fmla="*/ 0 w 458792"/>
                  <a:gd name="connsiteY3" fmla="*/ 0 h 31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318276">
                    <a:moveTo>
                      <a:pt x="458792" y="47403"/>
                    </a:moveTo>
                    <a:lnTo>
                      <a:pt x="458792" y="318276"/>
                    </a:lnTo>
                    <a:lnTo>
                      <a:pt x="0" y="27087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6655708" y="5814888"/>
                <a:ext cx="650096" cy="172681"/>
              </a:xfrm>
              <a:custGeom>
                <a:avLst/>
                <a:gdLst>
                  <a:gd name="connsiteX0" fmla="*/ 192998 w 650096"/>
                  <a:gd name="connsiteY0" fmla="*/ 0 h 172681"/>
                  <a:gd name="connsiteX1" fmla="*/ 0 w 650096"/>
                  <a:gd name="connsiteY1" fmla="*/ 125279 h 172681"/>
                  <a:gd name="connsiteX2" fmla="*/ 458792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2998" y="0"/>
                    </a:moveTo>
                    <a:lnTo>
                      <a:pt x="0" y="125279"/>
                    </a:lnTo>
                    <a:lnTo>
                      <a:pt x="458792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8" name="图形 7"/>
              <p:cNvGrpSpPr/>
              <p:nvPr/>
            </p:nvGrpSpPr>
            <p:grpSpPr>
              <a:xfrm>
                <a:off x="6655708" y="5813195"/>
                <a:ext cx="651788" cy="446940"/>
                <a:chOff x="6655708" y="5813195"/>
                <a:chExt cx="651788" cy="446940"/>
              </a:xfrm>
              <a:solidFill>
                <a:srgbClr val="F2F2F2"/>
              </a:solidFill>
            </p:grpSpPr>
            <p:sp>
              <p:nvSpPr>
                <p:cNvPr id="89" name="任意多边形: 形状 88"/>
                <p:cNvSpPr/>
                <p:nvPr/>
              </p:nvSpPr>
              <p:spPr>
                <a:xfrm>
                  <a:off x="7112806" y="5860597"/>
                  <a:ext cx="192997" cy="399537"/>
                </a:xfrm>
                <a:custGeom>
                  <a:avLst/>
                  <a:gdLst>
                    <a:gd name="connsiteX0" fmla="*/ 1694 w 192997"/>
                    <a:gd name="connsiteY0" fmla="*/ 399538 h 399537"/>
                    <a:gd name="connsiteX1" fmla="*/ 1694 w 192997"/>
                    <a:gd name="connsiteY1" fmla="*/ 399538 h 399537"/>
                    <a:gd name="connsiteX2" fmla="*/ 1694 w 192997"/>
                    <a:gd name="connsiteY2" fmla="*/ 399538 h 399537"/>
                    <a:gd name="connsiteX3" fmla="*/ 0 w 192997"/>
                    <a:gd name="connsiteY3" fmla="*/ 126972 h 399537"/>
                    <a:gd name="connsiteX4" fmla="*/ 0 w 192997"/>
                    <a:gd name="connsiteY4" fmla="*/ 125279 h 399537"/>
                    <a:gd name="connsiteX5" fmla="*/ 191305 w 192997"/>
                    <a:gd name="connsiteY5" fmla="*/ 0 h 399537"/>
                    <a:gd name="connsiteX6" fmla="*/ 192998 w 192997"/>
                    <a:gd name="connsiteY6" fmla="*/ 0 h 399537"/>
                    <a:gd name="connsiteX7" fmla="*/ 192998 w 192997"/>
                    <a:gd name="connsiteY7" fmla="*/ 1693 h 399537"/>
                    <a:gd name="connsiteX8" fmla="*/ 192998 w 192997"/>
                    <a:gd name="connsiteY8" fmla="*/ 272566 h 399537"/>
                    <a:gd name="connsiteX9" fmla="*/ 192998 w 192997"/>
                    <a:gd name="connsiteY9" fmla="*/ 274259 h 399537"/>
                    <a:gd name="connsiteX10" fmla="*/ 1694 w 192997"/>
                    <a:gd name="connsiteY10" fmla="*/ 399538 h 399537"/>
                    <a:gd name="connsiteX11" fmla="*/ 1694 w 192997"/>
                    <a:gd name="connsiteY11" fmla="*/ 399538 h 399537"/>
                    <a:gd name="connsiteX12" fmla="*/ 1694 w 192997"/>
                    <a:gd name="connsiteY12" fmla="*/ 128665 h 399537"/>
                    <a:gd name="connsiteX13" fmla="*/ 1694 w 192997"/>
                    <a:gd name="connsiteY13" fmla="*/ 396152 h 399537"/>
                    <a:gd name="connsiteX14" fmla="*/ 191305 w 192997"/>
                    <a:gd name="connsiteY14" fmla="*/ 272566 h 399537"/>
                    <a:gd name="connsiteX15" fmla="*/ 191305 w 192997"/>
                    <a:gd name="connsiteY15" fmla="*/ 5079 h 399537"/>
                    <a:gd name="connsiteX16" fmla="*/ 1694 w 192997"/>
                    <a:gd name="connsiteY16" fmla="*/ 128665 h 3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399537">
                      <a:moveTo>
                        <a:pt x="1694" y="399538"/>
                      </a:moveTo>
                      <a:cubicBezTo>
                        <a:pt x="0" y="399538"/>
                        <a:pt x="0" y="399538"/>
                        <a:pt x="1694" y="399538"/>
                      </a:cubicBezTo>
                      <a:cubicBezTo>
                        <a:pt x="0" y="399538"/>
                        <a:pt x="0" y="399538"/>
                        <a:pt x="1694" y="39953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72566"/>
                      </a:lnTo>
                      <a:cubicBezTo>
                        <a:pt x="192998" y="272566"/>
                        <a:pt x="192998" y="274259"/>
                        <a:pt x="192998" y="274259"/>
                      </a:cubicBezTo>
                      <a:lnTo>
                        <a:pt x="1694" y="399538"/>
                      </a:lnTo>
                      <a:cubicBezTo>
                        <a:pt x="1694" y="399538"/>
                        <a:pt x="1694" y="399538"/>
                        <a:pt x="1694" y="399538"/>
                      </a:cubicBezTo>
                      <a:close/>
                      <a:moveTo>
                        <a:pt x="1694" y="128665"/>
                      </a:moveTo>
                      <a:lnTo>
                        <a:pt x="1694" y="396152"/>
                      </a:lnTo>
                      <a:lnTo>
                        <a:pt x="191305" y="272566"/>
                      </a:lnTo>
                      <a:lnTo>
                        <a:pt x="191305" y="5079"/>
                      </a:lnTo>
                      <a:lnTo>
                        <a:pt x="1694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6655708" y="5938473"/>
                  <a:ext cx="460484" cy="321661"/>
                </a:xfrm>
                <a:custGeom>
                  <a:avLst/>
                  <a:gdLst>
                    <a:gd name="connsiteX0" fmla="*/ 458792 w 460484"/>
                    <a:gd name="connsiteY0" fmla="*/ 321662 h 321661"/>
                    <a:gd name="connsiteX1" fmla="*/ 458792 w 460484"/>
                    <a:gd name="connsiteY1" fmla="*/ 321662 h 321661"/>
                    <a:gd name="connsiteX2" fmla="*/ 1694 w 460484"/>
                    <a:gd name="connsiteY2" fmla="*/ 274259 h 321661"/>
                    <a:gd name="connsiteX3" fmla="*/ 0 w 460484"/>
                    <a:gd name="connsiteY3" fmla="*/ 272566 h 321661"/>
                    <a:gd name="connsiteX4" fmla="*/ 0 w 460484"/>
                    <a:gd name="connsiteY4" fmla="*/ 1693 h 321661"/>
                    <a:gd name="connsiteX5" fmla="*/ 0 w 460484"/>
                    <a:gd name="connsiteY5" fmla="*/ 0 h 321661"/>
                    <a:gd name="connsiteX6" fmla="*/ 1694 w 460484"/>
                    <a:gd name="connsiteY6" fmla="*/ 0 h 321661"/>
                    <a:gd name="connsiteX7" fmla="*/ 458792 w 460484"/>
                    <a:gd name="connsiteY7" fmla="*/ 47403 h 321661"/>
                    <a:gd name="connsiteX8" fmla="*/ 460485 w 460484"/>
                    <a:gd name="connsiteY8" fmla="*/ 49096 h 321661"/>
                    <a:gd name="connsiteX9" fmla="*/ 458792 w 460484"/>
                    <a:gd name="connsiteY9" fmla="*/ 321662 h 321661"/>
                    <a:gd name="connsiteX10" fmla="*/ 458792 w 460484"/>
                    <a:gd name="connsiteY10" fmla="*/ 321662 h 321661"/>
                    <a:gd name="connsiteX11" fmla="*/ 458792 w 460484"/>
                    <a:gd name="connsiteY11" fmla="*/ 321662 h 321661"/>
                    <a:gd name="connsiteX12" fmla="*/ 1694 w 460484"/>
                    <a:gd name="connsiteY12" fmla="*/ 270873 h 321661"/>
                    <a:gd name="connsiteX13" fmla="*/ 457099 w 460484"/>
                    <a:gd name="connsiteY13" fmla="*/ 318276 h 321661"/>
                    <a:gd name="connsiteX14" fmla="*/ 457099 w 460484"/>
                    <a:gd name="connsiteY14" fmla="*/ 50789 h 321661"/>
                    <a:gd name="connsiteX15" fmla="*/ 1694 w 460484"/>
                    <a:gd name="connsiteY15" fmla="*/ 3386 h 321661"/>
                    <a:gd name="connsiteX16" fmla="*/ 1694 w 460484"/>
                    <a:gd name="connsiteY16" fmla="*/ 270873 h 3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21661">
                      <a:moveTo>
                        <a:pt x="458792" y="321662"/>
                      </a:moveTo>
                      <a:cubicBezTo>
                        <a:pt x="458792" y="321662"/>
                        <a:pt x="458792" y="321662"/>
                        <a:pt x="458792" y="321662"/>
                      </a:cubicBezTo>
                      <a:lnTo>
                        <a:pt x="1694" y="274259"/>
                      </a:lnTo>
                      <a:cubicBezTo>
                        <a:pt x="1694" y="274259"/>
                        <a:pt x="0" y="274259"/>
                        <a:pt x="0" y="27256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321662"/>
                      </a:lnTo>
                      <a:cubicBezTo>
                        <a:pt x="458792" y="321662"/>
                        <a:pt x="458792" y="321662"/>
                        <a:pt x="458792" y="321662"/>
                      </a:cubicBezTo>
                      <a:cubicBezTo>
                        <a:pt x="458792" y="321662"/>
                        <a:pt x="458792" y="321662"/>
                        <a:pt x="458792" y="321662"/>
                      </a:cubicBezTo>
                      <a:close/>
                      <a:moveTo>
                        <a:pt x="1694" y="270873"/>
                      </a:moveTo>
                      <a:lnTo>
                        <a:pt x="457099" y="31827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1694" y="270873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: 形状 90"/>
                <p:cNvSpPr/>
                <p:nvPr/>
              </p:nvSpPr>
              <p:spPr>
                <a:xfrm>
                  <a:off x="6655708" y="581319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2" name="图形 7"/>
            <p:cNvGrpSpPr/>
            <p:nvPr/>
          </p:nvGrpSpPr>
          <p:grpSpPr>
            <a:xfrm>
              <a:off x="2011705" y="2641690"/>
              <a:ext cx="651788" cy="790611"/>
              <a:chOff x="7258401" y="5437358"/>
              <a:chExt cx="651788" cy="790611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7717192" y="5486454"/>
                <a:ext cx="191304" cy="739822"/>
              </a:xfrm>
              <a:custGeom>
                <a:avLst/>
                <a:gdLst>
                  <a:gd name="connsiteX0" fmla="*/ 191304 w 191304"/>
                  <a:gd name="connsiteY0" fmla="*/ 0 h 739822"/>
                  <a:gd name="connsiteX1" fmla="*/ 191304 w 191304"/>
                  <a:gd name="connsiteY1" fmla="*/ 614544 h 739822"/>
                  <a:gd name="connsiteX2" fmla="*/ 0 w 191304"/>
                  <a:gd name="connsiteY2" fmla="*/ 739822 h 739822"/>
                  <a:gd name="connsiteX3" fmla="*/ 0 w 191304"/>
                  <a:gd name="connsiteY3" fmla="*/ 126972 h 73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739822">
                    <a:moveTo>
                      <a:pt x="191304" y="0"/>
                    </a:moveTo>
                    <a:lnTo>
                      <a:pt x="191304" y="614544"/>
                    </a:lnTo>
                    <a:lnTo>
                      <a:pt x="0" y="739822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7258401" y="5564330"/>
                <a:ext cx="458791" cy="661946"/>
              </a:xfrm>
              <a:custGeom>
                <a:avLst/>
                <a:gdLst>
                  <a:gd name="connsiteX0" fmla="*/ 458791 w 458791"/>
                  <a:gd name="connsiteY0" fmla="*/ 49096 h 661946"/>
                  <a:gd name="connsiteX1" fmla="*/ 458791 w 458791"/>
                  <a:gd name="connsiteY1" fmla="*/ 661946 h 661946"/>
                  <a:gd name="connsiteX2" fmla="*/ 0 w 458791"/>
                  <a:gd name="connsiteY2" fmla="*/ 614544 h 661946"/>
                  <a:gd name="connsiteX3" fmla="*/ 0 w 458791"/>
                  <a:gd name="connsiteY3" fmla="*/ 0 h 6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661946">
                    <a:moveTo>
                      <a:pt x="458791" y="49096"/>
                    </a:moveTo>
                    <a:lnTo>
                      <a:pt x="458791" y="661946"/>
                    </a:lnTo>
                    <a:lnTo>
                      <a:pt x="0" y="6145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7258401" y="5439051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6" name="图形 7"/>
              <p:cNvGrpSpPr/>
              <p:nvPr/>
            </p:nvGrpSpPr>
            <p:grpSpPr>
              <a:xfrm>
                <a:off x="7258401" y="5437358"/>
                <a:ext cx="651788" cy="790611"/>
                <a:chOff x="7258401" y="5437358"/>
                <a:chExt cx="651788" cy="790611"/>
              </a:xfrm>
              <a:solidFill>
                <a:srgbClr val="F2F2F2"/>
              </a:solidFill>
            </p:grpSpPr>
            <p:sp>
              <p:nvSpPr>
                <p:cNvPr id="97" name="任意多边形: 形状 96"/>
                <p:cNvSpPr/>
                <p:nvPr/>
              </p:nvSpPr>
              <p:spPr>
                <a:xfrm>
                  <a:off x="7715500" y="5486454"/>
                  <a:ext cx="192996" cy="741515"/>
                </a:xfrm>
                <a:custGeom>
                  <a:avLst/>
                  <a:gdLst>
                    <a:gd name="connsiteX0" fmla="*/ 1693 w 192996"/>
                    <a:gd name="connsiteY0" fmla="*/ 741515 h 741515"/>
                    <a:gd name="connsiteX1" fmla="*/ 1693 w 192996"/>
                    <a:gd name="connsiteY1" fmla="*/ 741515 h 741515"/>
                    <a:gd name="connsiteX2" fmla="*/ 1693 w 192996"/>
                    <a:gd name="connsiteY2" fmla="*/ 741515 h 741515"/>
                    <a:gd name="connsiteX3" fmla="*/ 0 w 192996"/>
                    <a:gd name="connsiteY3" fmla="*/ 126972 h 741515"/>
                    <a:gd name="connsiteX4" fmla="*/ 0 w 192996"/>
                    <a:gd name="connsiteY4" fmla="*/ 125279 h 741515"/>
                    <a:gd name="connsiteX5" fmla="*/ 191304 w 192996"/>
                    <a:gd name="connsiteY5" fmla="*/ 0 h 741515"/>
                    <a:gd name="connsiteX6" fmla="*/ 192997 w 192996"/>
                    <a:gd name="connsiteY6" fmla="*/ 0 h 741515"/>
                    <a:gd name="connsiteX7" fmla="*/ 192997 w 192996"/>
                    <a:gd name="connsiteY7" fmla="*/ 1693 h 741515"/>
                    <a:gd name="connsiteX8" fmla="*/ 192997 w 192996"/>
                    <a:gd name="connsiteY8" fmla="*/ 616237 h 741515"/>
                    <a:gd name="connsiteX9" fmla="*/ 192997 w 192996"/>
                    <a:gd name="connsiteY9" fmla="*/ 617930 h 741515"/>
                    <a:gd name="connsiteX10" fmla="*/ 1693 w 192996"/>
                    <a:gd name="connsiteY10" fmla="*/ 741515 h 741515"/>
                    <a:gd name="connsiteX11" fmla="*/ 1693 w 192996"/>
                    <a:gd name="connsiteY11" fmla="*/ 741515 h 741515"/>
                    <a:gd name="connsiteX12" fmla="*/ 1693 w 192996"/>
                    <a:gd name="connsiteY12" fmla="*/ 126972 h 741515"/>
                    <a:gd name="connsiteX13" fmla="*/ 1693 w 192996"/>
                    <a:gd name="connsiteY13" fmla="*/ 738130 h 741515"/>
                    <a:gd name="connsiteX14" fmla="*/ 191304 w 192996"/>
                    <a:gd name="connsiteY14" fmla="*/ 614544 h 741515"/>
                    <a:gd name="connsiteX15" fmla="*/ 191304 w 192996"/>
                    <a:gd name="connsiteY15" fmla="*/ 3386 h 741515"/>
                    <a:gd name="connsiteX16" fmla="*/ 1693 w 192996"/>
                    <a:gd name="connsiteY16" fmla="*/ 126972 h 74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741515">
                      <a:moveTo>
                        <a:pt x="1693" y="741515"/>
                      </a:moveTo>
                      <a:cubicBezTo>
                        <a:pt x="1693" y="741515"/>
                        <a:pt x="0" y="741515"/>
                        <a:pt x="1693" y="741515"/>
                      </a:cubicBezTo>
                      <a:cubicBezTo>
                        <a:pt x="0" y="741515"/>
                        <a:pt x="0" y="739822"/>
                        <a:pt x="1693" y="74151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616237"/>
                      </a:lnTo>
                      <a:cubicBezTo>
                        <a:pt x="192997" y="616237"/>
                        <a:pt x="192997" y="617930"/>
                        <a:pt x="192997" y="617930"/>
                      </a:cubicBezTo>
                      <a:lnTo>
                        <a:pt x="1693" y="741515"/>
                      </a:lnTo>
                      <a:cubicBezTo>
                        <a:pt x="1693" y="741515"/>
                        <a:pt x="1693" y="741515"/>
                        <a:pt x="1693" y="741515"/>
                      </a:cubicBezTo>
                      <a:close/>
                      <a:moveTo>
                        <a:pt x="1693" y="126972"/>
                      </a:moveTo>
                      <a:lnTo>
                        <a:pt x="1693" y="738130"/>
                      </a:lnTo>
                      <a:lnTo>
                        <a:pt x="191304" y="614544"/>
                      </a:lnTo>
                      <a:lnTo>
                        <a:pt x="191304" y="3386"/>
                      </a:lnTo>
                      <a:lnTo>
                        <a:pt x="1693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7258401" y="5562637"/>
                  <a:ext cx="460484" cy="665332"/>
                </a:xfrm>
                <a:custGeom>
                  <a:avLst/>
                  <a:gdLst>
                    <a:gd name="connsiteX0" fmla="*/ 458791 w 460484"/>
                    <a:gd name="connsiteY0" fmla="*/ 665332 h 665332"/>
                    <a:gd name="connsiteX1" fmla="*/ 458791 w 460484"/>
                    <a:gd name="connsiteY1" fmla="*/ 665332 h 665332"/>
                    <a:gd name="connsiteX2" fmla="*/ 1693 w 460484"/>
                    <a:gd name="connsiteY2" fmla="*/ 617930 h 665332"/>
                    <a:gd name="connsiteX3" fmla="*/ 0 w 460484"/>
                    <a:gd name="connsiteY3" fmla="*/ 616237 h 665332"/>
                    <a:gd name="connsiteX4" fmla="*/ 0 w 460484"/>
                    <a:gd name="connsiteY4" fmla="*/ 1693 h 665332"/>
                    <a:gd name="connsiteX5" fmla="*/ 0 w 460484"/>
                    <a:gd name="connsiteY5" fmla="*/ 0 h 665332"/>
                    <a:gd name="connsiteX6" fmla="*/ 1693 w 460484"/>
                    <a:gd name="connsiteY6" fmla="*/ 0 h 665332"/>
                    <a:gd name="connsiteX7" fmla="*/ 458791 w 460484"/>
                    <a:gd name="connsiteY7" fmla="*/ 47403 h 665332"/>
                    <a:gd name="connsiteX8" fmla="*/ 460485 w 460484"/>
                    <a:gd name="connsiteY8" fmla="*/ 49096 h 665332"/>
                    <a:gd name="connsiteX9" fmla="*/ 458791 w 460484"/>
                    <a:gd name="connsiteY9" fmla="*/ 665332 h 665332"/>
                    <a:gd name="connsiteX10" fmla="*/ 458791 w 460484"/>
                    <a:gd name="connsiteY10" fmla="*/ 665332 h 665332"/>
                    <a:gd name="connsiteX11" fmla="*/ 458791 w 460484"/>
                    <a:gd name="connsiteY11" fmla="*/ 665332 h 665332"/>
                    <a:gd name="connsiteX12" fmla="*/ 1693 w 460484"/>
                    <a:gd name="connsiteY12" fmla="*/ 614544 h 665332"/>
                    <a:gd name="connsiteX13" fmla="*/ 457099 w 460484"/>
                    <a:gd name="connsiteY13" fmla="*/ 661947 h 665332"/>
                    <a:gd name="connsiteX14" fmla="*/ 457099 w 460484"/>
                    <a:gd name="connsiteY14" fmla="*/ 50789 h 665332"/>
                    <a:gd name="connsiteX15" fmla="*/ 1693 w 460484"/>
                    <a:gd name="connsiteY15" fmla="*/ 3386 h 665332"/>
                    <a:gd name="connsiteX16" fmla="*/ 1693 w 460484"/>
                    <a:gd name="connsiteY16" fmla="*/ 614544 h 6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665332">
                      <a:moveTo>
                        <a:pt x="458791" y="665332"/>
                      </a:moveTo>
                      <a:cubicBezTo>
                        <a:pt x="458791" y="665332"/>
                        <a:pt x="458791" y="665332"/>
                        <a:pt x="458791" y="665332"/>
                      </a:cubicBezTo>
                      <a:lnTo>
                        <a:pt x="1693" y="617930"/>
                      </a:lnTo>
                      <a:cubicBezTo>
                        <a:pt x="1693" y="617930"/>
                        <a:pt x="0" y="617930"/>
                        <a:pt x="0" y="6162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665332"/>
                      </a:lnTo>
                      <a:cubicBezTo>
                        <a:pt x="458791" y="663639"/>
                        <a:pt x="458791" y="665332"/>
                        <a:pt x="458791" y="665332"/>
                      </a:cubicBezTo>
                      <a:cubicBezTo>
                        <a:pt x="458791" y="665332"/>
                        <a:pt x="458791" y="665332"/>
                        <a:pt x="458791" y="665332"/>
                      </a:cubicBezTo>
                      <a:close/>
                      <a:moveTo>
                        <a:pt x="1693" y="614544"/>
                      </a:moveTo>
                      <a:lnTo>
                        <a:pt x="457099" y="66194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6145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: 形状 98"/>
                <p:cNvSpPr/>
                <p:nvPr/>
              </p:nvSpPr>
              <p:spPr>
                <a:xfrm>
                  <a:off x="7258401" y="543735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0" name="图形 7"/>
            <p:cNvGrpSpPr/>
            <p:nvPr/>
          </p:nvGrpSpPr>
          <p:grpSpPr>
            <a:xfrm>
              <a:off x="1647719" y="3300251"/>
              <a:ext cx="651788" cy="438475"/>
              <a:chOff x="6894415" y="6095919"/>
              <a:chExt cx="651788" cy="438475"/>
            </a:xfrm>
          </p:grpSpPr>
          <p:sp>
            <p:nvSpPr>
              <p:cNvPr id="101" name="任意多边形: 形状 100"/>
              <p:cNvSpPr/>
              <p:nvPr/>
            </p:nvSpPr>
            <p:spPr>
              <a:xfrm>
                <a:off x="7353207" y="6145014"/>
                <a:ext cx="191304" cy="387687"/>
              </a:xfrm>
              <a:custGeom>
                <a:avLst/>
                <a:gdLst>
                  <a:gd name="connsiteX0" fmla="*/ 191304 w 191304"/>
                  <a:gd name="connsiteY0" fmla="*/ 0 h 387687"/>
                  <a:gd name="connsiteX1" fmla="*/ 191304 w 191304"/>
                  <a:gd name="connsiteY1" fmla="*/ 262408 h 387687"/>
                  <a:gd name="connsiteX2" fmla="*/ 0 w 191304"/>
                  <a:gd name="connsiteY2" fmla="*/ 387687 h 387687"/>
                  <a:gd name="connsiteX3" fmla="*/ 0 w 191304"/>
                  <a:gd name="connsiteY3" fmla="*/ 126972 h 38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87687">
                    <a:moveTo>
                      <a:pt x="191304" y="0"/>
                    </a:moveTo>
                    <a:lnTo>
                      <a:pt x="191304" y="262408"/>
                    </a:lnTo>
                    <a:lnTo>
                      <a:pt x="0" y="38768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6896108" y="6222891"/>
                <a:ext cx="457098" cy="309811"/>
              </a:xfrm>
              <a:custGeom>
                <a:avLst/>
                <a:gdLst>
                  <a:gd name="connsiteX0" fmla="*/ 457099 w 457098"/>
                  <a:gd name="connsiteY0" fmla="*/ 49096 h 309811"/>
                  <a:gd name="connsiteX1" fmla="*/ 457099 w 457098"/>
                  <a:gd name="connsiteY1" fmla="*/ 309811 h 309811"/>
                  <a:gd name="connsiteX2" fmla="*/ 0 w 457098"/>
                  <a:gd name="connsiteY2" fmla="*/ 262408 h 309811"/>
                  <a:gd name="connsiteX3" fmla="*/ 0 w 457098"/>
                  <a:gd name="connsiteY3" fmla="*/ 0 h 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09811">
                    <a:moveTo>
                      <a:pt x="457099" y="49096"/>
                    </a:moveTo>
                    <a:lnTo>
                      <a:pt x="457099" y="309811"/>
                    </a:lnTo>
                    <a:lnTo>
                      <a:pt x="0" y="26240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6896108" y="609761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4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4" name="图形 7"/>
              <p:cNvGrpSpPr/>
              <p:nvPr/>
            </p:nvGrpSpPr>
            <p:grpSpPr>
              <a:xfrm>
                <a:off x="6894415" y="6095919"/>
                <a:ext cx="651788" cy="438475"/>
                <a:chOff x="6894415" y="6095919"/>
                <a:chExt cx="651788" cy="438475"/>
              </a:xfrm>
              <a:solidFill>
                <a:srgbClr val="F2F2F2"/>
              </a:solidFill>
            </p:grpSpPr>
            <p:sp>
              <p:nvSpPr>
                <p:cNvPr id="105" name="任意多边形: 形状 104"/>
                <p:cNvSpPr/>
                <p:nvPr/>
              </p:nvSpPr>
              <p:spPr>
                <a:xfrm>
                  <a:off x="7351514" y="6145014"/>
                  <a:ext cx="192996" cy="389380"/>
                </a:xfrm>
                <a:custGeom>
                  <a:avLst/>
                  <a:gdLst>
                    <a:gd name="connsiteX0" fmla="*/ 1693 w 192996"/>
                    <a:gd name="connsiteY0" fmla="*/ 389380 h 389380"/>
                    <a:gd name="connsiteX1" fmla="*/ 1693 w 192996"/>
                    <a:gd name="connsiteY1" fmla="*/ 389380 h 389380"/>
                    <a:gd name="connsiteX2" fmla="*/ 1693 w 192996"/>
                    <a:gd name="connsiteY2" fmla="*/ 389380 h 389380"/>
                    <a:gd name="connsiteX3" fmla="*/ 0 w 192996"/>
                    <a:gd name="connsiteY3" fmla="*/ 126972 h 389380"/>
                    <a:gd name="connsiteX4" fmla="*/ 0 w 192996"/>
                    <a:gd name="connsiteY4" fmla="*/ 125279 h 389380"/>
                    <a:gd name="connsiteX5" fmla="*/ 191304 w 192996"/>
                    <a:gd name="connsiteY5" fmla="*/ 0 h 389380"/>
                    <a:gd name="connsiteX6" fmla="*/ 192997 w 192996"/>
                    <a:gd name="connsiteY6" fmla="*/ 0 h 389380"/>
                    <a:gd name="connsiteX7" fmla="*/ 192997 w 192996"/>
                    <a:gd name="connsiteY7" fmla="*/ 1693 h 389380"/>
                    <a:gd name="connsiteX8" fmla="*/ 192997 w 192996"/>
                    <a:gd name="connsiteY8" fmla="*/ 262408 h 389380"/>
                    <a:gd name="connsiteX9" fmla="*/ 192997 w 192996"/>
                    <a:gd name="connsiteY9" fmla="*/ 264102 h 389380"/>
                    <a:gd name="connsiteX10" fmla="*/ 1693 w 192996"/>
                    <a:gd name="connsiteY10" fmla="*/ 389380 h 389380"/>
                    <a:gd name="connsiteX11" fmla="*/ 1693 w 192996"/>
                    <a:gd name="connsiteY11" fmla="*/ 389380 h 389380"/>
                    <a:gd name="connsiteX12" fmla="*/ 3386 w 192996"/>
                    <a:gd name="connsiteY12" fmla="*/ 126972 h 389380"/>
                    <a:gd name="connsiteX13" fmla="*/ 3386 w 192996"/>
                    <a:gd name="connsiteY13" fmla="*/ 385994 h 389380"/>
                    <a:gd name="connsiteX14" fmla="*/ 192997 w 192996"/>
                    <a:gd name="connsiteY14" fmla="*/ 262408 h 389380"/>
                    <a:gd name="connsiteX15" fmla="*/ 192997 w 192996"/>
                    <a:gd name="connsiteY15" fmla="*/ 3386 h 389380"/>
                    <a:gd name="connsiteX16" fmla="*/ 3386 w 192996"/>
                    <a:gd name="connsiteY16" fmla="*/ 126972 h 38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89380">
                      <a:moveTo>
                        <a:pt x="1693" y="389380"/>
                      </a:moveTo>
                      <a:cubicBezTo>
                        <a:pt x="1693" y="389380"/>
                        <a:pt x="1693" y="389380"/>
                        <a:pt x="1693" y="389380"/>
                      </a:cubicBezTo>
                      <a:cubicBezTo>
                        <a:pt x="0" y="389380"/>
                        <a:pt x="0" y="387687"/>
                        <a:pt x="1693" y="38938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62408"/>
                      </a:lnTo>
                      <a:cubicBezTo>
                        <a:pt x="192997" y="262408"/>
                        <a:pt x="192997" y="264102"/>
                        <a:pt x="192997" y="264102"/>
                      </a:cubicBezTo>
                      <a:lnTo>
                        <a:pt x="1693" y="389380"/>
                      </a:lnTo>
                      <a:cubicBezTo>
                        <a:pt x="1693" y="389380"/>
                        <a:pt x="1693" y="389380"/>
                        <a:pt x="1693" y="389380"/>
                      </a:cubicBezTo>
                      <a:close/>
                      <a:moveTo>
                        <a:pt x="3386" y="126972"/>
                      </a:moveTo>
                      <a:lnTo>
                        <a:pt x="3386" y="385994"/>
                      </a:lnTo>
                      <a:lnTo>
                        <a:pt x="192997" y="262408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6894415" y="6222891"/>
                  <a:ext cx="460484" cy="311504"/>
                </a:xfrm>
                <a:custGeom>
                  <a:avLst/>
                  <a:gdLst>
                    <a:gd name="connsiteX0" fmla="*/ 458791 w 460484"/>
                    <a:gd name="connsiteY0" fmla="*/ 311504 h 311504"/>
                    <a:gd name="connsiteX1" fmla="*/ 458791 w 460484"/>
                    <a:gd name="connsiteY1" fmla="*/ 311504 h 311504"/>
                    <a:gd name="connsiteX2" fmla="*/ 1693 w 460484"/>
                    <a:gd name="connsiteY2" fmla="*/ 264102 h 311504"/>
                    <a:gd name="connsiteX3" fmla="*/ 0 w 460484"/>
                    <a:gd name="connsiteY3" fmla="*/ 262408 h 311504"/>
                    <a:gd name="connsiteX4" fmla="*/ 0 w 460484"/>
                    <a:gd name="connsiteY4" fmla="*/ 1693 h 311504"/>
                    <a:gd name="connsiteX5" fmla="*/ 0 w 460484"/>
                    <a:gd name="connsiteY5" fmla="*/ 0 h 311504"/>
                    <a:gd name="connsiteX6" fmla="*/ 1693 w 460484"/>
                    <a:gd name="connsiteY6" fmla="*/ 0 h 311504"/>
                    <a:gd name="connsiteX7" fmla="*/ 458791 w 460484"/>
                    <a:gd name="connsiteY7" fmla="*/ 47403 h 311504"/>
                    <a:gd name="connsiteX8" fmla="*/ 460485 w 460484"/>
                    <a:gd name="connsiteY8" fmla="*/ 49096 h 311504"/>
                    <a:gd name="connsiteX9" fmla="*/ 458791 w 460484"/>
                    <a:gd name="connsiteY9" fmla="*/ 311504 h 311504"/>
                    <a:gd name="connsiteX10" fmla="*/ 458791 w 460484"/>
                    <a:gd name="connsiteY10" fmla="*/ 311504 h 311504"/>
                    <a:gd name="connsiteX11" fmla="*/ 458791 w 460484"/>
                    <a:gd name="connsiteY11" fmla="*/ 311504 h 311504"/>
                    <a:gd name="connsiteX12" fmla="*/ 1693 w 460484"/>
                    <a:gd name="connsiteY12" fmla="*/ 260715 h 311504"/>
                    <a:gd name="connsiteX13" fmla="*/ 457099 w 460484"/>
                    <a:gd name="connsiteY13" fmla="*/ 308118 h 311504"/>
                    <a:gd name="connsiteX14" fmla="*/ 457099 w 460484"/>
                    <a:gd name="connsiteY14" fmla="*/ 49096 h 311504"/>
                    <a:gd name="connsiteX15" fmla="*/ 1693 w 460484"/>
                    <a:gd name="connsiteY15" fmla="*/ 1693 h 311504"/>
                    <a:gd name="connsiteX16" fmla="*/ 1693 w 460484"/>
                    <a:gd name="connsiteY16" fmla="*/ 260715 h 31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11504">
                      <a:moveTo>
                        <a:pt x="458791" y="311504"/>
                      </a:moveTo>
                      <a:cubicBezTo>
                        <a:pt x="458791" y="311504"/>
                        <a:pt x="458791" y="311504"/>
                        <a:pt x="458791" y="311504"/>
                      </a:cubicBezTo>
                      <a:lnTo>
                        <a:pt x="1693" y="264102"/>
                      </a:lnTo>
                      <a:cubicBezTo>
                        <a:pt x="1693" y="264102"/>
                        <a:pt x="0" y="264102"/>
                        <a:pt x="0" y="26240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311504"/>
                      </a:lnTo>
                      <a:cubicBezTo>
                        <a:pt x="460485" y="309811"/>
                        <a:pt x="460485" y="309811"/>
                        <a:pt x="458791" y="311504"/>
                      </a:cubicBezTo>
                      <a:cubicBezTo>
                        <a:pt x="458791" y="311504"/>
                        <a:pt x="458791" y="311504"/>
                        <a:pt x="458791" y="311504"/>
                      </a:cubicBezTo>
                      <a:close/>
                      <a:moveTo>
                        <a:pt x="1693" y="260715"/>
                      </a:moveTo>
                      <a:lnTo>
                        <a:pt x="457099" y="308118"/>
                      </a:lnTo>
                      <a:lnTo>
                        <a:pt x="457099" y="49096"/>
                      </a:lnTo>
                      <a:lnTo>
                        <a:pt x="1693" y="1693"/>
                      </a:lnTo>
                      <a:lnTo>
                        <a:pt x="1693" y="26071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: 形状 106"/>
                <p:cNvSpPr/>
                <p:nvPr/>
              </p:nvSpPr>
              <p:spPr>
                <a:xfrm>
                  <a:off x="6894415" y="6095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76" name="组合 175"/>
          <p:cNvGrpSpPr/>
          <p:nvPr/>
        </p:nvGrpSpPr>
        <p:grpSpPr>
          <a:xfrm>
            <a:off x="9047453" y="5842399"/>
            <a:ext cx="2407385" cy="714428"/>
            <a:chOff x="9047453" y="5689999"/>
            <a:chExt cx="2407385" cy="714428"/>
          </a:xfrm>
        </p:grpSpPr>
        <p:grpSp>
          <p:nvGrpSpPr>
            <p:cNvPr id="108" name="图形 7"/>
            <p:cNvGrpSpPr/>
            <p:nvPr/>
          </p:nvGrpSpPr>
          <p:grpSpPr>
            <a:xfrm>
              <a:off x="9790662" y="5918548"/>
              <a:ext cx="651788" cy="306425"/>
              <a:chOff x="4224621" y="4985338"/>
              <a:chExt cx="651788" cy="306425"/>
            </a:xfrm>
          </p:grpSpPr>
          <p:sp>
            <p:nvSpPr>
              <p:cNvPr id="109" name="任意多边形: 形状 108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2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113" name="任意多边形: 形状 112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: 形状 114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6" name="图形 7"/>
            <p:cNvGrpSpPr/>
            <p:nvPr/>
          </p:nvGrpSpPr>
          <p:grpSpPr>
            <a:xfrm>
              <a:off x="9047453" y="6052292"/>
              <a:ext cx="651788" cy="221777"/>
              <a:chOff x="3481412" y="5119082"/>
              <a:chExt cx="651788" cy="221777"/>
            </a:xfrm>
          </p:grpSpPr>
          <p:sp>
            <p:nvSpPr>
              <p:cNvPr id="117" name="任意多边形: 形状 116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0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121" name="任意多边形: 形状 120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4" name="图形 7"/>
            <p:cNvGrpSpPr/>
            <p:nvPr/>
          </p:nvGrpSpPr>
          <p:grpSpPr>
            <a:xfrm>
              <a:off x="10803050" y="5689999"/>
              <a:ext cx="651788" cy="550211"/>
              <a:chOff x="5237009" y="4756789"/>
              <a:chExt cx="651788" cy="550211"/>
            </a:xfrm>
          </p:grpSpPr>
          <p:sp>
            <p:nvSpPr>
              <p:cNvPr id="125" name="任意多边形: 形状 124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8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129" name="任意多边形: 形状 128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2" name="图形 7"/>
            <p:cNvGrpSpPr/>
            <p:nvPr/>
          </p:nvGrpSpPr>
          <p:grpSpPr>
            <a:xfrm>
              <a:off x="10305321" y="5871145"/>
              <a:ext cx="651788" cy="375836"/>
              <a:chOff x="4739280" y="4937935"/>
              <a:chExt cx="651788" cy="375836"/>
            </a:xfrm>
          </p:grpSpPr>
          <p:sp>
            <p:nvSpPr>
              <p:cNvPr id="133" name="任意多边形: 形状 132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6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137" name="任意多边形: 形状 136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任意多边形: 形状 137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9" name="任意多边形: 形状 138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0" name="图形 7"/>
            <p:cNvGrpSpPr/>
            <p:nvPr/>
          </p:nvGrpSpPr>
          <p:grpSpPr>
            <a:xfrm>
              <a:off x="9690777" y="6174185"/>
              <a:ext cx="651788" cy="230242"/>
              <a:chOff x="4124736" y="5240975"/>
              <a:chExt cx="651788" cy="230242"/>
            </a:xfrm>
          </p:grpSpPr>
          <p:sp>
            <p:nvSpPr>
              <p:cNvPr id="141" name="任意多边形: 形状 140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4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7" name="任意多边形: 形状 146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8" name="图形 7"/>
            <p:cNvGrpSpPr/>
            <p:nvPr/>
          </p:nvGrpSpPr>
          <p:grpSpPr>
            <a:xfrm>
              <a:off x="10638833" y="6091230"/>
              <a:ext cx="651788" cy="292881"/>
              <a:chOff x="5072792" y="5158020"/>
              <a:chExt cx="651788" cy="292881"/>
            </a:xfrm>
          </p:grpSpPr>
          <p:sp>
            <p:nvSpPr>
              <p:cNvPr id="149" name="任意多边形: 形状 148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2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153" name="任意多边形: 形状 152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任意多边形: 形状 153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任意多边形: 形状 154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65" name="文本框 164"/>
          <p:cNvSpPr txBox="1"/>
          <p:nvPr/>
        </p:nvSpPr>
        <p:spPr>
          <a:xfrm>
            <a:off x="1030695" y="5428879"/>
            <a:ext cx="2677368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030694" y="4788223"/>
            <a:ext cx="1916621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3101839" y="4769433"/>
            <a:ext cx="861194" cy="47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</a:rPr>
              <a:t>01</a:t>
            </a:r>
            <a:endParaRPr lang="zh-CN" altLang="en-US" sz="24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4827995" y="5459144"/>
            <a:ext cx="2677368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4827994" y="4788223"/>
            <a:ext cx="1916621" cy="48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gradFill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lt"/>
                <a:ea typeface="+mj-ea"/>
              </a:rPr>
              <a:t>添加标题</a:t>
            </a:r>
            <a:endParaRPr lang="en-US" altLang="zh-CN" sz="2400" dirty="0">
              <a:gradFill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899139" y="4769433"/>
            <a:ext cx="861194" cy="47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+mj-lt"/>
                <a:ea typeface="+mj-ea"/>
              </a:rPr>
              <a:t>02</a:t>
            </a:r>
            <a:endParaRPr lang="zh-CN" altLang="en-US" sz="24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8536395" y="5411551"/>
            <a:ext cx="2677368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为了演示发布的良好效果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8536394" y="4788223"/>
            <a:ext cx="19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0607539" y="4769433"/>
            <a:ext cx="861194" cy="47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</a:rPr>
              <a:t>03</a:t>
            </a:r>
            <a:endParaRPr lang="zh-CN" altLang="en-US" sz="24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4484506" y="1964520"/>
            <a:ext cx="566336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此处</a:t>
            </a:r>
            <a:endParaRPr lang="en-US" altLang="zh-CN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添加你的标题内容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4484507" y="3055346"/>
            <a:ext cx="7128373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单击此处输入你的正文内容，文字是您思想的提炼，为了最终演示发布的良好效果，请您尽量言简意赅的阐述您的观点，根据需要酌情增减文字内容，以便观者准确理解您的信息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481945" y="1010260"/>
            <a:ext cx="597691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产品介绍和受众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3034226" y="1296794"/>
            <a:ext cx="7049606" cy="6408310"/>
            <a:chOff x="2588176" y="900072"/>
            <a:chExt cx="8083541" cy="7348189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3">
              <a:alphaModFix amt="57000"/>
            </a:blip>
            <a:stretch>
              <a:fillRect/>
            </a:stretch>
          </p:blipFill>
          <p:spPr>
            <a:xfrm>
              <a:off x="3330804" y="900072"/>
              <a:ext cx="7340913" cy="7348189"/>
            </a:xfrm>
            <a:prstGeom prst="rect">
              <a:avLst/>
            </a:prstGeom>
          </p:spPr>
        </p:pic>
        <p:pic>
          <p:nvPicPr>
            <p:cNvPr id="246" name="图片 245"/>
            <p:cNvPicPr>
              <a:picLocks noChangeAspect="1"/>
            </p:cNvPicPr>
            <p:nvPr/>
          </p:nvPicPr>
          <p:blipFill>
            <a:blip r:embed="rId4">
              <a:alphaModFix amt="67000"/>
            </a:blip>
            <a:stretch>
              <a:fillRect/>
            </a:stretch>
          </p:blipFill>
          <p:spPr>
            <a:xfrm>
              <a:off x="2588176" y="961866"/>
              <a:ext cx="5651482" cy="5645385"/>
            </a:xfrm>
            <a:prstGeom prst="rect">
              <a:avLst/>
            </a:prstGeom>
            <a:effectLst>
              <a:softEdge rad="1270000"/>
            </a:effectLst>
          </p:spPr>
        </p:pic>
      </p:grpSp>
      <p:grpSp>
        <p:nvGrpSpPr>
          <p:cNvPr id="247" name="图形 7"/>
          <p:cNvGrpSpPr/>
          <p:nvPr/>
        </p:nvGrpSpPr>
        <p:grpSpPr>
          <a:xfrm>
            <a:off x="-372797" y="4155932"/>
            <a:ext cx="10804175" cy="2159129"/>
            <a:chOff x="1116351" y="4047440"/>
            <a:chExt cx="12868171" cy="2571602"/>
          </a:xfrm>
          <a:gradFill flip="none" rotWithShape="1">
            <a:gsLst>
              <a:gs pos="99000">
                <a:srgbClr val="00EBE3"/>
              </a:gs>
              <a:gs pos="0">
                <a:srgbClr val="00EBE3">
                  <a:alpha val="13000"/>
                </a:srgbClr>
              </a:gs>
            </a:gsLst>
            <a:lin ang="0" scaled="1"/>
            <a:tileRect/>
          </a:gradFill>
        </p:grpSpPr>
        <p:sp>
          <p:nvSpPr>
            <p:cNvPr id="248" name="任意多边形: 形状 247"/>
            <p:cNvSpPr/>
            <p:nvPr/>
          </p:nvSpPr>
          <p:spPr>
            <a:xfrm>
              <a:off x="13273480" y="4783876"/>
              <a:ext cx="509579" cy="211619"/>
            </a:xfrm>
            <a:custGeom>
              <a:avLst/>
              <a:gdLst>
                <a:gd name="connsiteX0" fmla="*/ 509580 w 509579"/>
                <a:gd name="connsiteY0" fmla="*/ 52482 h 211619"/>
                <a:gd name="connsiteX1" fmla="*/ 267488 w 509579"/>
                <a:gd name="connsiteY1" fmla="*/ 211620 h 211619"/>
                <a:gd name="connsiteX2" fmla="*/ 260716 w 509579"/>
                <a:gd name="connsiteY2" fmla="*/ 211620 h 211619"/>
                <a:gd name="connsiteX3" fmla="*/ 499423 w 509579"/>
                <a:gd name="connsiteY3" fmla="*/ 54175 h 211619"/>
                <a:gd name="connsiteX4" fmla="*/ 0 w 509579"/>
                <a:gd name="connsiteY4" fmla="*/ 1693 h 211619"/>
                <a:gd name="connsiteX5" fmla="*/ 3385 w 509579"/>
                <a:gd name="connsiteY5" fmla="*/ 0 h 21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579" h="211619">
                  <a:moveTo>
                    <a:pt x="509580" y="52482"/>
                  </a:moveTo>
                  <a:lnTo>
                    <a:pt x="267488" y="211620"/>
                  </a:lnTo>
                  <a:lnTo>
                    <a:pt x="260716" y="211620"/>
                  </a:lnTo>
                  <a:lnTo>
                    <a:pt x="499423" y="54175"/>
                  </a:lnTo>
                  <a:lnTo>
                    <a:pt x="0" y="1693"/>
                  </a:lnTo>
                  <a:lnTo>
                    <a:pt x="3385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4856094" y="5747169"/>
              <a:ext cx="546825" cy="213312"/>
            </a:xfrm>
            <a:custGeom>
              <a:avLst/>
              <a:gdLst>
                <a:gd name="connsiteX0" fmla="*/ 247172 w 546825"/>
                <a:gd name="connsiteY0" fmla="*/ 0 h 213312"/>
                <a:gd name="connsiteX1" fmla="*/ 10158 w 546825"/>
                <a:gd name="connsiteY1" fmla="*/ 155752 h 213312"/>
                <a:gd name="connsiteX2" fmla="*/ 546825 w 546825"/>
                <a:gd name="connsiteY2" fmla="*/ 211620 h 213312"/>
                <a:gd name="connsiteX3" fmla="*/ 545133 w 546825"/>
                <a:gd name="connsiteY3" fmla="*/ 213313 h 213312"/>
                <a:gd name="connsiteX4" fmla="*/ 0 w 546825"/>
                <a:gd name="connsiteY4" fmla="*/ 155752 h 213312"/>
                <a:gd name="connsiteX5" fmla="*/ 240400 w 546825"/>
                <a:gd name="connsiteY5" fmla="*/ 0 h 21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825" h="213312">
                  <a:moveTo>
                    <a:pt x="247172" y="0"/>
                  </a:moveTo>
                  <a:lnTo>
                    <a:pt x="10158" y="155752"/>
                  </a:lnTo>
                  <a:lnTo>
                    <a:pt x="546825" y="211620"/>
                  </a:lnTo>
                  <a:lnTo>
                    <a:pt x="545133" y="213313"/>
                  </a:lnTo>
                  <a:lnTo>
                    <a:pt x="0" y="155752"/>
                  </a:lnTo>
                  <a:lnTo>
                    <a:pt x="240400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10683255" y="6436203"/>
              <a:ext cx="656868" cy="128664"/>
            </a:xfrm>
            <a:custGeom>
              <a:avLst/>
              <a:gdLst>
                <a:gd name="connsiteX0" fmla="*/ 656868 w 656868"/>
                <a:gd name="connsiteY0" fmla="*/ 0 h 128664"/>
                <a:gd name="connsiteX1" fmla="*/ 462178 w 656868"/>
                <a:gd name="connsiteY1" fmla="*/ 128664 h 128664"/>
                <a:gd name="connsiteX2" fmla="*/ 0 w 656868"/>
                <a:gd name="connsiteY2" fmla="*/ 79569 h 128664"/>
                <a:gd name="connsiteX3" fmla="*/ 3385 w 656868"/>
                <a:gd name="connsiteY3" fmla="*/ 77876 h 128664"/>
                <a:gd name="connsiteX4" fmla="*/ 457099 w 656868"/>
                <a:gd name="connsiteY4" fmla="*/ 125279 h 128664"/>
                <a:gd name="connsiteX5" fmla="*/ 650096 w 656868"/>
                <a:gd name="connsiteY5" fmla="*/ 0 h 12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868" h="128664">
                  <a:moveTo>
                    <a:pt x="656868" y="0"/>
                  </a:moveTo>
                  <a:lnTo>
                    <a:pt x="462178" y="128664"/>
                  </a:lnTo>
                  <a:lnTo>
                    <a:pt x="0" y="79569"/>
                  </a:lnTo>
                  <a:lnTo>
                    <a:pt x="3385" y="77876"/>
                  </a:lnTo>
                  <a:lnTo>
                    <a:pt x="457099" y="125279"/>
                  </a:lnTo>
                  <a:lnTo>
                    <a:pt x="650096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4654633" y="4121930"/>
              <a:ext cx="9329889" cy="2497112"/>
            </a:xfrm>
            <a:custGeom>
              <a:avLst/>
              <a:gdLst>
                <a:gd name="connsiteX0" fmla="*/ 2757828 w 9329889"/>
                <a:gd name="connsiteY0" fmla="*/ 0 h 2497112"/>
                <a:gd name="connsiteX1" fmla="*/ 9329890 w 9329889"/>
                <a:gd name="connsiteY1" fmla="*/ 690727 h 2497112"/>
                <a:gd name="connsiteX2" fmla="*/ 6572061 w 9329889"/>
                <a:gd name="connsiteY2" fmla="*/ 2497113 h 2497112"/>
                <a:gd name="connsiteX3" fmla="*/ 0 w 9329889"/>
                <a:gd name="connsiteY3" fmla="*/ 1806386 h 2497112"/>
                <a:gd name="connsiteX4" fmla="*/ 2757828 w 9329889"/>
                <a:gd name="connsiteY4" fmla="*/ 0 h 2497112"/>
                <a:gd name="connsiteX5" fmla="*/ 6568676 w 9329889"/>
                <a:gd name="connsiteY5" fmla="*/ 2493727 h 2497112"/>
                <a:gd name="connsiteX6" fmla="*/ 9321425 w 9329889"/>
                <a:gd name="connsiteY6" fmla="*/ 692420 h 2497112"/>
                <a:gd name="connsiteX7" fmla="*/ 2761214 w 9329889"/>
                <a:gd name="connsiteY7" fmla="*/ 1693 h 2497112"/>
                <a:gd name="connsiteX8" fmla="*/ 8465 w 9329889"/>
                <a:gd name="connsiteY8" fmla="*/ 1804693 h 2497112"/>
                <a:gd name="connsiteX9" fmla="*/ 6568676 w 9329889"/>
                <a:gd name="connsiteY9" fmla="*/ 2493727 h 249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9889" h="2497112">
                  <a:moveTo>
                    <a:pt x="2757828" y="0"/>
                  </a:moveTo>
                  <a:lnTo>
                    <a:pt x="9329890" y="690727"/>
                  </a:lnTo>
                  <a:lnTo>
                    <a:pt x="6572061" y="2497113"/>
                  </a:lnTo>
                  <a:lnTo>
                    <a:pt x="0" y="1806386"/>
                  </a:lnTo>
                  <a:lnTo>
                    <a:pt x="2757828" y="0"/>
                  </a:lnTo>
                  <a:close/>
                  <a:moveTo>
                    <a:pt x="6568676" y="2493727"/>
                  </a:moveTo>
                  <a:lnTo>
                    <a:pt x="9321425" y="692420"/>
                  </a:lnTo>
                  <a:lnTo>
                    <a:pt x="2761214" y="1693"/>
                  </a:lnTo>
                  <a:lnTo>
                    <a:pt x="8465" y="1804693"/>
                  </a:lnTo>
                  <a:lnTo>
                    <a:pt x="6568676" y="2493727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7275331" y="4176104"/>
              <a:ext cx="680569" cy="143901"/>
            </a:xfrm>
            <a:custGeom>
              <a:avLst/>
              <a:gdLst>
                <a:gd name="connsiteX0" fmla="*/ 680569 w 680569"/>
                <a:gd name="connsiteY0" fmla="*/ 47403 h 143901"/>
                <a:gd name="connsiteX1" fmla="*/ 677183 w 680569"/>
                <a:gd name="connsiteY1" fmla="*/ 50789 h 143901"/>
                <a:gd name="connsiteX2" fmla="*/ 223471 w 680569"/>
                <a:gd name="connsiteY2" fmla="*/ 1693 h 143901"/>
                <a:gd name="connsiteX3" fmla="*/ 6771 w 680569"/>
                <a:gd name="connsiteY3" fmla="*/ 143901 h 143901"/>
                <a:gd name="connsiteX4" fmla="*/ 0 w 680569"/>
                <a:gd name="connsiteY4" fmla="*/ 143901 h 143901"/>
                <a:gd name="connsiteX5" fmla="*/ 218391 w 680569"/>
                <a:gd name="connsiteY5" fmla="*/ 0 h 1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0569" h="143901">
                  <a:moveTo>
                    <a:pt x="680569" y="47403"/>
                  </a:moveTo>
                  <a:lnTo>
                    <a:pt x="677183" y="50789"/>
                  </a:lnTo>
                  <a:lnTo>
                    <a:pt x="223471" y="1693"/>
                  </a:lnTo>
                  <a:lnTo>
                    <a:pt x="6771" y="143901"/>
                  </a:lnTo>
                  <a:lnTo>
                    <a:pt x="0" y="143901"/>
                  </a:lnTo>
                  <a:lnTo>
                    <a:pt x="218391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4559826" y="4047440"/>
              <a:ext cx="2407386" cy="643323"/>
            </a:xfrm>
            <a:custGeom>
              <a:avLst/>
              <a:gdLst>
                <a:gd name="connsiteX0" fmla="*/ 711042 w 2407386"/>
                <a:gd name="connsiteY0" fmla="*/ 0 h 643323"/>
                <a:gd name="connsiteX1" fmla="*/ 2407386 w 2407386"/>
                <a:gd name="connsiteY1" fmla="*/ 177761 h 643323"/>
                <a:gd name="connsiteX2" fmla="*/ 1696344 w 2407386"/>
                <a:gd name="connsiteY2" fmla="*/ 643324 h 643323"/>
                <a:gd name="connsiteX3" fmla="*/ 0 w 2407386"/>
                <a:gd name="connsiteY3" fmla="*/ 465563 h 643323"/>
                <a:gd name="connsiteX4" fmla="*/ 711042 w 2407386"/>
                <a:gd name="connsiteY4" fmla="*/ 0 h 643323"/>
                <a:gd name="connsiteX5" fmla="*/ 1691265 w 2407386"/>
                <a:gd name="connsiteY5" fmla="*/ 641631 h 643323"/>
                <a:gd name="connsiteX6" fmla="*/ 2397229 w 2407386"/>
                <a:gd name="connsiteY6" fmla="*/ 179453 h 643323"/>
                <a:gd name="connsiteX7" fmla="*/ 714428 w 2407386"/>
                <a:gd name="connsiteY7" fmla="*/ 1693 h 643323"/>
                <a:gd name="connsiteX8" fmla="*/ 8465 w 2407386"/>
                <a:gd name="connsiteY8" fmla="*/ 463870 h 643323"/>
                <a:gd name="connsiteX9" fmla="*/ 1691265 w 2407386"/>
                <a:gd name="connsiteY9" fmla="*/ 641631 h 6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7386" h="643323">
                  <a:moveTo>
                    <a:pt x="711042" y="0"/>
                  </a:moveTo>
                  <a:lnTo>
                    <a:pt x="2407386" y="177761"/>
                  </a:lnTo>
                  <a:lnTo>
                    <a:pt x="1696344" y="643324"/>
                  </a:lnTo>
                  <a:lnTo>
                    <a:pt x="0" y="465563"/>
                  </a:lnTo>
                  <a:lnTo>
                    <a:pt x="711042" y="0"/>
                  </a:lnTo>
                  <a:close/>
                  <a:moveTo>
                    <a:pt x="1691265" y="641631"/>
                  </a:moveTo>
                  <a:lnTo>
                    <a:pt x="2397229" y="179453"/>
                  </a:lnTo>
                  <a:lnTo>
                    <a:pt x="714428" y="1693"/>
                  </a:lnTo>
                  <a:lnTo>
                    <a:pt x="8465" y="463870"/>
                  </a:lnTo>
                  <a:lnTo>
                    <a:pt x="1691265" y="641631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6632007" y="4209964"/>
              <a:ext cx="3054095" cy="604385"/>
            </a:xfrm>
            <a:custGeom>
              <a:avLst/>
              <a:gdLst>
                <a:gd name="connsiteX0" fmla="*/ 3054095 w 3054095"/>
                <a:gd name="connsiteY0" fmla="*/ 225163 h 604385"/>
                <a:gd name="connsiteX1" fmla="*/ 919276 w 3054095"/>
                <a:gd name="connsiteY1" fmla="*/ 3386 h 604385"/>
                <a:gd name="connsiteX2" fmla="*/ 0 w 3054095"/>
                <a:gd name="connsiteY2" fmla="*/ 604386 h 604385"/>
                <a:gd name="connsiteX3" fmla="*/ 915890 w 3054095"/>
                <a:gd name="connsiteY3" fmla="*/ 0 h 6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4095" h="604385">
                  <a:moveTo>
                    <a:pt x="3054095" y="225163"/>
                  </a:moveTo>
                  <a:lnTo>
                    <a:pt x="919276" y="3386"/>
                  </a:lnTo>
                  <a:lnTo>
                    <a:pt x="0" y="604386"/>
                  </a:lnTo>
                  <a:lnTo>
                    <a:pt x="915890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1680106" y="4948093"/>
              <a:ext cx="3589070" cy="399537"/>
            </a:xfrm>
            <a:custGeom>
              <a:avLst/>
              <a:gdLst>
                <a:gd name="connsiteX0" fmla="*/ 3490879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7530 h 399537"/>
                <a:gd name="connsiteX5" fmla="*/ 116813 w 3589070"/>
                <a:gd name="connsiteY5" fmla="*/ 25394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3 w 3589070"/>
                <a:gd name="connsiteY9" fmla="*/ 10158 h 399537"/>
                <a:gd name="connsiteX10" fmla="*/ 120200 w 3589070"/>
                <a:gd name="connsiteY10" fmla="*/ 22009 h 399537"/>
                <a:gd name="connsiteX11" fmla="*/ 3472256 w 3589070"/>
                <a:gd name="connsiteY11" fmla="*/ 374144 h 399537"/>
                <a:gd name="connsiteX12" fmla="*/ 3490879 w 3589070"/>
                <a:gd name="connsiteY12" fmla="*/ 362293 h 399537"/>
                <a:gd name="connsiteX13" fmla="*/ 3543360 w 3589070"/>
                <a:gd name="connsiteY13" fmla="*/ 396152 h 399537"/>
                <a:gd name="connsiteX14" fmla="*/ 3578912 w 3589070"/>
                <a:gd name="connsiteY14" fmla="*/ 372451 h 399537"/>
                <a:gd name="connsiteX15" fmla="*/ 3494264 w 3589070"/>
                <a:gd name="connsiteY15" fmla="*/ 363986 h 399537"/>
                <a:gd name="connsiteX16" fmla="*/ 3458713 w 3589070"/>
                <a:gd name="connsiteY16" fmla="*/ 387687 h 399537"/>
                <a:gd name="connsiteX17" fmla="*/ 3543360 w 3589070"/>
                <a:gd name="connsiteY17" fmla="*/ 396152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30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7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1539590" y="5041206"/>
              <a:ext cx="3589070" cy="399537"/>
            </a:xfrm>
            <a:custGeom>
              <a:avLst/>
              <a:gdLst>
                <a:gd name="connsiteX0" fmla="*/ 3490878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5837 h 399537"/>
                <a:gd name="connsiteX5" fmla="*/ 116813 w 3589070"/>
                <a:gd name="connsiteY5" fmla="*/ 23701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2 w 3589070"/>
                <a:gd name="connsiteY9" fmla="*/ 10158 h 399537"/>
                <a:gd name="connsiteX10" fmla="*/ 120200 w 3589070"/>
                <a:gd name="connsiteY10" fmla="*/ 22009 h 399537"/>
                <a:gd name="connsiteX11" fmla="*/ 3472256 w 3589070"/>
                <a:gd name="connsiteY11" fmla="*/ 374144 h 399537"/>
                <a:gd name="connsiteX12" fmla="*/ 3490878 w 3589070"/>
                <a:gd name="connsiteY12" fmla="*/ 362293 h 399537"/>
                <a:gd name="connsiteX13" fmla="*/ 3543360 w 3589070"/>
                <a:gd name="connsiteY13" fmla="*/ 396152 h 399537"/>
                <a:gd name="connsiteX14" fmla="*/ 3578912 w 3589070"/>
                <a:gd name="connsiteY14" fmla="*/ 372451 h 399537"/>
                <a:gd name="connsiteX15" fmla="*/ 3494264 w 3589070"/>
                <a:gd name="connsiteY15" fmla="*/ 363986 h 399537"/>
                <a:gd name="connsiteX16" fmla="*/ 3458713 w 3589070"/>
                <a:gd name="connsiteY16" fmla="*/ 387687 h 399537"/>
                <a:gd name="connsiteX17" fmla="*/ 3543360 w 3589070"/>
                <a:gd name="connsiteY17" fmla="*/ 396152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8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5837"/>
                  </a:lnTo>
                  <a:lnTo>
                    <a:pt x="116813" y="23701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2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8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7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1397381" y="5132626"/>
              <a:ext cx="3589070" cy="399538"/>
            </a:xfrm>
            <a:custGeom>
              <a:avLst/>
              <a:gdLst>
                <a:gd name="connsiteX0" fmla="*/ 3490879 w 3589070"/>
                <a:gd name="connsiteY0" fmla="*/ 362293 h 399538"/>
                <a:gd name="connsiteX1" fmla="*/ 3589071 w 3589070"/>
                <a:gd name="connsiteY1" fmla="*/ 372451 h 399538"/>
                <a:gd name="connsiteX2" fmla="*/ 3548439 w 3589070"/>
                <a:gd name="connsiteY2" fmla="*/ 399538 h 399538"/>
                <a:gd name="connsiteX3" fmla="*/ 3450248 w 3589070"/>
                <a:gd name="connsiteY3" fmla="*/ 389380 h 399538"/>
                <a:gd name="connsiteX4" fmla="*/ 3468871 w 3589070"/>
                <a:gd name="connsiteY4" fmla="*/ 377530 h 399538"/>
                <a:gd name="connsiteX5" fmla="*/ 116815 w 3589070"/>
                <a:gd name="connsiteY5" fmla="*/ 25394 h 399538"/>
                <a:gd name="connsiteX6" fmla="*/ 98191 w 3589070"/>
                <a:gd name="connsiteY6" fmla="*/ 37245 h 399538"/>
                <a:gd name="connsiteX7" fmla="*/ 0 w 3589070"/>
                <a:gd name="connsiteY7" fmla="*/ 27087 h 399538"/>
                <a:gd name="connsiteX8" fmla="*/ 40631 w 3589070"/>
                <a:gd name="connsiteY8" fmla="*/ 0 h 399538"/>
                <a:gd name="connsiteX9" fmla="*/ 138823 w 3589070"/>
                <a:gd name="connsiteY9" fmla="*/ 10158 h 399538"/>
                <a:gd name="connsiteX10" fmla="*/ 120200 w 3589070"/>
                <a:gd name="connsiteY10" fmla="*/ 22009 h 399538"/>
                <a:gd name="connsiteX11" fmla="*/ 3472256 w 3589070"/>
                <a:gd name="connsiteY11" fmla="*/ 374144 h 399538"/>
                <a:gd name="connsiteX12" fmla="*/ 3490879 w 3589070"/>
                <a:gd name="connsiteY12" fmla="*/ 362293 h 399538"/>
                <a:gd name="connsiteX13" fmla="*/ 3545054 w 3589070"/>
                <a:gd name="connsiteY13" fmla="*/ 397845 h 399538"/>
                <a:gd name="connsiteX14" fmla="*/ 3580606 w 3589070"/>
                <a:gd name="connsiteY14" fmla="*/ 374144 h 399538"/>
                <a:gd name="connsiteX15" fmla="*/ 3495958 w 3589070"/>
                <a:gd name="connsiteY15" fmla="*/ 365679 h 399538"/>
                <a:gd name="connsiteX16" fmla="*/ 3460406 w 3589070"/>
                <a:gd name="connsiteY16" fmla="*/ 389380 h 399538"/>
                <a:gd name="connsiteX17" fmla="*/ 3545054 w 3589070"/>
                <a:gd name="connsiteY17" fmla="*/ 397845 h 399538"/>
                <a:gd name="connsiteX18" fmla="*/ 94805 w 3589070"/>
                <a:gd name="connsiteY18" fmla="*/ 33859 h 399538"/>
                <a:gd name="connsiteX19" fmla="*/ 130358 w 3589070"/>
                <a:gd name="connsiteY19" fmla="*/ 10158 h 399538"/>
                <a:gd name="connsiteX20" fmla="*/ 45710 w 3589070"/>
                <a:gd name="connsiteY20" fmla="*/ 1693 h 399538"/>
                <a:gd name="connsiteX21" fmla="*/ 10157 w 3589070"/>
                <a:gd name="connsiteY21" fmla="*/ 25394 h 399538"/>
                <a:gd name="connsiteX22" fmla="*/ 94805 w 3589070"/>
                <a:gd name="connsiteY22" fmla="*/ 33859 h 3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8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1" y="377530"/>
                  </a:lnTo>
                  <a:lnTo>
                    <a:pt x="116815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1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5054" y="397845"/>
                  </a:moveTo>
                  <a:lnTo>
                    <a:pt x="3580606" y="374144"/>
                  </a:lnTo>
                  <a:lnTo>
                    <a:pt x="3495958" y="365679"/>
                  </a:lnTo>
                  <a:lnTo>
                    <a:pt x="3460406" y="389380"/>
                  </a:lnTo>
                  <a:lnTo>
                    <a:pt x="3545054" y="397845"/>
                  </a:lnTo>
                  <a:moveTo>
                    <a:pt x="94805" y="33859"/>
                  </a:moveTo>
                  <a:lnTo>
                    <a:pt x="130358" y="10158"/>
                  </a:lnTo>
                  <a:lnTo>
                    <a:pt x="45710" y="1693"/>
                  </a:lnTo>
                  <a:lnTo>
                    <a:pt x="10157" y="25394"/>
                  </a:lnTo>
                  <a:lnTo>
                    <a:pt x="94805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1256866" y="5225738"/>
              <a:ext cx="3589070" cy="399538"/>
            </a:xfrm>
            <a:custGeom>
              <a:avLst/>
              <a:gdLst>
                <a:gd name="connsiteX0" fmla="*/ 3490879 w 3589070"/>
                <a:gd name="connsiteY0" fmla="*/ 362293 h 399538"/>
                <a:gd name="connsiteX1" fmla="*/ 3589071 w 3589070"/>
                <a:gd name="connsiteY1" fmla="*/ 372451 h 399538"/>
                <a:gd name="connsiteX2" fmla="*/ 3548439 w 3589070"/>
                <a:gd name="connsiteY2" fmla="*/ 399538 h 399538"/>
                <a:gd name="connsiteX3" fmla="*/ 3450248 w 3589070"/>
                <a:gd name="connsiteY3" fmla="*/ 389380 h 399538"/>
                <a:gd name="connsiteX4" fmla="*/ 3468870 w 3589070"/>
                <a:gd name="connsiteY4" fmla="*/ 377530 h 399538"/>
                <a:gd name="connsiteX5" fmla="*/ 116813 w 3589070"/>
                <a:gd name="connsiteY5" fmla="*/ 25394 h 399538"/>
                <a:gd name="connsiteX6" fmla="*/ 98191 w 3589070"/>
                <a:gd name="connsiteY6" fmla="*/ 37245 h 399538"/>
                <a:gd name="connsiteX7" fmla="*/ 0 w 3589070"/>
                <a:gd name="connsiteY7" fmla="*/ 27087 h 399538"/>
                <a:gd name="connsiteX8" fmla="*/ 40630 w 3589070"/>
                <a:gd name="connsiteY8" fmla="*/ 0 h 399538"/>
                <a:gd name="connsiteX9" fmla="*/ 138823 w 3589070"/>
                <a:gd name="connsiteY9" fmla="*/ 10158 h 399538"/>
                <a:gd name="connsiteX10" fmla="*/ 120200 w 3589070"/>
                <a:gd name="connsiteY10" fmla="*/ 22009 h 399538"/>
                <a:gd name="connsiteX11" fmla="*/ 3472256 w 3589070"/>
                <a:gd name="connsiteY11" fmla="*/ 374144 h 399538"/>
                <a:gd name="connsiteX12" fmla="*/ 3490879 w 3589070"/>
                <a:gd name="connsiteY12" fmla="*/ 362293 h 399538"/>
                <a:gd name="connsiteX13" fmla="*/ 3543360 w 3589070"/>
                <a:gd name="connsiteY13" fmla="*/ 396152 h 399538"/>
                <a:gd name="connsiteX14" fmla="*/ 3578912 w 3589070"/>
                <a:gd name="connsiteY14" fmla="*/ 372451 h 399538"/>
                <a:gd name="connsiteX15" fmla="*/ 3494264 w 3589070"/>
                <a:gd name="connsiteY15" fmla="*/ 363986 h 399538"/>
                <a:gd name="connsiteX16" fmla="*/ 3458713 w 3589070"/>
                <a:gd name="connsiteY16" fmla="*/ 387688 h 399538"/>
                <a:gd name="connsiteX17" fmla="*/ 3543360 w 3589070"/>
                <a:gd name="connsiteY17" fmla="*/ 396152 h 399538"/>
                <a:gd name="connsiteX18" fmla="*/ 93113 w 3589070"/>
                <a:gd name="connsiteY18" fmla="*/ 33859 h 399538"/>
                <a:gd name="connsiteX19" fmla="*/ 128664 w 3589070"/>
                <a:gd name="connsiteY19" fmla="*/ 10158 h 399538"/>
                <a:gd name="connsiteX20" fmla="*/ 44016 w 3589070"/>
                <a:gd name="connsiteY20" fmla="*/ 1693 h 399538"/>
                <a:gd name="connsiteX21" fmla="*/ 8465 w 3589070"/>
                <a:gd name="connsiteY21" fmla="*/ 25394 h 399538"/>
                <a:gd name="connsiteX22" fmla="*/ 93113 w 3589070"/>
                <a:gd name="connsiteY22" fmla="*/ 33859 h 3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8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30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8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1116351" y="5317158"/>
              <a:ext cx="3589070" cy="399537"/>
            </a:xfrm>
            <a:custGeom>
              <a:avLst/>
              <a:gdLst>
                <a:gd name="connsiteX0" fmla="*/ 3490878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7529 h 399537"/>
                <a:gd name="connsiteX5" fmla="*/ 116813 w 3589070"/>
                <a:gd name="connsiteY5" fmla="*/ 25394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2 w 3589070"/>
                <a:gd name="connsiteY9" fmla="*/ 10158 h 399537"/>
                <a:gd name="connsiteX10" fmla="*/ 120200 w 3589070"/>
                <a:gd name="connsiteY10" fmla="*/ 22008 h 399537"/>
                <a:gd name="connsiteX11" fmla="*/ 3472256 w 3589070"/>
                <a:gd name="connsiteY11" fmla="*/ 374144 h 399537"/>
                <a:gd name="connsiteX12" fmla="*/ 3490878 w 3589070"/>
                <a:gd name="connsiteY12" fmla="*/ 362293 h 399537"/>
                <a:gd name="connsiteX13" fmla="*/ 3543360 w 3589070"/>
                <a:gd name="connsiteY13" fmla="*/ 397845 h 399537"/>
                <a:gd name="connsiteX14" fmla="*/ 3578912 w 3589070"/>
                <a:gd name="connsiteY14" fmla="*/ 374144 h 399537"/>
                <a:gd name="connsiteX15" fmla="*/ 3494264 w 3589070"/>
                <a:gd name="connsiteY15" fmla="*/ 365679 h 399537"/>
                <a:gd name="connsiteX16" fmla="*/ 3458713 w 3589070"/>
                <a:gd name="connsiteY16" fmla="*/ 389380 h 399537"/>
                <a:gd name="connsiteX17" fmla="*/ 3543360 w 3589070"/>
                <a:gd name="connsiteY17" fmla="*/ 397845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8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29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2" y="10158"/>
                  </a:lnTo>
                  <a:lnTo>
                    <a:pt x="120200" y="22008"/>
                  </a:lnTo>
                  <a:lnTo>
                    <a:pt x="3472256" y="374144"/>
                  </a:lnTo>
                  <a:lnTo>
                    <a:pt x="3490878" y="362293"/>
                  </a:lnTo>
                  <a:close/>
                  <a:moveTo>
                    <a:pt x="3543360" y="397845"/>
                  </a:moveTo>
                  <a:lnTo>
                    <a:pt x="3578912" y="374144"/>
                  </a:lnTo>
                  <a:lnTo>
                    <a:pt x="3494264" y="365679"/>
                  </a:lnTo>
                  <a:lnTo>
                    <a:pt x="3458713" y="389380"/>
                  </a:lnTo>
                  <a:lnTo>
                    <a:pt x="3543360" y="397845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13151588" y="5787800"/>
              <a:ext cx="79568" cy="20315"/>
            </a:xfrm>
            <a:custGeom>
              <a:avLst/>
              <a:gdLst>
                <a:gd name="connsiteX0" fmla="*/ 23700 w 79568"/>
                <a:gd name="connsiteY0" fmla="*/ 0 h 20315"/>
                <a:gd name="connsiteX1" fmla="*/ 79568 w 79568"/>
                <a:gd name="connsiteY1" fmla="*/ 5079 h 20315"/>
                <a:gd name="connsiteX2" fmla="*/ 55866 w 79568"/>
                <a:gd name="connsiteY2" fmla="*/ 20316 h 20315"/>
                <a:gd name="connsiteX3" fmla="*/ 0 w 79568"/>
                <a:gd name="connsiteY3" fmla="*/ 15237 h 20315"/>
                <a:gd name="connsiteX4" fmla="*/ 23700 w 79568"/>
                <a:gd name="connsiteY4" fmla="*/ 0 h 20315"/>
                <a:gd name="connsiteX5" fmla="*/ 52481 w 79568"/>
                <a:gd name="connsiteY5" fmla="*/ 18623 h 20315"/>
                <a:gd name="connsiteX6" fmla="*/ 69411 w 79568"/>
                <a:gd name="connsiteY6" fmla="*/ 6772 h 20315"/>
                <a:gd name="connsiteX7" fmla="*/ 27087 w 79568"/>
                <a:gd name="connsiteY7" fmla="*/ 1693 h 20315"/>
                <a:gd name="connsiteX8" fmla="*/ 10157 w 79568"/>
                <a:gd name="connsiteY8" fmla="*/ 13544 h 20315"/>
                <a:gd name="connsiteX9" fmla="*/ 52481 w 79568"/>
                <a:gd name="connsiteY9" fmla="*/ 18623 h 2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68" h="20315">
                  <a:moveTo>
                    <a:pt x="23700" y="0"/>
                  </a:moveTo>
                  <a:lnTo>
                    <a:pt x="79568" y="5079"/>
                  </a:lnTo>
                  <a:lnTo>
                    <a:pt x="55866" y="20316"/>
                  </a:lnTo>
                  <a:lnTo>
                    <a:pt x="0" y="15237"/>
                  </a:lnTo>
                  <a:lnTo>
                    <a:pt x="23700" y="0"/>
                  </a:lnTo>
                  <a:close/>
                  <a:moveTo>
                    <a:pt x="52481" y="18623"/>
                  </a:moveTo>
                  <a:lnTo>
                    <a:pt x="69411" y="6772"/>
                  </a:lnTo>
                  <a:lnTo>
                    <a:pt x="27087" y="1693"/>
                  </a:lnTo>
                  <a:lnTo>
                    <a:pt x="10157" y="13544"/>
                  </a:lnTo>
                  <a:lnTo>
                    <a:pt x="52481" y="18623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5170985" y="4259059"/>
              <a:ext cx="8297185" cy="2221160"/>
            </a:xfrm>
            <a:custGeom>
              <a:avLst/>
              <a:gdLst>
                <a:gd name="connsiteX0" fmla="*/ 2451403 w 8297185"/>
                <a:gd name="connsiteY0" fmla="*/ 0 h 2221160"/>
                <a:gd name="connsiteX1" fmla="*/ 8297186 w 8297185"/>
                <a:gd name="connsiteY1" fmla="*/ 614544 h 2221160"/>
                <a:gd name="connsiteX2" fmla="*/ 5844089 w 8297185"/>
                <a:gd name="connsiteY2" fmla="*/ 2221160 h 2221160"/>
                <a:gd name="connsiteX3" fmla="*/ 0 w 8297185"/>
                <a:gd name="connsiteY3" fmla="*/ 1606617 h 2221160"/>
                <a:gd name="connsiteX4" fmla="*/ 2451403 w 8297185"/>
                <a:gd name="connsiteY4" fmla="*/ 0 h 2221160"/>
                <a:gd name="connsiteX5" fmla="*/ 5839012 w 8297185"/>
                <a:gd name="connsiteY5" fmla="*/ 2217775 h 2221160"/>
                <a:gd name="connsiteX6" fmla="*/ 8283641 w 8297185"/>
                <a:gd name="connsiteY6" fmla="*/ 617930 h 2221160"/>
                <a:gd name="connsiteX7" fmla="*/ 2458174 w 8297185"/>
                <a:gd name="connsiteY7" fmla="*/ 5079 h 2221160"/>
                <a:gd name="connsiteX8" fmla="*/ 13543 w 8297185"/>
                <a:gd name="connsiteY8" fmla="*/ 1604924 h 2221160"/>
                <a:gd name="connsiteX9" fmla="*/ 5839012 w 8297185"/>
                <a:gd name="connsiteY9" fmla="*/ 2217775 h 22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97185" h="2221160">
                  <a:moveTo>
                    <a:pt x="2451403" y="0"/>
                  </a:moveTo>
                  <a:lnTo>
                    <a:pt x="8297186" y="614544"/>
                  </a:lnTo>
                  <a:lnTo>
                    <a:pt x="5844089" y="2221160"/>
                  </a:lnTo>
                  <a:lnTo>
                    <a:pt x="0" y="1606617"/>
                  </a:lnTo>
                  <a:lnTo>
                    <a:pt x="2451403" y="0"/>
                  </a:lnTo>
                  <a:close/>
                  <a:moveTo>
                    <a:pt x="5839012" y="2217775"/>
                  </a:moveTo>
                  <a:lnTo>
                    <a:pt x="8283641" y="617930"/>
                  </a:lnTo>
                  <a:lnTo>
                    <a:pt x="2458174" y="5079"/>
                  </a:lnTo>
                  <a:lnTo>
                    <a:pt x="13543" y="1604924"/>
                  </a:lnTo>
                  <a:lnTo>
                    <a:pt x="5839012" y="2217775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6977370" y="4743245"/>
              <a:ext cx="4686107" cy="1254481"/>
            </a:xfrm>
            <a:custGeom>
              <a:avLst/>
              <a:gdLst>
                <a:gd name="connsiteX0" fmla="*/ 1384840 w 4686107"/>
                <a:gd name="connsiteY0" fmla="*/ 0 h 1254481"/>
                <a:gd name="connsiteX1" fmla="*/ 4686108 w 4686107"/>
                <a:gd name="connsiteY1" fmla="*/ 347056 h 1254481"/>
                <a:gd name="connsiteX2" fmla="*/ 3301268 w 4686107"/>
                <a:gd name="connsiteY2" fmla="*/ 1254482 h 1254481"/>
                <a:gd name="connsiteX3" fmla="*/ 0 w 4686107"/>
                <a:gd name="connsiteY3" fmla="*/ 907426 h 1254481"/>
                <a:gd name="connsiteX4" fmla="*/ 1384840 w 4686107"/>
                <a:gd name="connsiteY4" fmla="*/ 0 h 1254481"/>
                <a:gd name="connsiteX5" fmla="*/ 3296190 w 4686107"/>
                <a:gd name="connsiteY5" fmla="*/ 1251096 h 1254481"/>
                <a:gd name="connsiteX6" fmla="*/ 4675951 w 4686107"/>
                <a:gd name="connsiteY6" fmla="*/ 348749 h 1254481"/>
                <a:gd name="connsiteX7" fmla="*/ 1388225 w 4686107"/>
                <a:gd name="connsiteY7" fmla="*/ 3386 h 1254481"/>
                <a:gd name="connsiteX8" fmla="*/ 8465 w 4686107"/>
                <a:gd name="connsiteY8" fmla="*/ 905732 h 1254481"/>
                <a:gd name="connsiteX9" fmla="*/ 3296190 w 4686107"/>
                <a:gd name="connsiteY9" fmla="*/ 1251096 h 125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6107" h="1254481">
                  <a:moveTo>
                    <a:pt x="1384840" y="0"/>
                  </a:moveTo>
                  <a:lnTo>
                    <a:pt x="4686108" y="347056"/>
                  </a:lnTo>
                  <a:lnTo>
                    <a:pt x="3301268" y="1254482"/>
                  </a:lnTo>
                  <a:lnTo>
                    <a:pt x="0" y="907426"/>
                  </a:lnTo>
                  <a:lnTo>
                    <a:pt x="1384840" y="0"/>
                  </a:lnTo>
                  <a:close/>
                  <a:moveTo>
                    <a:pt x="3296190" y="1251096"/>
                  </a:moveTo>
                  <a:lnTo>
                    <a:pt x="4675951" y="348749"/>
                  </a:lnTo>
                  <a:lnTo>
                    <a:pt x="1388225" y="3386"/>
                  </a:lnTo>
                  <a:lnTo>
                    <a:pt x="8465" y="905732"/>
                  </a:lnTo>
                  <a:lnTo>
                    <a:pt x="3296190" y="125109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12059630" y="6148400"/>
              <a:ext cx="1210464" cy="323354"/>
            </a:xfrm>
            <a:custGeom>
              <a:avLst/>
              <a:gdLst>
                <a:gd name="connsiteX0" fmla="*/ 357214 w 1210464"/>
                <a:gd name="connsiteY0" fmla="*/ 0 h 323354"/>
                <a:gd name="connsiteX1" fmla="*/ 1210465 w 1210464"/>
                <a:gd name="connsiteY1" fmla="*/ 89727 h 323354"/>
                <a:gd name="connsiteX2" fmla="*/ 853249 w 1210464"/>
                <a:gd name="connsiteY2" fmla="*/ 323355 h 323354"/>
                <a:gd name="connsiteX3" fmla="*/ 0 w 1210464"/>
                <a:gd name="connsiteY3" fmla="*/ 233628 h 323354"/>
                <a:gd name="connsiteX4" fmla="*/ 357214 w 1210464"/>
                <a:gd name="connsiteY4" fmla="*/ 0 h 323354"/>
                <a:gd name="connsiteX5" fmla="*/ 848171 w 1210464"/>
                <a:gd name="connsiteY5" fmla="*/ 321662 h 323354"/>
                <a:gd name="connsiteX6" fmla="*/ 1200305 w 1210464"/>
                <a:gd name="connsiteY6" fmla="*/ 91420 h 323354"/>
                <a:gd name="connsiteX7" fmla="*/ 360599 w 1210464"/>
                <a:gd name="connsiteY7" fmla="*/ 3386 h 323354"/>
                <a:gd name="connsiteX8" fmla="*/ 8465 w 1210464"/>
                <a:gd name="connsiteY8" fmla="*/ 233628 h 323354"/>
                <a:gd name="connsiteX9" fmla="*/ 848171 w 1210464"/>
                <a:gd name="connsiteY9" fmla="*/ 321662 h 3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0464" h="323354">
                  <a:moveTo>
                    <a:pt x="357214" y="0"/>
                  </a:moveTo>
                  <a:lnTo>
                    <a:pt x="1210465" y="89727"/>
                  </a:lnTo>
                  <a:lnTo>
                    <a:pt x="853249" y="323355"/>
                  </a:lnTo>
                  <a:lnTo>
                    <a:pt x="0" y="233628"/>
                  </a:lnTo>
                  <a:lnTo>
                    <a:pt x="357214" y="0"/>
                  </a:lnTo>
                  <a:close/>
                  <a:moveTo>
                    <a:pt x="848171" y="321662"/>
                  </a:moveTo>
                  <a:lnTo>
                    <a:pt x="1200305" y="91420"/>
                  </a:lnTo>
                  <a:lnTo>
                    <a:pt x="360599" y="3386"/>
                  </a:lnTo>
                  <a:lnTo>
                    <a:pt x="8465" y="233628"/>
                  </a:lnTo>
                  <a:lnTo>
                    <a:pt x="848171" y="32166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9266249" y="6080682"/>
              <a:ext cx="2508963" cy="448633"/>
            </a:xfrm>
            <a:custGeom>
              <a:avLst/>
              <a:gdLst>
                <a:gd name="connsiteX0" fmla="*/ 2508964 w 2508963"/>
                <a:gd name="connsiteY0" fmla="*/ 1693 h 448633"/>
                <a:gd name="connsiteX1" fmla="*/ 1826701 w 2508963"/>
                <a:gd name="connsiteY1" fmla="*/ 448634 h 448633"/>
                <a:gd name="connsiteX2" fmla="*/ 0 w 2508963"/>
                <a:gd name="connsiteY2" fmla="*/ 257329 h 448633"/>
                <a:gd name="connsiteX3" fmla="*/ 3386 w 2508963"/>
                <a:gd name="connsiteY3" fmla="*/ 255636 h 448633"/>
                <a:gd name="connsiteX4" fmla="*/ 1821623 w 2508963"/>
                <a:gd name="connsiteY4" fmla="*/ 446941 h 448633"/>
                <a:gd name="connsiteX5" fmla="*/ 2503884 w 2508963"/>
                <a:gd name="connsiteY5" fmla="*/ 0 h 44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8963" h="448633">
                  <a:moveTo>
                    <a:pt x="2508964" y="1693"/>
                  </a:moveTo>
                  <a:lnTo>
                    <a:pt x="1826701" y="448634"/>
                  </a:lnTo>
                  <a:lnTo>
                    <a:pt x="0" y="257329"/>
                  </a:lnTo>
                  <a:lnTo>
                    <a:pt x="3386" y="255636"/>
                  </a:lnTo>
                  <a:lnTo>
                    <a:pt x="1821623" y="446941"/>
                  </a:lnTo>
                  <a:lnTo>
                    <a:pt x="2503884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7334038" y="4920343"/>
            <a:ext cx="4757035" cy="711200"/>
          </a:xfrm>
          <a:prstGeom prst="rightArrow">
            <a:avLst>
              <a:gd name="adj1" fmla="val 50000"/>
              <a:gd name="adj2" fmla="val 66326"/>
            </a:avLst>
          </a:prstGeom>
          <a:gradFill flip="none" rotWithShape="1">
            <a:gsLst>
              <a:gs pos="0">
                <a:srgbClr val="19FCFA"/>
              </a:gs>
              <a:gs pos="100000">
                <a:srgbClr val="19FCFA">
                  <a:alpha val="0"/>
                </a:srgbClr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/>
          <p:cNvSpPr/>
          <p:nvPr/>
        </p:nvSpPr>
        <p:spPr>
          <a:xfrm flipH="1">
            <a:off x="100534" y="4920343"/>
            <a:ext cx="4815485" cy="711200"/>
          </a:xfrm>
          <a:prstGeom prst="rightArrow">
            <a:avLst>
              <a:gd name="adj1" fmla="val 50000"/>
              <a:gd name="adj2" fmla="val 66326"/>
            </a:avLst>
          </a:prstGeom>
          <a:gradFill flip="none" rotWithShape="1">
            <a:gsLst>
              <a:gs pos="0">
                <a:srgbClr val="19FCFA"/>
              </a:gs>
              <a:gs pos="100000">
                <a:srgbClr val="19FCFA">
                  <a:alpha val="0"/>
                </a:srgbClr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9290151">
            <a:off x="4032437" y="1289979"/>
            <a:ext cx="4493941" cy="4493941"/>
          </a:xfrm>
          <a:prstGeom prst="ellipse">
            <a:avLst/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图形 7"/>
          <p:cNvGrpSpPr/>
          <p:nvPr/>
        </p:nvGrpSpPr>
        <p:grpSpPr>
          <a:xfrm>
            <a:off x="5139270" y="3007124"/>
            <a:ext cx="651788" cy="2305808"/>
            <a:chOff x="7542818" y="2853904"/>
            <a:chExt cx="651788" cy="2305808"/>
          </a:xfrm>
        </p:grpSpPr>
        <p:sp>
          <p:nvSpPr>
            <p:cNvPr id="61" name="任意多边形: 形状 60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65" name="任意多边形: 形状 64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" name="图形 7"/>
          <p:cNvGrpSpPr/>
          <p:nvPr/>
        </p:nvGrpSpPr>
        <p:grpSpPr>
          <a:xfrm>
            <a:off x="6095791" y="1962569"/>
            <a:ext cx="651788" cy="3436704"/>
            <a:chOff x="8499339" y="1809349"/>
            <a:chExt cx="651788" cy="3436704"/>
          </a:xfrm>
        </p:grpSpPr>
        <p:sp>
          <p:nvSpPr>
            <p:cNvPr id="69" name="任意多边形: 形状 68"/>
            <p:cNvSpPr/>
            <p:nvPr/>
          </p:nvSpPr>
          <p:spPr>
            <a:xfrm>
              <a:off x="8958130" y="1858445"/>
              <a:ext cx="192997" cy="3385915"/>
            </a:xfrm>
            <a:custGeom>
              <a:avLst/>
              <a:gdLst>
                <a:gd name="connsiteX0" fmla="*/ 192998 w 192997"/>
                <a:gd name="connsiteY0" fmla="*/ 0 h 3385915"/>
                <a:gd name="connsiteX1" fmla="*/ 192998 w 192997"/>
                <a:gd name="connsiteY1" fmla="*/ 3260637 h 3385915"/>
                <a:gd name="connsiteX2" fmla="*/ 1694 w 192997"/>
                <a:gd name="connsiteY2" fmla="*/ 3385916 h 3385915"/>
                <a:gd name="connsiteX3" fmla="*/ 0 w 192997"/>
                <a:gd name="connsiteY3" fmla="*/ 125279 h 338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385915">
                  <a:moveTo>
                    <a:pt x="192998" y="0"/>
                  </a:moveTo>
                  <a:lnTo>
                    <a:pt x="192998" y="3260637"/>
                  </a:lnTo>
                  <a:lnTo>
                    <a:pt x="1694" y="338591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501032" y="1936321"/>
              <a:ext cx="458792" cy="3308039"/>
            </a:xfrm>
            <a:custGeom>
              <a:avLst/>
              <a:gdLst>
                <a:gd name="connsiteX0" fmla="*/ 457099 w 458792"/>
                <a:gd name="connsiteY0" fmla="*/ 47403 h 3308039"/>
                <a:gd name="connsiteX1" fmla="*/ 458792 w 458792"/>
                <a:gd name="connsiteY1" fmla="*/ 3308040 h 3308039"/>
                <a:gd name="connsiteX2" fmla="*/ 1694 w 458792"/>
                <a:gd name="connsiteY2" fmla="*/ 3260637 h 3308039"/>
                <a:gd name="connsiteX3" fmla="*/ 0 w 458792"/>
                <a:gd name="connsiteY3" fmla="*/ 0 h 330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308039">
                  <a:moveTo>
                    <a:pt x="457099" y="47403"/>
                  </a:moveTo>
                  <a:lnTo>
                    <a:pt x="458792" y="3308040"/>
                  </a:lnTo>
                  <a:lnTo>
                    <a:pt x="1694" y="32606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501032" y="1811042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" name="图形 7"/>
            <p:cNvGrpSpPr/>
            <p:nvPr/>
          </p:nvGrpSpPr>
          <p:grpSpPr>
            <a:xfrm>
              <a:off x="8499339" y="1809349"/>
              <a:ext cx="651788" cy="3436704"/>
              <a:chOff x="8499339" y="1809349"/>
              <a:chExt cx="651788" cy="3436704"/>
            </a:xfrm>
            <a:solidFill>
              <a:srgbClr val="F2F2F2"/>
            </a:solidFill>
          </p:grpSpPr>
          <p:sp>
            <p:nvSpPr>
              <p:cNvPr id="73" name="任意多边形: 形状 72"/>
              <p:cNvSpPr/>
              <p:nvPr/>
            </p:nvSpPr>
            <p:spPr>
              <a:xfrm>
                <a:off x="8956438" y="1856752"/>
                <a:ext cx="194690" cy="3389301"/>
              </a:xfrm>
              <a:custGeom>
                <a:avLst/>
                <a:gdLst>
                  <a:gd name="connsiteX0" fmla="*/ 3386 w 194690"/>
                  <a:gd name="connsiteY0" fmla="*/ 3389302 h 3389301"/>
                  <a:gd name="connsiteX1" fmla="*/ 3386 w 194690"/>
                  <a:gd name="connsiteY1" fmla="*/ 3389302 h 3389301"/>
                  <a:gd name="connsiteX2" fmla="*/ 3386 w 194690"/>
                  <a:gd name="connsiteY2" fmla="*/ 3389302 h 3389301"/>
                  <a:gd name="connsiteX3" fmla="*/ 0 w 194690"/>
                  <a:gd name="connsiteY3" fmla="*/ 126972 h 3389301"/>
                  <a:gd name="connsiteX4" fmla="*/ 0 w 194690"/>
                  <a:gd name="connsiteY4" fmla="*/ 125279 h 3389301"/>
                  <a:gd name="connsiteX5" fmla="*/ 191304 w 194690"/>
                  <a:gd name="connsiteY5" fmla="*/ 0 h 3389301"/>
                  <a:gd name="connsiteX6" fmla="*/ 192998 w 194690"/>
                  <a:gd name="connsiteY6" fmla="*/ 0 h 3389301"/>
                  <a:gd name="connsiteX7" fmla="*/ 192998 w 194690"/>
                  <a:gd name="connsiteY7" fmla="*/ 1693 h 3389301"/>
                  <a:gd name="connsiteX8" fmla="*/ 194690 w 194690"/>
                  <a:gd name="connsiteY8" fmla="*/ 3262330 h 3389301"/>
                  <a:gd name="connsiteX9" fmla="*/ 194690 w 194690"/>
                  <a:gd name="connsiteY9" fmla="*/ 3264023 h 3389301"/>
                  <a:gd name="connsiteX10" fmla="*/ 3386 w 194690"/>
                  <a:gd name="connsiteY10" fmla="*/ 3389302 h 3389301"/>
                  <a:gd name="connsiteX11" fmla="*/ 3386 w 194690"/>
                  <a:gd name="connsiteY11" fmla="*/ 3389302 h 3389301"/>
                  <a:gd name="connsiteX12" fmla="*/ 3386 w 194690"/>
                  <a:gd name="connsiteY12" fmla="*/ 128665 h 3389301"/>
                  <a:gd name="connsiteX13" fmla="*/ 5079 w 194690"/>
                  <a:gd name="connsiteY13" fmla="*/ 3385916 h 3389301"/>
                  <a:gd name="connsiteX14" fmla="*/ 194690 w 194690"/>
                  <a:gd name="connsiteY14" fmla="*/ 3262330 h 3389301"/>
                  <a:gd name="connsiteX15" fmla="*/ 192998 w 194690"/>
                  <a:gd name="connsiteY15" fmla="*/ 5079 h 3389301"/>
                  <a:gd name="connsiteX16" fmla="*/ 3386 w 194690"/>
                  <a:gd name="connsiteY16" fmla="*/ 128665 h 33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89301">
                    <a:moveTo>
                      <a:pt x="3386" y="3389302"/>
                    </a:moveTo>
                    <a:cubicBezTo>
                      <a:pt x="3386" y="3389302"/>
                      <a:pt x="3386" y="3389302"/>
                      <a:pt x="3386" y="3389302"/>
                    </a:cubicBezTo>
                    <a:cubicBezTo>
                      <a:pt x="1693" y="3389302"/>
                      <a:pt x="1693" y="3389302"/>
                      <a:pt x="3386" y="338930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3262330"/>
                    </a:lnTo>
                    <a:cubicBezTo>
                      <a:pt x="194690" y="3262330"/>
                      <a:pt x="194690" y="3264023"/>
                      <a:pt x="194690" y="3264023"/>
                    </a:cubicBezTo>
                    <a:lnTo>
                      <a:pt x="3386" y="3389302"/>
                    </a:lnTo>
                    <a:cubicBezTo>
                      <a:pt x="3386" y="3389302"/>
                      <a:pt x="3386" y="3389302"/>
                      <a:pt x="3386" y="3389302"/>
                    </a:cubicBezTo>
                    <a:close/>
                    <a:moveTo>
                      <a:pt x="3386" y="128665"/>
                    </a:moveTo>
                    <a:lnTo>
                      <a:pt x="5079" y="3385916"/>
                    </a:lnTo>
                    <a:lnTo>
                      <a:pt x="194690" y="326233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8499339" y="1934628"/>
                <a:ext cx="461754" cy="3311425"/>
              </a:xfrm>
              <a:custGeom>
                <a:avLst/>
                <a:gdLst>
                  <a:gd name="connsiteX0" fmla="*/ 460485 w 461754"/>
                  <a:gd name="connsiteY0" fmla="*/ 3311426 h 3311425"/>
                  <a:gd name="connsiteX1" fmla="*/ 460485 w 461754"/>
                  <a:gd name="connsiteY1" fmla="*/ 3311426 h 3311425"/>
                  <a:gd name="connsiteX2" fmla="*/ 3386 w 461754"/>
                  <a:gd name="connsiteY2" fmla="*/ 3264023 h 3311425"/>
                  <a:gd name="connsiteX3" fmla="*/ 1693 w 461754"/>
                  <a:gd name="connsiteY3" fmla="*/ 3262330 h 3311425"/>
                  <a:gd name="connsiteX4" fmla="*/ 0 w 461754"/>
                  <a:gd name="connsiteY4" fmla="*/ 1693 h 3311425"/>
                  <a:gd name="connsiteX5" fmla="*/ 0 w 461754"/>
                  <a:gd name="connsiteY5" fmla="*/ 0 h 3311425"/>
                  <a:gd name="connsiteX6" fmla="*/ 1693 w 461754"/>
                  <a:gd name="connsiteY6" fmla="*/ 0 h 3311425"/>
                  <a:gd name="connsiteX7" fmla="*/ 458791 w 461754"/>
                  <a:gd name="connsiteY7" fmla="*/ 47403 h 3311425"/>
                  <a:gd name="connsiteX8" fmla="*/ 460485 w 461754"/>
                  <a:gd name="connsiteY8" fmla="*/ 49096 h 3311425"/>
                  <a:gd name="connsiteX9" fmla="*/ 460485 w 461754"/>
                  <a:gd name="connsiteY9" fmla="*/ 3311426 h 3311425"/>
                  <a:gd name="connsiteX10" fmla="*/ 460485 w 461754"/>
                  <a:gd name="connsiteY10" fmla="*/ 3311426 h 3311425"/>
                  <a:gd name="connsiteX11" fmla="*/ 460485 w 461754"/>
                  <a:gd name="connsiteY11" fmla="*/ 3311426 h 3311425"/>
                  <a:gd name="connsiteX12" fmla="*/ 5079 w 461754"/>
                  <a:gd name="connsiteY12" fmla="*/ 3260637 h 3311425"/>
                  <a:gd name="connsiteX13" fmla="*/ 460485 w 461754"/>
                  <a:gd name="connsiteY13" fmla="*/ 3308040 h 3311425"/>
                  <a:gd name="connsiteX14" fmla="*/ 457099 w 461754"/>
                  <a:gd name="connsiteY14" fmla="*/ 50789 h 3311425"/>
                  <a:gd name="connsiteX15" fmla="*/ 3386 w 461754"/>
                  <a:gd name="connsiteY15" fmla="*/ 3386 h 3311425"/>
                  <a:gd name="connsiteX16" fmla="*/ 5079 w 461754"/>
                  <a:gd name="connsiteY16" fmla="*/ 3260637 h 331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3311425">
                    <a:moveTo>
                      <a:pt x="460485" y="3311426"/>
                    </a:moveTo>
                    <a:cubicBezTo>
                      <a:pt x="460485" y="3311426"/>
                      <a:pt x="460485" y="3311426"/>
                      <a:pt x="460485" y="3311426"/>
                    </a:cubicBezTo>
                    <a:lnTo>
                      <a:pt x="3386" y="3264023"/>
                    </a:lnTo>
                    <a:cubicBezTo>
                      <a:pt x="3386" y="3264023"/>
                      <a:pt x="1693" y="3264023"/>
                      <a:pt x="1693" y="326233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3311426"/>
                    </a:lnTo>
                    <a:cubicBezTo>
                      <a:pt x="462177" y="3309733"/>
                      <a:pt x="462177" y="3311426"/>
                      <a:pt x="460485" y="3311426"/>
                    </a:cubicBezTo>
                    <a:cubicBezTo>
                      <a:pt x="460485" y="3311426"/>
                      <a:pt x="460485" y="3311426"/>
                      <a:pt x="460485" y="3311426"/>
                    </a:cubicBezTo>
                    <a:close/>
                    <a:moveTo>
                      <a:pt x="5079" y="3260637"/>
                    </a:moveTo>
                    <a:lnTo>
                      <a:pt x="460485" y="3308040"/>
                    </a:lnTo>
                    <a:lnTo>
                      <a:pt x="457099" y="50789"/>
                    </a:lnTo>
                    <a:lnTo>
                      <a:pt x="3386" y="3386"/>
                    </a:lnTo>
                    <a:lnTo>
                      <a:pt x="5079" y="326063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8499339" y="180934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6" name="图形 7"/>
          <p:cNvGrpSpPr/>
          <p:nvPr/>
        </p:nvGrpSpPr>
        <p:grpSpPr>
          <a:xfrm>
            <a:off x="6700177" y="2858144"/>
            <a:ext cx="653482" cy="2493726"/>
            <a:chOff x="9103725" y="2704924"/>
            <a:chExt cx="653482" cy="2493726"/>
          </a:xfrm>
        </p:grpSpPr>
        <p:sp>
          <p:nvSpPr>
            <p:cNvPr id="77" name="任意多边形: 形状 76"/>
            <p:cNvSpPr/>
            <p:nvPr/>
          </p:nvSpPr>
          <p:spPr>
            <a:xfrm>
              <a:off x="9562516" y="2754020"/>
              <a:ext cx="194691" cy="2442938"/>
            </a:xfrm>
            <a:custGeom>
              <a:avLst/>
              <a:gdLst>
                <a:gd name="connsiteX0" fmla="*/ 192997 w 194691"/>
                <a:gd name="connsiteY0" fmla="*/ 0 h 2442938"/>
                <a:gd name="connsiteX1" fmla="*/ 194691 w 194691"/>
                <a:gd name="connsiteY1" fmla="*/ 2317660 h 2442938"/>
                <a:gd name="connsiteX2" fmla="*/ 1694 w 194691"/>
                <a:gd name="connsiteY2" fmla="*/ 2442938 h 2442938"/>
                <a:gd name="connsiteX3" fmla="*/ 0 w 194691"/>
                <a:gd name="connsiteY3" fmla="*/ 126972 h 24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1" h="2442938">
                  <a:moveTo>
                    <a:pt x="192997" y="0"/>
                  </a:moveTo>
                  <a:lnTo>
                    <a:pt x="194691" y="2317660"/>
                  </a:lnTo>
                  <a:lnTo>
                    <a:pt x="1694" y="2442938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9105418" y="2831896"/>
              <a:ext cx="458792" cy="2365062"/>
            </a:xfrm>
            <a:custGeom>
              <a:avLst/>
              <a:gdLst>
                <a:gd name="connsiteX0" fmla="*/ 457099 w 458792"/>
                <a:gd name="connsiteY0" fmla="*/ 49096 h 2365062"/>
                <a:gd name="connsiteX1" fmla="*/ 458792 w 458792"/>
                <a:gd name="connsiteY1" fmla="*/ 2365062 h 2365062"/>
                <a:gd name="connsiteX2" fmla="*/ 1694 w 458792"/>
                <a:gd name="connsiteY2" fmla="*/ 2315966 h 2365062"/>
                <a:gd name="connsiteX3" fmla="*/ 0 w 458792"/>
                <a:gd name="connsiteY3" fmla="*/ 0 h 23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365062">
                  <a:moveTo>
                    <a:pt x="457099" y="49096"/>
                  </a:moveTo>
                  <a:lnTo>
                    <a:pt x="458792" y="2365062"/>
                  </a:lnTo>
                  <a:lnTo>
                    <a:pt x="1694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9105418" y="2706617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0" name="图形 7"/>
            <p:cNvGrpSpPr/>
            <p:nvPr/>
          </p:nvGrpSpPr>
          <p:grpSpPr>
            <a:xfrm>
              <a:off x="9103725" y="2704924"/>
              <a:ext cx="651787" cy="2493726"/>
              <a:chOff x="9103725" y="2704924"/>
              <a:chExt cx="651787" cy="2493726"/>
            </a:xfrm>
            <a:solidFill>
              <a:srgbClr val="F2F2F2"/>
            </a:solidFill>
          </p:grpSpPr>
          <p:sp>
            <p:nvSpPr>
              <p:cNvPr id="81" name="任意多边形: 形状 80"/>
              <p:cNvSpPr/>
              <p:nvPr/>
            </p:nvSpPr>
            <p:spPr>
              <a:xfrm>
                <a:off x="9560824" y="2754020"/>
                <a:ext cx="194689" cy="2444631"/>
              </a:xfrm>
              <a:custGeom>
                <a:avLst/>
                <a:gdLst>
                  <a:gd name="connsiteX0" fmla="*/ 3386 w 194689"/>
                  <a:gd name="connsiteY0" fmla="*/ 2444631 h 2444631"/>
                  <a:gd name="connsiteX1" fmla="*/ 3386 w 194689"/>
                  <a:gd name="connsiteY1" fmla="*/ 2444631 h 2444631"/>
                  <a:gd name="connsiteX2" fmla="*/ 3386 w 194689"/>
                  <a:gd name="connsiteY2" fmla="*/ 2444631 h 2444631"/>
                  <a:gd name="connsiteX3" fmla="*/ 0 w 194689"/>
                  <a:gd name="connsiteY3" fmla="*/ 126972 h 2444631"/>
                  <a:gd name="connsiteX4" fmla="*/ 0 w 194689"/>
                  <a:gd name="connsiteY4" fmla="*/ 125279 h 2444631"/>
                  <a:gd name="connsiteX5" fmla="*/ 191304 w 194689"/>
                  <a:gd name="connsiteY5" fmla="*/ 0 h 2444631"/>
                  <a:gd name="connsiteX6" fmla="*/ 192997 w 194689"/>
                  <a:gd name="connsiteY6" fmla="*/ 0 h 2444631"/>
                  <a:gd name="connsiteX7" fmla="*/ 192997 w 194689"/>
                  <a:gd name="connsiteY7" fmla="*/ 1693 h 2444631"/>
                  <a:gd name="connsiteX8" fmla="*/ 194689 w 194689"/>
                  <a:gd name="connsiteY8" fmla="*/ 2317660 h 2444631"/>
                  <a:gd name="connsiteX9" fmla="*/ 194689 w 194689"/>
                  <a:gd name="connsiteY9" fmla="*/ 2319352 h 2444631"/>
                  <a:gd name="connsiteX10" fmla="*/ 3386 w 194689"/>
                  <a:gd name="connsiteY10" fmla="*/ 2444631 h 2444631"/>
                  <a:gd name="connsiteX11" fmla="*/ 3386 w 194689"/>
                  <a:gd name="connsiteY11" fmla="*/ 2444631 h 2444631"/>
                  <a:gd name="connsiteX12" fmla="*/ 3386 w 194689"/>
                  <a:gd name="connsiteY12" fmla="*/ 126972 h 2444631"/>
                  <a:gd name="connsiteX13" fmla="*/ 5079 w 194689"/>
                  <a:gd name="connsiteY13" fmla="*/ 2439552 h 2444631"/>
                  <a:gd name="connsiteX14" fmla="*/ 194689 w 194689"/>
                  <a:gd name="connsiteY14" fmla="*/ 2315966 h 2444631"/>
                  <a:gd name="connsiteX15" fmla="*/ 192997 w 194689"/>
                  <a:gd name="connsiteY15" fmla="*/ 3386 h 2444631"/>
                  <a:gd name="connsiteX16" fmla="*/ 3386 w 194689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89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2938"/>
                      <a:pt x="1693" y="2442938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89" y="2317660"/>
                    </a:lnTo>
                    <a:cubicBezTo>
                      <a:pt x="194689" y="2317660"/>
                      <a:pt x="194689" y="2319352"/>
                      <a:pt x="194689" y="2319352"/>
                    </a:cubicBezTo>
                    <a:lnTo>
                      <a:pt x="3386" y="2444631"/>
                    </a:lnTo>
                    <a:cubicBezTo>
                      <a:pt x="3386" y="2444631"/>
                      <a:pt x="3386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79" y="2439552"/>
                    </a:lnTo>
                    <a:lnTo>
                      <a:pt x="194689" y="2315966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9103725" y="2831896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3 w 461754"/>
                  <a:gd name="connsiteY3" fmla="*/ 2317659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3 w 461754"/>
                  <a:gd name="connsiteY6" fmla="*/ 0 h 2366755"/>
                  <a:gd name="connsiteX7" fmla="*/ 458791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79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1 w 461754"/>
                  <a:gd name="connsiteY14" fmla="*/ 49096 h 2366755"/>
                  <a:gd name="connsiteX15" fmla="*/ 3386 w 461754"/>
                  <a:gd name="connsiteY15" fmla="*/ 1693 h 2366755"/>
                  <a:gd name="connsiteX16" fmla="*/ 5079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3" y="2319352"/>
                      <a:pt x="1693" y="23176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7" y="2365062"/>
                      <a:pt x="462177" y="2365062"/>
                      <a:pt x="460485" y="2366755"/>
                    </a:cubicBezTo>
                    <a:cubicBezTo>
                      <a:pt x="462177" y="2366755"/>
                      <a:pt x="460485" y="2366755"/>
                      <a:pt x="460485" y="2366755"/>
                    </a:cubicBezTo>
                    <a:close/>
                    <a:moveTo>
                      <a:pt x="5079" y="2315966"/>
                    </a:moveTo>
                    <a:lnTo>
                      <a:pt x="460485" y="2363369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9103725" y="2704924"/>
                <a:ext cx="651787" cy="176067"/>
              </a:xfrm>
              <a:custGeom>
                <a:avLst/>
                <a:gdLst>
                  <a:gd name="connsiteX0" fmla="*/ 458791 w 651787"/>
                  <a:gd name="connsiteY0" fmla="*/ 176068 h 176067"/>
                  <a:gd name="connsiteX1" fmla="*/ 458791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1 w 651787"/>
                  <a:gd name="connsiteY10" fmla="*/ 176068 h 176067"/>
                  <a:gd name="connsiteX11" fmla="*/ 458791 w 651787"/>
                  <a:gd name="connsiteY11" fmla="*/ 176068 h 176067"/>
                  <a:gd name="connsiteX12" fmla="*/ 5079 w 651787"/>
                  <a:gd name="connsiteY12" fmla="*/ 126972 h 176067"/>
                  <a:gd name="connsiteX13" fmla="*/ 458791 w 651787"/>
                  <a:gd name="connsiteY13" fmla="*/ 174375 h 176067"/>
                  <a:gd name="connsiteX14" fmla="*/ 646710 w 651787"/>
                  <a:gd name="connsiteY14" fmla="*/ 50789 h 176067"/>
                  <a:gd name="connsiteX15" fmla="*/ 192997 w 651787"/>
                  <a:gd name="connsiteY15" fmla="*/ 3386 h 176067"/>
                  <a:gd name="connsiteX16" fmla="*/ 5079 w 651787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4" name="图形 7"/>
          <p:cNvGrpSpPr/>
          <p:nvPr/>
        </p:nvGrpSpPr>
        <p:grpSpPr>
          <a:xfrm>
            <a:off x="7668549" y="4012741"/>
            <a:ext cx="653481" cy="1660791"/>
            <a:chOff x="10072097" y="3859521"/>
            <a:chExt cx="653481" cy="1660791"/>
          </a:xfrm>
        </p:grpSpPr>
        <p:sp>
          <p:nvSpPr>
            <p:cNvPr id="85" name="任意多边形: 形状 84"/>
            <p:cNvSpPr/>
            <p:nvPr/>
          </p:nvSpPr>
          <p:spPr>
            <a:xfrm>
              <a:off x="10530888" y="3908617"/>
              <a:ext cx="194690" cy="1610002"/>
            </a:xfrm>
            <a:custGeom>
              <a:avLst/>
              <a:gdLst>
                <a:gd name="connsiteX0" fmla="*/ 192998 w 194690"/>
                <a:gd name="connsiteY0" fmla="*/ 0 h 1610002"/>
                <a:gd name="connsiteX1" fmla="*/ 194690 w 194690"/>
                <a:gd name="connsiteY1" fmla="*/ 1484724 h 1610002"/>
                <a:gd name="connsiteX2" fmla="*/ 1693 w 194690"/>
                <a:gd name="connsiteY2" fmla="*/ 1610003 h 1610002"/>
                <a:gd name="connsiteX3" fmla="*/ 0 w 194690"/>
                <a:gd name="connsiteY3" fmla="*/ 126972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610002">
                  <a:moveTo>
                    <a:pt x="192998" y="0"/>
                  </a:moveTo>
                  <a:lnTo>
                    <a:pt x="194690" y="1484724"/>
                  </a:lnTo>
                  <a:lnTo>
                    <a:pt x="1693" y="161000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73790" y="3986493"/>
              <a:ext cx="458791" cy="1532126"/>
            </a:xfrm>
            <a:custGeom>
              <a:avLst/>
              <a:gdLst>
                <a:gd name="connsiteX0" fmla="*/ 457099 w 458791"/>
                <a:gd name="connsiteY0" fmla="*/ 49096 h 1532126"/>
                <a:gd name="connsiteX1" fmla="*/ 458791 w 458791"/>
                <a:gd name="connsiteY1" fmla="*/ 1532127 h 1532126"/>
                <a:gd name="connsiteX2" fmla="*/ 1693 w 458791"/>
                <a:gd name="connsiteY2" fmla="*/ 1484724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7099" y="49096"/>
                  </a:moveTo>
                  <a:lnTo>
                    <a:pt x="458791" y="1532127"/>
                  </a:lnTo>
                  <a:lnTo>
                    <a:pt x="1693" y="14847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10073790" y="3861214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8" name="图形 7"/>
            <p:cNvGrpSpPr/>
            <p:nvPr/>
          </p:nvGrpSpPr>
          <p:grpSpPr>
            <a:xfrm>
              <a:off x="10072097" y="3859521"/>
              <a:ext cx="651788" cy="1660791"/>
              <a:chOff x="10072097" y="3859521"/>
              <a:chExt cx="651788" cy="1660791"/>
            </a:xfrm>
            <a:solidFill>
              <a:srgbClr val="F2F2F2"/>
            </a:solidFill>
          </p:grpSpPr>
          <p:sp>
            <p:nvSpPr>
              <p:cNvPr id="89" name="任意多边形: 形状 88"/>
              <p:cNvSpPr/>
              <p:nvPr/>
            </p:nvSpPr>
            <p:spPr>
              <a:xfrm>
                <a:off x="10529196" y="3908617"/>
                <a:ext cx="194690" cy="1611696"/>
              </a:xfrm>
              <a:custGeom>
                <a:avLst/>
                <a:gdLst>
                  <a:gd name="connsiteX0" fmla="*/ 3385 w 194690"/>
                  <a:gd name="connsiteY0" fmla="*/ 1611696 h 1611696"/>
                  <a:gd name="connsiteX1" fmla="*/ 3385 w 194690"/>
                  <a:gd name="connsiteY1" fmla="*/ 1611696 h 1611696"/>
                  <a:gd name="connsiteX2" fmla="*/ 3385 w 194690"/>
                  <a:gd name="connsiteY2" fmla="*/ 1611696 h 1611696"/>
                  <a:gd name="connsiteX3" fmla="*/ 0 w 194690"/>
                  <a:gd name="connsiteY3" fmla="*/ 126972 h 1611696"/>
                  <a:gd name="connsiteX4" fmla="*/ 0 w 194690"/>
                  <a:gd name="connsiteY4" fmla="*/ 125279 h 1611696"/>
                  <a:gd name="connsiteX5" fmla="*/ 191303 w 194690"/>
                  <a:gd name="connsiteY5" fmla="*/ 0 h 1611696"/>
                  <a:gd name="connsiteX6" fmla="*/ 192998 w 194690"/>
                  <a:gd name="connsiteY6" fmla="*/ 0 h 1611696"/>
                  <a:gd name="connsiteX7" fmla="*/ 192998 w 194690"/>
                  <a:gd name="connsiteY7" fmla="*/ 1693 h 1611696"/>
                  <a:gd name="connsiteX8" fmla="*/ 194690 w 194690"/>
                  <a:gd name="connsiteY8" fmla="*/ 1486417 h 1611696"/>
                  <a:gd name="connsiteX9" fmla="*/ 194690 w 194690"/>
                  <a:gd name="connsiteY9" fmla="*/ 1488110 h 1611696"/>
                  <a:gd name="connsiteX10" fmla="*/ 3385 w 194690"/>
                  <a:gd name="connsiteY10" fmla="*/ 1611696 h 1611696"/>
                  <a:gd name="connsiteX11" fmla="*/ 3385 w 194690"/>
                  <a:gd name="connsiteY11" fmla="*/ 1611696 h 1611696"/>
                  <a:gd name="connsiteX12" fmla="*/ 3385 w 194690"/>
                  <a:gd name="connsiteY12" fmla="*/ 126972 h 1611696"/>
                  <a:gd name="connsiteX13" fmla="*/ 5078 w 194690"/>
                  <a:gd name="connsiteY13" fmla="*/ 1608310 h 1611696"/>
                  <a:gd name="connsiteX14" fmla="*/ 194690 w 194690"/>
                  <a:gd name="connsiteY14" fmla="*/ 1484724 h 1611696"/>
                  <a:gd name="connsiteX15" fmla="*/ 192998 w 194690"/>
                  <a:gd name="connsiteY15" fmla="*/ 3386 h 1611696"/>
                  <a:gd name="connsiteX16" fmla="*/ 3385 w 194690"/>
                  <a:gd name="connsiteY16" fmla="*/ 126972 h 16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6">
                    <a:moveTo>
                      <a:pt x="3385" y="1611696"/>
                    </a:moveTo>
                    <a:cubicBezTo>
                      <a:pt x="3385" y="1611696"/>
                      <a:pt x="3385" y="1611696"/>
                      <a:pt x="3385" y="1611696"/>
                    </a:cubicBezTo>
                    <a:cubicBezTo>
                      <a:pt x="3385" y="1611696"/>
                      <a:pt x="3385" y="1610003"/>
                      <a:pt x="3385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5" y="1611696"/>
                    </a:lnTo>
                    <a:cubicBezTo>
                      <a:pt x="5078" y="1611696"/>
                      <a:pt x="3385" y="1611696"/>
                      <a:pt x="3385" y="1611696"/>
                    </a:cubicBezTo>
                    <a:close/>
                    <a:moveTo>
                      <a:pt x="3385" y="126972"/>
                    </a:moveTo>
                    <a:lnTo>
                      <a:pt x="5078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072097" y="3984048"/>
                <a:ext cx="461753" cy="1536265"/>
              </a:xfrm>
              <a:custGeom>
                <a:avLst/>
                <a:gdLst>
                  <a:gd name="connsiteX0" fmla="*/ 460484 w 461753"/>
                  <a:gd name="connsiteY0" fmla="*/ 1536265 h 1536265"/>
                  <a:gd name="connsiteX1" fmla="*/ 460484 w 461753"/>
                  <a:gd name="connsiteY1" fmla="*/ 1536265 h 1536265"/>
                  <a:gd name="connsiteX2" fmla="*/ 3385 w 461753"/>
                  <a:gd name="connsiteY2" fmla="*/ 1488862 h 1536265"/>
                  <a:gd name="connsiteX3" fmla="*/ 1693 w 461753"/>
                  <a:gd name="connsiteY3" fmla="*/ 1487169 h 1536265"/>
                  <a:gd name="connsiteX4" fmla="*/ 0 w 461753"/>
                  <a:gd name="connsiteY4" fmla="*/ 2445 h 1536265"/>
                  <a:gd name="connsiteX5" fmla="*/ 0 w 461753"/>
                  <a:gd name="connsiteY5" fmla="*/ 752 h 1536265"/>
                  <a:gd name="connsiteX6" fmla="*/ 1693 w 461753"/>
                  <a:gd name="connsiteY6" fmla="*/ 752 h 1536265"/>
                  <a:gd name="connsiteX7" fmla="*/ 458791 w 461753"/>
                  <a:gd name="connsiteY7" fmla="*/ 48155 h 1536265"/>
                  <a:gd name="connsiteX8" fmla="*/ 460484 w 461753"/>
                  <a:gd name="connsiteY8" fmla="*/ 49848 h 1536265"/>
                  <a:gd name="connsiteX9" fmla="*/ 460484 w 461753"/>
                  <a:gd name="connsiteY9" fmla="*/ 1536265 h 1536265"/>
                  <a:gd name="connsiteX10" fmla="*/ 460484 w 461753"/>
                  <a:gd name="connsiteY10" fmla="*/ 1536265 h 1536265"/>
                  <a:gd name="connsiteX11" fmla="*/ 460484 w 461753"/>
                  <a:gd name="connsiteY11" fmla="*/ 1536265 h 1536265"/>
                  <a:gd name="connsiteX12" fmla="*/ 5078 w 461753"/>
                  <a:gd name="connsiteY12" fmla="*/ 1485477 h 1536265"/>
                  <a:gd name="connsiteX13" fmla="*/ 460484 w 461753"/>
                  <a:gd name="connsiteY13" fmla="*/ 1532879 h 1536265"/>
                  <a:gd name="connsiteX14" fmla="*/ 458791 w 461753"/>
                  <a:gd name="connsiteY14" fmla="*/ 51541 h 1536265"/>
                  <a:gd name="connsiteX15" fmla="*/ 3385 w 461753"/>
                  <a:gd name="connsiteY15" fmla="*/ 4138 h 1536265"/>
                  <a:gd name="connsiteX16" fmla="*/ 5078 w 461753"/>
                  <a:gd name="connsiteY16" fmla="*/ 1485477 h 15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536265">
                    <a:moveTo>
                      <a:pt x="460484" y="1536265"/>
                    </a:moveTo>
                    <a:cubicBezTo>
                      <a:pt x="460484" y="1536265"/>
                      <a:pt x="460484" y="1536265"/>
                      <a:pt x="460484" y="1536265"/>
                    </a:cubicBezTo>
                    <a:lnTo>
                      <a:pt x="3385" y="1488862"/>
                    </a:lnTo>
                    <a:cubicBezTo>
                      <a:pt x="3385" y="1488862"/>
                      <a:pt x="1693" y="1488862"/>
                      <a:pt x="1693" y="1487169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0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1536265"/>
                    </a:lnTo>
                    <a:cubicBezTo>
                      <a:pt x="462176" y="1534572"/>
                      <a:pt x="462176" y="1536265"/>
                      <a:pt x="460484" y="1536265"/>
                    </a:cubicBezTo>
                    <a:cubicBezTo>
                      <a:pt x="462176" y="1536265"/>
                      <a:pt x="462176" y="1536265"/>
                      <a:pt x="460484" y="1536265"/>
                    </a:cubicBezTo>
                    <a:close/>
                    <a:moveTo>
                      <a:pt x="5078" y="1485477"/>
                    </a:moveTo>
                    <a:lnTo>
                      <a:pt x="460484" y="1532879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78" y="148547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072097" y="385952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8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8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2" name="图形 7"/>
          <p:cNvGrpSpPr/>
          <p:nvPr/>
        </p:nvGrpSpPr>
        <p:grpSpPr>
          <a:xfrm>
            <a:off x="4853160" y="3768955"/>
            <a:ext cx="653482" cy="1660791"/>
            <a:chOff x="7256708" y="3615735"/>
            <a:chExt cx="653482" cy="1660791"/>
          </a:xfrm>
        </p:grpSpPr>
        <p:sp>
          <p:nvSpPr>
            <p:cNvPr id="93" name="任意多边形: 形状 92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6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97" name="任意多边形: 形状 96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0" name="图形 7"/>
          <p:cNvGrpSpPr/>
          <p:nvPr/>
        </p:nvGrpSpPr>
        <p:grpSpPr>
          <a:xfrm>
            <a:off x="5349197" y="3599660"/>
            <a:ext cx="651789" cy="2021391"/>
            <a:chOff x="7752745" y="3446440"/>
            <a:chExt cx="651789" cy="2021391"/>
          </a:xfrm>
        </p:grpSpPr>
        <p:sp>
          <p:nvSpPr>
            <p:cNvPr id="101" name="任意多边形: 形状 100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4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105" name="任意多边形: 形状 104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8" name="图形 7"/>
          <p:cNvGrpSpPr/>
          <p:nvPr/>
        </p:nvGrpSpPr>
        <p:grpSpPr>
          <a:xfrm>
            <a:off x="7060777" y="4232826"/>
            <a:ext cx="651789" cy="1521969"/>
            <a:chOff x="9464325" y="4079606"/>
            <a:chExt cx="651789" cy="1521969"/>
          </a:xfrm>
        </p:grpSpPr>
        <p:sp>
          <p:nvSpPr>
            <p:cNvPr id="109" name="任意多边形: 形状 108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2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113" name="任意多边形: 形状 112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6" name="图形 7"/>
          <p:cNvGrpSpPr/>
          <p:nvPr/>
        </p:nvGrpSpPr>
        <p:grpSpPr>
          <a:xfrm>
            <a:off x="6156737" y="3213665"/>
            <a:ext cx="653482" cy="2492033"/>
            <a:chOff x="8560285" y="3060445"/>
            <a:chExt cx="653482" cy="2492033"/>
          </a:xfrm>
        </p:grpSpPr>
        <p:sp>
          <p:nvSpPr>
            <p:cNvPr id="117" name="任意多边形: 形状 116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0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121" name="任意多边形: 形状 120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4" name="图形 7"/>
          <p:cNvGrpSpPr/>
          <p:nvPr/>
        </p:nvGrpSpPr>
        <p:grpSpPr>
          <a:xfrm>
            <a:off x="6309103" y="3911164"/>
            <a:ext cx="651788" cy="2011233"/>
            <a:chOff x="8712651" y="3757944"/>
            <a:chExt cx="651788" cy="2011233"/>
          </a:xfrm>
        </p:grpSpPr>
        <p:sp>
          <p:nvSpPr>
            <p:cNvPr id="125" name="任意多边形: 形状 124"/>
            <p:cNvSpPr/>
            <p:nvPr/>
          </p:nvSpPr>
          <p:spPr>
            <a:xfrm>
              <a:off x="9171444" y="3807040"/>
              <a:ext cx="192996" cy="1960445"/>
            </a:xfrm>
            <a:custGeom>
              <a:avLst/>
              <a:gdLst>
                <a:gd name="connsiteX0" fmla="*/ 192997 w 192996"/>
                <a:gd name="connsiteY0" fmla="*/ 0 h 1960445"/>
                <a:gd name="connsiteX1" fmla="*/ 192997 w 192996"/>
                <a:gd name="connsiteY1" fmla="*/ 1835166 h 1960445"/>
                <a:gd name="connsiteX2" fmla="*/ 1693 w 192996"/>
                <a:gd name="connsiteY2" fmla="*/ 1960445 h 1960445"/>
                <a:gd name="connsiteX3" fmla="*/ 0 w 192996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960445">
                  <a:moveTo>
                    <a:pt x="192997" y="0"/>
                  </a:moveTo>
                  <a:lnTo>
                    <a:pt x="192997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8714345" y="3884916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8714345" y="3757944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8" name="图形 7"/>
            <p:cNvGrpSpPr/>
            <p:nvPr/>
          </p:nvGrpSpPr>
          <p:grpSpPr>
            <a:xfrm>
              <a:off x="8712651" y="3757944"/>
              <a:ext cx="651788" cy="2011233"/>
              <a:chOff x="8712651" y="3757944"/>
              <a:chExt cx="651788" cy="2011233"/>
            </a:xfrm>
            <a:solidFill>
              <a:srgbClr val="F2F2F2"/>
            </a:solidFill>
          </p:grpSpPr>
          <p:sp>
            <p:nvSpPr>
              <p:cNvPr id="129" name="任意多边形: 形状 128"/>
              <p:cNvSpPr/>
              <p:nvPr/>
            </p:nvSpPr>
            <p:spPr>
              <a:xfrm>
                <a:off x="9169750" y="3805347"/>
                <a:ext cx="194690" cy="1963831"/>
              </a:xfrm>
              <a:custGeom>
                <a:avLst/>
                <a:gdLst>
                  <a:gd name="connsiteX0" fmla="*/ 3386 w 194690"/>
                  <a:gd name="connsiteY0" fmla="*/ 1963831 h 1963831"/>
                  <a:gd name="connsiteX1" fmla="*/ 3386 w 194690"/>
                  <a:gd name="connsiteY1" fmla="*/ 1963831 h 1963831"/>
                  <a:gd name="connsiteX2" fmla="*/ 3386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6 w 194690"/>
                  <a:gd name="connsiteY10" fmla="*/ 1963831 h 1963831"/>
                  <a:gd name="connsiteX11" fmla="*/ 3386 w 194690"/>
                  <a:gd name="connsiteY11" fmla="*/ 1963831 h 1963831"/>
                  <a:gd name="connsiteX12" fmla="*/ 3386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6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6" y="1963831"/>
                    </a:moveTo>
                    <a:cubicBezTo>
                      <a:pt x="3386" y="1963831"/>
                      <a:pt x="3386" y="1963831"/>
                      <a:pt x="3386" y="1963831"/>
                    </a:cubicBezTo>
                    <a:cubicBezTo>
                      <a:pt x="1694" y="1963831"/>
                      <a:pt x="1694" y="1963831"/>
                      <a:pt x="3386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6" y="1963831"/>
                    </a:lnTo>
                    <a:cubicBezTo>
                      <a:pt x="3386" y="1963831"/>
                      <a:pt x="3386" y="1963831"/>
                      <a:pt x="3386" y="1963831"/>
                    </a:cubicBezTo>
                    <a:close/>
                    <a:moveTo>
                      <a:pt x="3386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8712651" y="3883223"/>
                <a:ext cx="461754" cy="1885955"/>
              </a:xfrm>
              <a:custGeom>
                <a:avLst/>
                <a:gdLst>
                  <a:gd name="connsiteX0" fmla="*/ 460485 w 461754"/>
                  <a:gd name="connsiteY0" fmla="*/ 1885955 h 1885955"/>
                  <a:gd name="connsiteX1" fmla="*/ 460485 w 461754"/>
                  <a:gd name="connsiteY1" fmla="*/ 1885955 h 1885955"/>
                  <a:gd name="connsiteX2" fmla="*/ 3386 w 461754"/>
                  <a:gd name="connsiteY2" fmla="*/ 1838552 h 1885955"/>
                  <a:gd name="connsiteX3" fmla="*/ 1694 w 461754"/>
                  <a:gd name="connsiteY3" fmla="*/ 1836859 h 1885955"/>
                  <a:gd name="connsiteX4" fmla="*/ 0 w 461754"/>
                  <a:gd name="connsiteY4" fmla="*/ 1693 h 1885955"/>
                  <a:gd name="connsiteX5" fmla="*/ 0 w 461754"/>
                  <a:gd name="connsiteY5" fmla="*/ 0 h 1885955"/>
                  <a:gd name="connsiteX6" fmla="*/ 1694 w 461754"/>
                  <a:gd name="connsiteY6" fmla="*/ 0 h 1885955"/>
                  <a:gd name="connsiteX7" fmla="*/ 458792 w 461754"/>
                  <a:gd name="connsiteY7" fmla="*/ 47403 h 1885955"/>
                  <a:gd name="connsiteX8" fmla="*/ 460485 w 461754"/>
                  <a:gd name="connsiteY8" fmla="*/ 49096 h 1885955"/>
                  <a:gd name="connsiteX9" fmla="*/ 460485 w 461754"/>
                  <a:gd name="connsiteY9" fmla="*/ 1885955 h 1885955"/>
                  <a:gd name="connsiteX10" fmla="*/ 460485 w 461754"/>
                  <a:gd name="connsiteY10" fmla="*/ 1885955 h 1885955"/>
                  <a:gd name="connsiteX11" fmla="*/ 460485 w 461754"/>
                  <a:gd name="connsiteY11" fmla="*/ 1885955 h 1885955"/>
                  <a:gd name="connsiteX12" fmla="*/ 3386 w 461754"/>
                  <a:gd name="connsiteY12" fmla="*/ 1835166 h 1885955"/>
                  <a:gd name="connsiteX13" fmla="*/ 458792 w 461754"/>
                  <a:gd name="connsiteY13" fmla="*/ 1882569 h 1885955"/>
                  <a:gd name="connsiteX14" fmla="*/ 457099 w 461754"/>
                  <a:gd name="connsiteY14" fmla="*/ 49096 h 1885955"/>
                  <a:gd name="connsiteX15" fmla="*/ 1694 w 461754"/>
                  <a:gd name="connsiteY15" fmla="*/ 1693 h 1885955"/>
                  <a:gd name="connsiteX16" fmla="*/ 3386 w 461754"/>
                  <a:gd name="connsiteY16" fmla="*/ 1835166 h 188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5">
                    <a:moveTo>
                      <a:pt x="460485" y="1885955"/>
                    </a:moveTo>
                    <a:cubicBezTo>
                      <a:pt x="460485" y="1885955"/>
                      <a:pt x="460485" y="1885955"/>
                      <a:pt x="460485" y="1885955"/>
                    </a:cubicBezTo>
                    <a:lnTo>
                      <a:pt x="3386" y="1838552"/>
                    </a:lnTo>
                    <a:cubicBezTo>
                      <a:pt x="3386" y="1838552"/>
                      <a:pt x="1694" y="1838552"/>
                      <a:pt x="1694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885955"/>
                    </a:lnTo>
                    <a:cubicBezTo>
                      <a:pt x="462178" y="1884262"/>
                      <a:pt x="462178" y="1885955"/>
                      <a:pt x="460485" y="1885955"/>
                    </a:cubicBezTo>
                    <a:cubicBezTo>
                      <a:pt x="460485" y="1885955"/>
                      <a:pt x="460485" y="1885955"/>
                      <a:pt x="460485" y="1885955"/>
                    </a:cubicBezTo>
                    <a:close/>
                    <a:moveTo>
                      <a:pt x="3386" y="1835166"/>
                    </a:moveTo>
                    <a:lnTo>
                      <a:pt x="458792" y="1882569"/>
                    </a:lnTo>
                    <a:lnTo>
                      <a:pt x="457099" y="49096"/>
                    </a:lnTo>
                    <a:lnTo>
                      <a:pt x="1694" y="1693"/>
                    </a:lnTo>
                    <a:lnTo>
                      <a:pt x="3386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8712651" y="3757944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2" name="图形 7"/>
          <p:cNvGrpSpPr/>
          <p:nvPr/>
        </p:nvGrpSpPr>
        <p:grpSpPr>
          <a:xfrm>
            <a:off x="7932650" y="4454603"/>
            <a:ext cx="651788" cy="1442399"/>
            <a:chOff x="10336198" y="4301383"/>
            <a:chExt cx="651788" cy="1442399"/>
          </a:xfrm>
        </p:grpSpPr>
        <p:sp>
          <p:nvSpPr>
            <p:cNvPr id="133" name="任意多边形: 形状 132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6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137" name="任意多边形: 形状 136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0" name="图形 7"/>
          <p:cNvGrpSpPr/>
          <p:nvPr/>
        </p:nvGrpSpPr>
        <p:grpSpPr>
          <a:xfrm>
            <a:off x="5133634" y="5055319"/>
            <a:ext cx="651788" cy="790611"/>
            <a:chOff x="7258401" y="5437358"/>
            <a:chExt cx="651788" cy="790611"/>
          </a:xfrm>
        </p:grpSpPr>
        <p:sp>
          <p:nvSpPr>
            <p:cNvPr id="141" name="任意多边形: 形状 140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4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145" name="任意多边形: 形状 144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2" name="图形 7"/>
          <p:cNvGrpSpPr/>
          <p:nvPr/>
        </p:nvGrpSpPr>
        <p:grpSpPr>
          <a:xfrm>
            <a:off x="4013453" y="3982268"/>
            <a:ext cx="651788" cy="1396690"/>
            <a:chOff x="6417001" y="3829048"/>
            <a:chExt cx="651788" cy="1396690"/>
          </a:xfrm>
        </p:grpSpPr>
        <p:sp>
          <p:nvSpPr>
            <p:cNvPr id="213" name="任意多边形: 形状 212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6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217" name="任意多边形: 形状 216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0" name="图形 7"/>
          <p:cNvGrpSpPr/>
          <p:nvPr/>
        </p:nvGrpSpPr>
        <p:grpSpPr>
          <a:xfrm>
            <a:off x="4153968" y="4486770"/>
            <a:ext cx="653482" cy="1110580"/>
            <a:chOff x="6557516" y="4333550"/>
            <a:chExt cx="653482" cy="1110580"/>
          </a:xfrm>
        </p:grpSpPr>
        <p:sp>
          <p:nvSpPr>
            <p:cNvPr id="221" name="任意多边形: 形状 220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4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225" name="任意多边形: 形状 224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图形 7"/>
          <p:cNvGrpSpPr/>
          <p:nvPr/>
        </p:nvGrpSpPr>
        <p:grpSpPr>
          <a:xfrm>
            <a:off x="5775094" y="5386663"/>
            <a:ext cx="651788" cy="509580"/>
            <a:chOff x="8192914" y="5869062"/>
            <a:chExt cx="651788" cy="509580"/>
          </a:xfrm>
        </p:grpSpPr>
        <p:sp>
          <p:nvSpPr>
            <p:cNvPr id="229" name="任意多边形: 形状 22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233" name="任意多边形: 形状 23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6" name="图形 7"/>
          <p:cNvGrpSpPr/>
          <p:nvPr/>
        </p:nvGrpSpPr>
        <p:grpSpPr>
          <a:xfrm>
            <a:off x="6733914" y="5665707"/>
            <a:ext cx="651788" cy="309811"/>
            <a:chOff x="8568750" y="6170409"/>
            <a:chExt cx="651788" cy="309811"/>
          </a:xfrm>
        </p:grpSpPr>
        <p:sp>
          <p:nvSpPr>
            <p:cNvPr id="237" name="任意多边形: 形状 236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0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241" name="任意多边形: 形状 240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65" name="图表 264"/>
          <p:cNvGraphicFramePr/>
          <p:nvPr/>
        </p:nvGraphicFramePr>
        <p:xfrm>
          <a:off x="565981" y="2553048"/>
          <a:ext cx="2695004" cy="2973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68" name="图表 267"/>
          <p:cNvGraphicFramePr/>
          <p:nvPr/>
        </p:nvGraphicFramePr>
        <p:xfrm>
          <a:off x="8998910" y="2553048"/>
          <a:ext cx="2695004" cy="2973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9" name="文本框 268"/>
          <p:cNvSpPr txBox="1"/>
          <p:nvPr/>
        </p:nvSpPr>
        <p:spPr>
          <a:xfrm>
            <a:off x="735921" y="6120337"/>
            <a:ext cx="2962636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9202841" y="6133037"/>
            <a:ext cx="3347144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71" name="文本框 270"/>
          <p:cNvSpPr txBox="1"/>
          <p:nvPr/>
        </p:nvSpPr>
        <p:spPr>
          <a:xfrm>
            <a:off x="1190246" y="1952528"/>
            <a:ext cx="1680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400" dirty="0">
                <a:solidFill>
                  <a:schemeClr val="accent2"/>
                </a:solidFill>
              </a:rPr>
              <a:t>36%</a:t>
            </a:r>
            <a:endParaRPr lang="en-US" altLang="zh-CN" sz="4400" dirty="0">
              <a:solidFill>
                <a:schemeClr val="accent2"/>
              </a:solidFill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9477904" y="1952528"/>
            <a:ext cx="1680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400" dirty="0">
                <a:solidFill>
                  <a:schemeClr val="accent2"/>
                </a:solidFill>
              </a:rPr>
              <a:t>64%</a:t>
            </a:r>
            <a:endParaRPr lang="en-US" altLang="zh-CN" sz="4400" dirty="0">
              <a:solidFill>
                <a:schemeClr val="accent2"/>
              </a:solidFill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1348111" y="5720071"/>
            <a:ext cx="18537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0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9807899" y="5730839"/>
            <a:ext cx="18537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0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6"/>
          <p:cNvSpPr txBox="1"/>
          <p:nvPr>
            <p:custDataLst>
              <p:tags r:id="rId6"/>
            </p:custDataLst>
          </p:nvPr>
        </p:nvSpPr>
        <p:spPr>
          <a:xfrm>
            <a:off x="481945" y="1010260"/>
            <a:ext cx="597691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产品介绍和受众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图形 7"/>
          <p:cNvGrpSpPr/>
          <p:nvPr/>
        </p:nvGrpSpPr>
        <p:grpSpPr>
          <a:xfrm>
            <a:off x="-57330" y="2189821"/>
            <a:ext cx="651788" cy="2847554"/>
            <a:chOff x="8116731" y="2285071"/>
            <a:chExt cx="651788" cy="2847554"/>
          </a:xfrm>
        </p:grpSpPr>
        <p:sp>
          <p:nvSpPr>
            <p:cNvPr id="581" name="任意多边形: 形状 580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4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85" name="任意多边形: 形状 584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28" name="图形 7"/>
          <p:cNvGrpSpPr/>
          <p:nvPr/>
        </p:nvGrpSpPr>
        <p:grpSpPr>
          <a:xfrm>
            <a:off x="386224" y="2965195"/>
            <a:ext cx="653482" cy="2492033"/>
            <a:chOff x="8560285" y="3060445"/>
            <a:chExt cx="653482" cy="2492033"/>
          </a:xfrm>
        </p:grpSpPr>
        <p:sp>
          <p:nvSpPr>
            <p:cNvPr id="629" name="任意多边形: 形状 628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2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633" name="任意多边形: 形状 632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89" name="图形 7"/>
          <p:cNvGrpSpPr/>
          <p:nvPr/>
        </p:nvGrpSpPr>
        <p:grpSpPr>
          <a:xfrm>
            <a:off x="534180" y="3697066"/>
            <a:ext cx="653482" cy="1660791"/>
            <a:chOff x="7256708" y="3615735"/>
            <a:chExt cx="653482" cy="1660791"/>
          </a:xfrm>
        </p:grpSpPr>
        <p:sp>
          <p:nvSpPr>
            <p:cNvPr id="790" name="任意多边形: 形状 789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3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794" name="任意多边形: 形状 793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2" name="图形 7"/>
          <p:cNvGrpSpPr/>
          <p:nvPr/>
        </p:nvGrpSpPr>
        <p:grpSpPr>
          <a:xfrm>
            <a:off x="1290264" y="3984356"/>
            <a:ext cx="651789" cy="1521969"/>
            <a:chOff x="9464325" y="4079606"/>
            <a:chExt cx="651789" cy="1521969"/>
          </a:xfrm>
        </p:grpSpPr>
        <p:sp>
          <p:nvSpPr>
            <p:cNvPr id="613" name="任意多边形: 形状 612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6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617" name="任意多边形: 形状 616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24" name="图形 7"/>
          <p:cNvGrpSpPr/>
          <p:nvPr/>
        </p:nvGrpSpPr>
        <p:grpSpPr>
          <a:xfrm>
            <a:off x="1889149" y="4649108"/>
            <a:ext cx="651788" cy="790611"/>
            <a:chOff x="7258401" y="5437358"/>
            <a:chExt cx="651788" cy="790611"/>
          </a:xfrm>
        </p:grpSpPr>
        <p:sp>
          <p:nvSpPr>
            <p:cNvPr id="725" name="任意多边形: 形状 724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8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729" name="任意多边形: 形状 728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任意多边形: 形状 3"/>
          <p:cNvSpPr/>
          <p:nvPr/>
        </p:nvSpPr>
        <p:spPr>
          <a:xfrm>
            <a:off x="10483483" y="4070486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图形 7"/>
          <p:cNvGrpSpPr/>
          <p:nvPr/>
        </p:nvGrpSpPr>
        <p:grpSpPr>
          <a:xfrm>
            <a:off x="7668095" y="5304652"/>
            <a:ext cx="651788" cy="306425"/>
            <a:chOff x="4224621" y="4985338"/>
            <a:chExt cx="651788" cy="306425"/>
          </a:xfrm>
        </p:grpSpPr>
        <p:sp>
          <p:nvSpPr>
            <p:cNvPr id="6" name="任意多边形: 形状 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图形 7"/>
          <p:cNvGrpSpPr/>
          <p:nvPr/>
        </p:nvGrpSpPr>
        <p:grpSpPr>
          <a:xfrm>
            <a:off x="6924886" y="5438396"/>
            <a:ext cx="651788" cy="221777"/>
            <a:chOff x="3481412" y="5119082"/>
            <a:chExt cx="651788" cy="22177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图形 7"/>
          <p:cNvGrpSpPr/>
          <p:nvPr/>
        </p:nvGrpSpPr>
        <p:grpSpPr>
          <a:xfrm>
            <a:off x="9510033" y="4585145"/>
            <a:ext cx="653482" cy="843093"/>
            <a:chOff x="6066559" y="4265831"/>
            <a:chExt cx="653482" cy="843093"/>
          </a:xfrm>
        </p:grpSpPr>
        <p:sp>
          <p:nvSpPr>
            <p:cNvPr id="22" name="任意多边形: 形状 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图形 7"/>
          <p:cNvGrpSpPr/>
          <p:nvPr/>
        </p:nvGrpSpPr>
        <p:grpSpPr>
          <a:xfrm>
            <a:off x="10385292" y="3173218"/>
            <a:ext cx="653481" cy="2280414"/>
            <a:chOff x="6941818" y="2853904"/>
            <a:chExt cx="653481" cy="2280414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34" name="任意多边形: 形状 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图形 7"/>
          <p:cNvGrpSpPr/>
          <p:nvPr/>
        </p:nvGrpSpPr>
        <p:grpSpPr>
          <a:xfrm>
            <a:off x="10986292" y="3173218"/>
            <a:ext cx="651788" cy="2305808"/>
            <a:chOff x="7542818" y="2853904"/>
            <a:chExt cx="651788" cy="2305808"/>
          </a:xfrm>
        </p:grpSpPr>
        <p:sp>
          <p:nvSpPr>
            <p:cNvPr id="38" name="任意多边形: 形状 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42" name="任意多边形: 形状 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图形 7"/>
          <p:cNvGrpSpPr/>
          <p:nvPr/>
        </p:nvGrpSpPr>
        <p:grpSpPr>
          <a:xfrm>
            <a:off x="11560205" y="2604385"/>
            <a:ext cx="651788" cy="2847554"/>
            <a:chOff x="8116731" y="2285071"/>
            <a:chExt cx="651788" cy="2847554"/>
          </a:xfrm>
        </p:grpSpPr>
        <p:sp>
          <p:nvSpPr>
            <p:cNvPr id="46" name="任意多边形: 形状 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图形 7"/>
          <p:cNvGrpSpPr/>
          <p:nvPr/>
        </p:nvGrpSpPr>
        <p:grpSpPr>
          <a:xfrm>
            <a:off x="10700182" y="3935049"/>
            <a:ext cx="653482" cy="1660791"/>
            <a:chOff x="7256708" y="3615735"/>
            <a:chExt cx="653482" cy="1660791"/>
          </a:xfrm>
        </p:grpSpPr>
        <p:sp>
          <p:nvSpPr>
            <p:cNvPr id="54" name="任意多边形: 形状 5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58" name="任意多边形: 形状 5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图形 7"/>
          <p:cNvGrpSpPr/>
          <p:nvPr/>
        </p:nvGrpSpPr>
        <p:grpSpPr>
          <a:xfrm>
            <a:off x="9860475" y="4148362"/>
            <a:ext cx="651788" cy="1396690"/>
            <a:chOff x="6417001" y="3829048"/>
            <a:chExt cx="651788" cy="1396690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66" name="任意多边形: 形状 65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图形 7"/>
          <p:cNvGrpSpPr/>
          <p:nvPr/>
        </p:nvGrpSpPr>
        <p:grpSpPr>
          <a:xfrm>
            <a:off x="8680483" y="5076103"/>
            <a:ext cx="651788" cy="550211"/>
            <a:chOff x="5237009" y="4756789"/>
            <a:chExt cx="651788" cy="550211"/>
          </a:xfrm>
        </p:grpSpPr>
        <p:sp>
          <p:nvSpPr>
            <p:cNvPr id="70" name="任意多边形: 形状 69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74" name="任意多边形: 形状 73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图形 7"/>
          <p:cNvGrpSpPr/>
          <p:nvPr/>
        </p:nvGrpSpPr>
        <p:grpSpPr>
          <a:xfrm>
            <a:off x="8182754" y="5257249"/>
            <a:ext cx="651788" cy="375836"/>
            <a:chOff x="4739280" y="4937935"/>
            <a:chExt cx="651788" cy="375836"/>
          </a:xfrm>
        </p:grpSpPr>
        <p:sp>
          <p:nvSpPr>
            <p:cNvPr id="78" name="任意多边形: 形状 77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1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82" name="任意多边形: 形状 81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图形 7"/>
          <p:cNvGrpSpPr/>
          <p:nvPr/>
        </p:nvGrpSpPr>
        <p:grpSpPr>
          <a:xfrm>
            <a:off x="7568210" y="5560289"/>
            <a:ext cx="651788" cy="230242"/>
            <a:chOff x="4124736" y="5240975"/>
            <a:chExt cx="651788" cy="230242"/>
          </a:xfrm>
        </p:grpSpPr>
        <p:sp>
          <p:nvSpPr>
            <p:cNvPr id="86" name="任意多边形: 形状 85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3" name="图形 7"/>
          <p:cNvGrpSpPr/>
          <p:nvPr/>
        </p:nvGrpSpPr>
        <p:grpSpPr>
          <a:xfrm>
            <a:off x="8516266" y="5477334"/>
            <a:ext cx="651788" cy="292881"/>
            <a:chOff x="5072792" y="5158020"/>
            <a:chExt cx="651788" cy="292881"/>
          </a:xfrm>
        </p:grpSpPr>
        <p:sp>
          <p:nvSpPr>
            <p:cNvPr id="94" name="任意多边形: 形状 93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7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98" name="任意多边形: 形状 97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图形 7"/>
          <p:cNvGrpSpPr/>
          <p:nvPr/>
        </p:nvGrpSpPr>
        <p:grpSpPr>
          <a:xfrm>
            <a:off x="9271326" y="5264021"/>
            <a:ext cx="651788" cy="446940"/>
            <a:chOff x="5827852" y="4944707"/>
            <a:chExt cx="651788" cy="446940"/>
          </a:xfrm>
        </p:grpSpPr>
        <p:sp>
          <p:nvSpPr>
            <p:cNvPr id="102" name="任意多边形: 形状 101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106" name="任意多边形: 形状 105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9" name="图形 7"/>
          <p:cNvGrpSpPr/>
          <p:nvPr/>
        </p:nvGrpSpPr>
        <p:grpSpPr>
          <a:xfrm>
            <a:off x="10000990" y="4652864"/>
            <a:ext cx="653482" cy="1110580"/>
            <a:chOff x="6557516" y="4333550"/>
            <a:chExt cx="653482" cy="1110580"/>
          </a:xfrm>
        </p:grpSpPr>
        <p:sp>
          <p:nvSpPr>
            <p:cNvPr id="110" name="任意多边形: 形状 109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3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14" name="任意多边形: 形状 113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7" name="图形 7"/>
          <p:cNvGrpSpPr/>
          <p:nvPr/>
        </p:nvGrpSpPr>
        <p:grpSpPr>
          <a:xfrm>
            <a:off x="10556280" y="4613925"/>
            <a:ext cx="651788" cy="1251095"/>
            <a:chOff x="7112806" y="4294611"/>
            <a:chExt cx="651788" cy="1251095"/>
          </a:xfrm>
        </p:grpSpPr>
        <p:sp>
          <p:nvSpPr>
            <p:cNvPr id="118" name="任意多边形: 形状 117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1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122" name="任意多边形: 形状 121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5" name="图形 7"/>
          <p:cNvGrpSpPr/>
          <p:nvPr/>
        </p:nvGrpSpPr>
        <p:grpSpPr>
          <a:xfrm>
            <a:off x="10149970" y="5372371"/>
            <a:ext cx="653482" cy="843093"/>
            <a:chOff x="6706496" y="5053057"/>
            <a:chExt cx="653482" cy="843093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9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130" name="任意多边形: 形状 129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7"/>
          <p:cNvGrpSpPr/>
          <p:nvPr/>
        </p:nvGrpSpPr>
        <p:grpSpPr>
          <a:xfrm>
            <a:off x="10720497" y="5265714"/>
            <a:ext cx="651788" cy="924355"/>
            <a:chOff x="7277023" y="4946400"/>
            <a:chExt cx="651788" cy="924355"/>
          </a:xfrm>
        </p:grpSpPr>
        <p:sp>
          <p:nvSpPr>
            <p:cNvPr id="134" name="任意多边形: 形状 133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7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138" name="任意多边形: 形状 137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图形 7"/>
          <p:cNvGrpSpPr/>
          <p:nvPr/>
        </p:nvGrpSpPr>
        <p:grpSpPr>
          <a:xfrm>
            <a:off x="9415227" y="5604306"/>
            <a:ext cx="651788" cy="548518"/>
            <a:chOff x="5971753" y="5284992"/>
            <a:chExt cx="651788" cy="548518"/>
          </a:xfrm>
        </p:grpSpPr>
        <p:sp>
          <p:nvSpPr>
            <p:cNvPr id="142" name="任意多边形: 形状 141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5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146" name="任意多边形: 形状 145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9" name="图形 7"/>
          <p:cNvGrpSpPr/>
          <p:nvPr/>
        </p:nvGrpSpPr>
        <p:grpSpPr>
          <a:xfrm>
            <a:off x="10099182" y="6132509"/>
            <a:ext cx="651788" cy="446940"/>
            <a:chOff x="6655708" y="5813195"/>
            <a:chExt cx="651788" cy="446940"/>
          </a:xfrm>
        </p:grpSpPr>
        <p:sp>
          <p:nvSpPr>
            <p:cNvPr id="150" name="任意多边形: 形状 14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154" name="任意多边形: 形状 15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7" name="图形 7"/>
          <p:cNvGrpSpPr/>
          <p:nvPr/>
        </p:nvGrpSpPr>
        <p:grpSpPr>
          <a:xfrm>
            <a:off x="10701875" y="5756672"/>
            <a:ext cx="651788" cy="790611"/>
            <a:chOff x="7258401" y="5437358"/>
            <a:chExt cx="651788" cy="790611"/>
          </a:xfrm>
        </p:grpSpPr>
        <p:sp>
          <p:nvSpPr>
            <p:cNvPr id="158" name="任意多边形: 形状 15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162" name="任意多边形: 形状 16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" name="图形 7"/>
          <p:cNvGrpSpPr/>
          <p:nvPr/>
        </p:nvGrpSpPr>
        <p:grpSpPr>
          <a:xfrm>
            <a:off x="4257173" y="5514149"/>
            <a:ext cx="651788" cy="199769"/>
            <a:chOff x="6997685" y="6490378"/>
            <a:chExt cx="651788" cy="199769"/>
          </a:xfrm>
        </p:grpSpPr>
        <p:sp>
          <p:nvSpPr>
            <p:cNvPr id="182" name="任意多边形: 形状 181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5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186" name="任意多边形: 形状 185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298" name="直接连接符 297"/>
          <p:cNvCxnSpPr/>
          <p:nvPr/>
        </p:nvCxnSpPr>
        <p:spPr>
          <a:xfrm>
            <a:off x="5787891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图形 7"/>
          <p:cNvGrpSpPr/>
          <p:nvPr/>
        </p:nvGrpSpPr>
        <p:grpSpPr>
          <a:xfrm>
            <a:off x="11423125" y="3765754"/>
            <a:ext cx="651789" cy="2021391"/>
            <a:chOff x="7752745" y="3446440"/>
            <a:chExt cx="651789" cy="2021391"/>
          </a:xfrm>
        </p:grpSpPr>
        <p:sp>
          <p:nvSpPr>
            <p:cNvPr id="308" name="任意多边形: 形状 307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1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312" name="任意多边形: 形状 311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39" name="图形 7"/>
          <p:cNvGrpSpPr/>
          <p:nvPr/>
        </p:nvGrpSpPr>
        <p:grpSpPr>
          <a:xfrm>
            <a:off x="11543325" y="4654557"/>
            <a:ext cx="653481" cy="1689571"/>
            <a:chOff x="7872945" y="4335243"/>
            <a:chExt cx="653481" cy="1689571"/>
          </a:xfrm>
        </p:grpSpPr>
        <p:sp>
          <p:nvSpPr>
            <p:cNvPr id="340" name="任意多边形: 形状 339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3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44" name="任意多边形: 形状 343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4" name="图形 7"/>
          <p:cNvGrpSpPr/>
          <p:nvPr/>
        </p:nvGrpSpPr>
        <p:grpSpPr>
          <a:xfrm>
            <a:off x="-421316" y="3351190"/>
            <a:ext cx="651789" cy="2021391"/>
            <a:chOff x="7752745" y="3446440"/>
            <a:chExt cx="651789" cy="2021391"/>
          </a:xfrm>
        </p:grpSpPr>
        <p:sp>
          <p:nvSpPr>
            <p:cNvPr id="605" name="任意多边形: 形状 604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08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609" name="任意多边形: 形状 608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44" name="图形 7"/>
          <p:cNvGrpSpPr/>
          <p:nvPr/>
        </p:nvGrpSpPr>
        <p:grpSpPr>
          <a:xfrm>
            <a:off x="934743" y="4895167"/>
            <a:ext cx="653481" cy="843093"/>
            <a:chOff x="9108804" y="4990417"/>
            <a:chExt cx="653481" cy="843093"/>
          </a:xfrm>
        </p:grpSpPr>
        <p:sp>
          <p:nvSpPr>
            <p:cNvPr id="645" name="任意多边形: 形状 644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8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649" name="任意多边形: 形状 648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52" name="图形 7"/>
          <p:cNvGrpSpPr/>
          <p:nvPr/>
        </p:nvGrpSpPr>
        <p:grpSpPr>
          <a:xfrm>
            <a:off x="1528971" y="5252381"/>
            <a:ext cx="651788" cy="446941"/>
            <a:chOff x="9703032" y="5347631"/>
            <a:chExt cx="651788" cy="446941"/>
          </a:xfrm>
        </p:grpSpPr>
        <p:sp>
          <p:nvSpPr>
            <p:cNvPr id="653" name="任意多边形: 形状 652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6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657" name="任意多边形: 形状 656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0" name="图形 7"/>
          <p:cNvGrpSpPr/>
          <p:nvPr/>
        </p:nvGrpSpPr>
        <p:grpSpPr>
          <a:xfrm>
            <a:off x="2253533" y="4190563"/>
            <a:ext cx="651788" cy="1442399"/>
            <a:chOff x="10336198" y="4301383"/>
            <a:chExt cx="651788" cy="1442399"/>
          </a:xfrm>
        </p:grpSpPr>
        <p:sp>
          <p:nvSpPr>
            <p:cNvPr id="661" name="任意多边形: 形状 660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4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665" name="任意多边形: 形状 664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8" name="图形 7"/>
          <p:cNvGrpSpPr/>
          <p:nvPr/>
        </p:nvGrpSpPr>
        <p:grpSpPr>
          <a:xfrm>
            <a:off x="2698804" y="5030604"/>
            <a:ext cx="651788" cy="788918"/>
            <a:chOff x="10872865" y="5125854"/>
            <a:chExt cx="651788" cy="788918"/>
          </a:xfrm>
        </p:grpSpPr>
        <p:sp>
          <p:nvSpPr>
            <p:cNvPr id="669" name="任意多边形: 形状 668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72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673" name="任意多边形: 形状 672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" name="图形 7"/>
          <p:cNvGrpSpPr/>
          <p:nvPr/>
        </p:nvGrpSpPr>
        <p:grpSpPr>
          <a:xfrm>
            <a:off x="-301116" y="4239993"/>
            <a:ext cx="653481" cy="1689571"/>
            <a:chOff x="7872945" y="4335243"/>
            <a:chExt cx="653481" cy="1689571"/>
          </a:xfrm>
        </p:grpSpPr>
        <p:sp>
          <p:nvSpPr>
            <p:cNvPr id="677" name="任意多边形: 形状 676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0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681" name="任意多边形: 形状 680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4" name="图形 7"/>
          <p:cNvGrpSpPr/>
          <p:nvPr/>
        </p:nvGrpSpPr>
        <p:grpSpPr>
          <a:xfrm>
            <a:off x="262638" y="4796976"/>
            <a:ext cx="651788" cy="1110580"/>
            <a:chOff x="8436699" y="4892226"/>
            <a:chExt cx="651788" cy="1110580"/>
          </a:xfrm>
        </p:grpSpPr>
        <p:sp>
          <p:nvSpPr>
            <p:cNvPr id="685" name="任意多边形: 形状 684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8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689" name="任意多边形: 形状 688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2" name="图形 7"/>
          <p:cNvGrpSpPr/>
          <p:nvPr/>
        </p:nvGrpSpPr>
        <p:grpSpPr>
          <a:xfrm>
            <a:off x="997383" y="5138953"/>
            <a:ext cx="651787" cy="790611"/>
            <a:chOff x="9171444" y="5234203"/>
            <a:chExt cx="651787" cy="790611"/>
          </a:xfrm>
        </p:grpSpPr>
        <p:sp>
          <p:nvSpPr>
            <p:cNvPr id="693" name="任意多边形: 形状 692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96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697" name="任意多边形: 形状 696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0" name="图形 7"/>
          <p:cNvGrpSpPr/>
          <p:nvPr/>
        </p:nvGrpSpPr>
        <p:grpSpPr>
          <a:xfrm>
            <a:off x="1156520" y="5834759"/>
            <a:ext cx="653481" cy="336899"/>
            <a:chOff x="9330581" y="5930009"/>
            <a:chExt cx="653481" cy="336899"/>
          </a:xfrm>
        </p:grpSpPr>
        <p:sp>
          <p:nvSpPr>
            <p:cNvPr id="701" name="任意多边形: 形状 700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04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705" name="任意多边形: 形状 704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8" name="图形 7"/>
          <p:cNvGrpSpPr/>
          <p:nvPr/>
        </p:nvGrpSpPr>
        <p:grpSpPr>
          <a:xfrm>
            <a:off x="18853" y="5773812"/>
            <a:ext cx="651788" cy="509580"/>
            <a:chOff x="8192914" y="5869062"/>
            <a:chExt cx="651788" cy="509580"/>
          </a:xfrm>
        </p:grpSpPr>
        <p:sp>
          <p:nvSpPr>
            <p:cNvPr id="709" name="任意多边形: 形状 70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1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713" name="任意多边形: 形状 71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32" name="图形 7"/>
          <p:cNvGrpSpPr/>
          <p:nvPr/>
        </p:nvGrpSpPr>
        <p:grpSpPr>
          <a:xfrm>
            <a:off x="3457226" y="5108480"/>
            <a:ext cx="651788" cy="438475"/>
            <a:chOff x="6894415" y="6095919"/>
            <a:chExt cx="651788" cy="438475"/>
          </a:xfrm>
        </p:grpSpPr>
        <p:sp>
          <p:nvSpPr>
            <p:cNvPr id="733" name="任意多边形: 形状 732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6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737" name="任意多边形: 形状 736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0" name="图形 7"/>
          <p:cNvGrpSpPr/>
          <p:nvPr/>
        </p:nvGrpSpPr>
        <p:grpSpPr>
          <a:xfrm>
            <a:off x="2761441" y="5669694"/>
            <a:ext cx="651788" cy="384301"/>
            <a:chOff x="7488643" y="6107769"/>
            <a:chExt cx="651788" cy="384301"/>
          </a:xfrm>
        </p:grpSpPr>
        <p:sp>
          <p:nvSpPr>
            <p:cNvPr id="741" name="任意多边形: 形状 740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44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745" name="任意多边形: 形状 744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8" name="图形 7"/>
          <p:cNvGrpSpPr/>
          <p:nvPr/>
        </p:nvGrpSpPr>
        <p:grpSpPr>
          <a:xfrm>
            <a:off x="2025006" y="5829680"/>
            <a:ext cx="651788" cy="259022"/>
            <a:chOff x="7779832" y="6390493"/>
            <a:chExt cx="651788" cy="259022"/>
          </a:xfrm>
        </p:grpSpPr>
        <p:sp>
          <p:nvSpPr>
            <p:cNvPr id="749" name="任意多边形: 形状 748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52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753" name="任意多边形: 形状 752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56" name="图形 7"/>
          <p:cNvGrpSpPr/>
          <p:nvPr/>
        </p:nvGrpSpPr>
        <p:grpSpPr>
          <a:xfrm>
            <a:off x="2327154" y="6165396"/>
            <a:ext cx="651788" cy="199769"/>
            <a:chOff x="6997685" y="6490378"/>
            <a:chExt cx="651788" cy="199769"/>
          </a:xfrm>
        </p:grpSpPr>
        <p:sp>
          <p:nvSpPr>
            <p:cNvPr id="757" name="任意多边形: 形状 756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0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761" name="任意多边形: 形状 760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64" name="图形 7"/>
          <p:cNvGrpSpPr/>
          <p:nvPr/>
        </p:nvGrpSpPr>
        <p:grpSpPr>
          <a:xfrm>
            <a:off x="394689" y="6075159"/>
            <a:ext cx="651788" cy="309811"/>
            <a:chOff x="8568750" y="6170409"/>
            <a:chExt cx="651788" cy="309811"/>
          </a:xfrm>
        </p:grpSpPr>
        <p:sp>
          <p:nvSpPr>
            <p:cNvPr id="765" name="任意多边形: 形状 764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8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769" name="任意多边形: 形状 768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2" name="图形 7"/>
          <p:cNvGrpSpPr/>
          <p:nvPr/>
        </p:nvGrpSpPr>
        <p:grpSpPr>
          <a:xfrm>
            <a:off x="3450478" y="5399669"/>
            <a:ext cx="738129" cy="538360"/>
            <a:chOff x="11624539" y="5494919"/>
            <a:chExt cx="738129" cy="538360"/>
          </a:xfrm>
        </p:grpSpPr>
        <p:grpSp>
          <p:nvGrpSpPr>
            <p:cNvPr id="773" name="图形 7"/>
            <p:cNvGrpSpPr/>
            <p:nvPr/>
          </p:nvGrpSpPr>
          <p:grpSpPr>
            <a:xfrm>
              <a:off x="11624539" y="5494919"/>
              <a:ext cx="651788" cy="384301"/>
              <a:chOff x="11624539" y="5494919"/>
              <a:chExt cx="651788" cy="384301"/>
            </a:xfrm>
          </p:grpSpPr>
          <p:sp>
            <p:nvSpPr>
              <p:cNvPr id="782" name="任意多边形: 形状 781"/>
              <p:cNvSpPr/>
              <p:nvPr/>
            </p:nvSpPr>
            <p:spPr>
              <a:xfrm>
                <a:off x="12083330" y="5544014"/>
                <a:ext cx="192997" cy="333512"/>
              </a:xfrm>
              <a:custGeom>
                <a:avLst/>
                <a:gdLst>
                  <a:gd name="connsiteX0" fmla="*/ 191305 w 192997"/>
                  <a:gd name="connsiteY0" fmla="*/ 0 h 333512"/>
                  <a:gd name="connsiteX1" fmla="*/ 192998 w 192997"/>
                  <a:gd name="connsiteY1" fmla="*/ 208234 h 333512"/>
                  <a:gd name="connsiteX2" fmla="*/ 1695 w 192997"/>
                  <a:gd name="connsiteY2" fmla="*/ 333513 h 333512"/>
                  <a:gd name="connsiteX3" fmla="*/ 0 w 192997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333512">
                    <a:moveTo>
                      <a:pt x="191305" y="0"/>
                    </a:moveTo>
                    <a:lnTo>
                      <a:pt x="192998" y="208234"/>
                    </a:lnTo>
                    <a:lnTo>
                      <a:pt x="1695" y="33351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11626231" y="5621891"/>
                <a:ext cx="458793" cy="255636"/>
              </a:xfrm>
              <a:custGeom>
                <a:avLst/>
                <a:gdLst>
                  <a:gd name="connsiteX0" fmla="*/ 457099 w 458793"/>
                  <a:gd name="connsiteY0" fmla="*/ 47403 h 255636"/>
                  <a:gd name="connsiteX1" fmla="*/ 458793 w 458793"/>
                  <a:gd name="connsiteY1" fmla="*/ 255636 h 255636"/>
                  <a:gd name="connsiteX2" fmla="*/ 1695 w 458793"/>
                  <a:gd name="connsiteY2" fmla="*/ 208234 h 255636"/>
                  <a:gd name="connsiteX3" fmla="*/ 0 w 458793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3" h="255636">
                    <a:moveTo>
                      <a:pt x="457099" y="47403"/>
                    </a:moveTo>
                    <a:lnTo>
                      <a:pt x="458793" y="255636"/>
                    </a:lnTo>
                    <a:lnTo>
                      <a:pt x="1695" y="20823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11626231" y="5496611"/>
                <a:ext cx="648403" cy="172681"/>
              </a:xfrm>
              <a:custGeom>
                <a:avLst/>
                <a:gdLst>
                  <a:gd name="connsiteX0" fmla="*/ 191305 w 648403"/>
                  <a:gd name="connsiteY0" fmla="*/ 0 h 172681"/>
                  <a:gd name="connsiteX1" fmla="*/ 0 w 648403"/>
                  <a:gd name="connsiteY1" fmla="*/ 125279 h 172681"/>
                  <a:gd name="connsiteX2" fmla="*/ 457099 w 648403"/>
                  <a:gd name="connsiteY2" fmla="*/ 172682 h 172681"/>
                  <a:gd name="connsiteX3" fmla="*/ 648404 w 648403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2681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5" name="图形 7"/>
              <p:cNvGrpSpPr/>
              <p:nvPr/>
            </p:nvGrpSpPr>
            <p:grpSpPr>
              <a:xfrm>
                <a:off x="11624539" y="5494919"/>
                <a:ext cx="651788" cy="384301"/>
                <a:chOff x="11624539" y="5494919"/>
                <a:chExt cx="651788" cy="384301"/>
              </a:xfrm>
              <a:solidFill>
                <a:srgbClr val="F2F2F2"/>
              </a:solidFill>
            </p:grpSpPr>
            <p:sp>
              <p:nvSpPr>
                <p:cNvPr id="786" name="任意多边形: 形状 785"/>
                <p:cNvSpPr/>
                <p:nvPr/>
              </p:nvSpPr>
              <p:spPr>
                <a:xfrm>
                  <a:off x="12081637" y="5542321"/>
                  <a:ext cx="194690" cy="336898"/>
                </a:xfrm>
                <a:custGeom>
                  <a:avLst/>
                  <a:gdLst>
                    <a:gd name="connsiteX0" fmla="*/ 3387 w 194690"/>
                    <a:gd name="connsiteY0" fmla="*/ 336899 h 336898"/>
                    <a:gd name="connsiteX1" fmla="*/ 3387 w 194690"/>
                    <a:gd name="connsiteY1" fmla="*/ 336899 h 336898"/>
                    <a:gd name="connsiteX2" fmla="*/ 3387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5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7 w 194690"/>
                    <a:gd name="connsiteY10" fmla="*/ 336899 h 336898"/>
                    <a:gd name="connsiteX11" fmla="*/ 3387 w 194690"/>
                    <a:gd name="connsiteY11" fmla="*/ 336899 h 336898"/>
                    <a:gd name="connsiteX12" fmla="*/ 3387 w 194690"/>
                    <a:gd name="connsiteY12" fmla="*/ 128665 h 336898"/>
                    <a:gd name="connsiteX13" fmla="*/ 5080 w 194690"/>
                    <a:gd name="connsiteY13" fmla="*/ 333513 h 336898"/>
                    <a:gd name="connsiteX14" fmla="*/ 194690 w 194690"/>
                    <a:gd name="connsiteY14" fmla="*/ 209927 h 336898"/>
                    <a:gd name="connsiteX15" fmla="*/ 192998 w 194690"/>
                    <a:gd name="connsiteY15" fmla="*/ 5079 h 336898"/>
                    <a:gd name="connsiteX16" fmla="*/ 3387 w 194690"/>
                    <a:gd name="connsiteY16" fmla="*/ 128665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7" y="336899"/>
                      </a:moveTo>
                      <a:cubicBezTo>
                        <a:pt x="3387" y="336899"/>
                        <a:pt x="3387" y="336899"/>
                        <a:pt x="3387" y="336899"/>
                      </a:cubicBezTo>
                      <a:cubicBezTo>
                        <a:pt x="1693" y="336899"/>
                        <a:pt x="1693" y="335206"/>
                        <a:pt x="3387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7" y="336899"/>
                      </a:lnTo>
                      <a:cubicBezTo>
                        <a:pt x="3387" y="336899"/>
                        <a:pt x="3387" y="336899"/>
                        <a:pt x="3387" y="336899"/>
                      </a:cubicBezTo>
                      <a:close/>
                      <a:moveTo>
                        <a:pt x="3387" y="128665"/>
                      </a:moveTo>
                      <a:lnTo>
                        <a:pt x="5080" y="333513"/>
                      </a:lnTo>
                      <a:lnTo>
                        <a:pt x="194690" y="20992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: 形状 786"/>
                <p:cNvSpPr/>
                <p:nvPr/>
              </p:nvSpPr>
              <p:spPr>
                <a:xfrm>
                  <a:off x="11624539" y="5620197"/>
                  <a:ext cx="461755" cy="259022"/>
                </a:xfrm>
                <a:custGeom>
                  <a:avLst/>
                  <a:gdLst>
                    <a:gd name="connsiteX0" fmla="*/ 460486 w 461755"/>
                    <a:gd name="connsiteY0" fmla="*/ 259023 h 259022"/>
                    <a:gd name="connsiteX1" fmla="*/ 460486 w 461755"/>
                    <a:gd name="connsiteY1" fmla="*/ 259023 h 259022"/>
                    <a:gd name="connsiteX2" fmla="*/ 3387 w 461755"/>
                    <a:gd name="connsiteY2" fmla="*/ 211620 h 259022"/>
                    <a:gd name="connsiteX3" fmla="*/ 1693 w 461755"/>
                    <a:gd name="connsiteY3" fmla="*/ 209927 h 259022"/>
                    <a:gd name="connsiteX4" fmla="*/ 0 w 461755"/>
                    <a:gd name="connsiteY4" fmla="*/ 1693 h 259022"/>
                    <a:gd name="connsiteX5" fmla="*/ 0 w 461755"/>
                    <a:gd name="connsiteY5" fmla="*/ 0 h 259022"/>
                    <a:gd name="connsiteX6" fmla="*/ 1693 w 461755"/>
                    <a:gd name="connsiteY6" fmla="*/ 0 h 259022"/>
                    <a:gd name="connsiteX7" fmla="*/ 458791 w 461755"/>
                    <a:gd name="connsiteY7" fmla="*/ 47403 h 259022"/>
                    <a:gd name="connsiteX8" fmla="*/ 460486 w 461755"/>
                    <a:gd name="connsiteY8" fmla="*/ 49096 h 259022"/>
                    <a:gd name="connsiteX9" fmla="*/ 460486 w 461755"/>
                    <a:gd name="connsiteY9" fmla="*/ 259023 h 259022"/>
                    <a:gd name="connsiteX10" fmla="*/ 460486 w 461755"/>
                    <a:gd name="connsiteY10" fmla="*/ 259023 h 259022"/>
                    <a:gd name="connsiteX11" fmla="*/ 460486 w 461755"/>
                    <a:gd name="connsiteY11" fmla="*/ 259023 h 259022"/>
                    <a:gd name="connsiteX12" fmla="*/ 3387 w 461755"/>
                    <a:gd name="connsiteY12" fmla="*/ 208234 h 259022"/>
                    <a:gd name="connsiteX13" fmla="*/ 458791 w 461755"/>
                    <a:gd name="connsiteY13" fmla="*/ 255637 h 259022"/>
                    <a:gd name="connsiteX14" fmla="*/ 457099 w 461755"/>
                    <a:gd name="connsiteY14" fmla="*/ 50789 h 259022"/>
                    <a:gd name="connsiteX15" fmla="*/ 1693 w 461755"/>
                    <a:gd name="connsiteY15" fmla="*/ 3386 h 259022"/>
                    <a:gd name="connsiteX16" fmla="*/ 3387 w 461755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59022">
                      <a:moveTo>
                        <a:pt x="460486" y="259023"/>
                      </a:moveTo>
                      <a:cubicBezTo>
                        <a:pt x="460486" y="259023"/>
                        <a:pt x="460486" y="259023"/>
                        <a:pt x="460486" y="259023"/>
                      </a:cubicBezTo>
                      <a:lnTo>
                        <a:pt x="3387" y="211620"/>
                      </a:lnTo>
                      <a:cubicBezTo>
                        <a:pt x="3387" y="211620"/>
                        <a:pt x="1693" y="211620"/>
                        <a:pt x="1693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59023"/>
                      </a:lnTo>
                      <a:cubicBezTo>
                        <a:pt x="462178" y="257330"/>
                        <a:pt x="462178" y="259023"/>
                        <a:pt x="460486" y="259023"/>
                      </a:cubicBezTo>
                      <a:cubicBezTo>
                        <a:pt x="460486" y="259023"/>
                        <a:pt x="460486" y="259023"/>
                        <a:pt x="460486" y="259023"/>
                      </a:cubicBezTo>
                      <a:close/>
                      <a:moveTo>
                        <a:pt x="3387" y="208234"/>
                      </a:moveTo>
                      <a:lnTo>
                        <a:pt x="458791" y="25563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7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: 形状 787"/>
                <p:cNvSpPr/>
                <p:nvPr/>
              </p:nvSpPr>
              <p:spPr>
                <a:xfrm>
                  <a:off x="11624539" y="5494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80" y="125279"/>
                      </a:moveTo>
                      <a:lnTo>
                        <a:pt x="458791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4" name="图形 7"/>
            <p:cNvGrpSpPr/>
            <p:nvPr/>
          </p:nvGrpSpPr>
          <p:grpSpPr>
            <a:xfrm>
              <a:off x="11710879" y="5742090"/>
              <a:ext cx="651788" cy="291188"/>
              <a:chOff x="11710879" y="5742090"/>
              <a:chExt cx="651788" cy="291188"/>
            </a:xfrm>
          </p:grpSpPr>
          <p:sp>
            <p:nvSpPr>
              <p:cNvPr id="775" name="任意多边形: 形状 774"/>
              <p:cNvSpPr/>
              <p:nvPr/>
            </p:nvSpPr>
            <p:spPr>
              <a:xfrm>
                <a:off x="12169672" y="5791186"/>
                <a:ext cx="192995" cy="242092"/>
              </a:xfrm>
              <a:custGeom>
                <a:avLst/>
                <a:gdLst>
                  <a:gd name="connsiteX0" fmla="*/ 192996 w 192995"/>
                  <a:gd name="connsiteY0" fmla="*/ 0 h 242092"/>
                  <a:gd name="connsiteX1" fmla="*/ 192996 w 192995"/>
                  <a:gd name="connsiteY1" fmla="*/ 115121 h 242092"/>
                  <a:gd name="connsiteX2" fmla="*/ 0 w 192995"/>
                  <a:gd name="connsiteY2" fmla="*/ 242093 h 242092"/>
                  <a:gd name="connsiteX3" fmla="*/ 0 w 192995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5" h="242092">
                    <a:moveTo>
                      <a:pt x="192996" y="0"/>
                    </a:moveTo>
                    <a:lnTo>
                      <a:pt x="192996" y="115121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11712574" y="5867369"/>
                <a:ext cx="457098" cy="165909"/>
              </a:xfrm>
              <a:custGeom>
                <a:avLst/>
                <a:gdLst>
                  <a:gd name="connsiteX0" fmla="*/ 457099 w 457098"/>
                  <a:gd name="connsiteY0" fmla="*/ 49096 h 165909"/>
                  <a:gd name="connsiteX1" fmla="*/ 457099 w 457098"/>
                  <a:gd name="connsiteY1" fmla="*/ 165910 h 165909"/>
                  <a:gd name="connsiteX2" fmla="*/ 0 w 457098"/>
                  <a:gd name="connsiteY2" fmla="*/ 116814 h 165909"/>
                  <a:gd name="connsiteX3" fmla="*/ 0 w 457098"/>
                  <a:gd name="connsiteY3" fmla="*/ 0 h 1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5909">
                    <a:moveTo>
                      <a:pt x="457099" y="49096"/>
                    </a:moveTo>
                    <a:lnTo>
                      <a:pt x="457099" y="165910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1712574" y="5742090"/>
                <a:ext cx="650094" cy="174374"/>
              </a:xfrm>
              <a:custGeom>
                <a:avLst/>
                <a:gdLst>
                  <a:gd name="connsiteX0" fmla="*/ 191303 w 650094"/>
                  <a:gd name="connsiteY0" fmla="*/ 0 h 174374"/>
                  <a:gd name="connsiteX1" fmla="*/ 0 w 650094"/>
                  <a:gd name="connsiteY1" fmla="*/ 125279 h 174374"/>
                  <a:gd name="connsiteX2" fmla="*/ 457099 w 650094"/>
                  <a:gd name="connsiteY2" fmla="*/ 174375 h 174374"/>
                  <a:gd name="connsiteX3" fmla="*/ 650094 w 650094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4" h="174374">
                    <a:moveTo>
                      <a:pt x="191303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50094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8" name="图形 7"/>
              <p:cNvGrpSpPr/>
              <p:nvPr/>
            </p:nvGrpSpPr>
            <p:grpSpPr>
              <a:xfrm>
                <a:off x="11710879" y="5742090"/>
                <a:ext cx="651788" cy="291188"/>
                <a:chOff x="11710879" y="5742090"/>
                <a:chExt cx="651788" cy="291188"/>
              </a:xfrm>
              <a:solidFill>
                <a:srgbClr val="F2F2F2"/>
              </a:solidFill>
            </p:grpSpPr>
            <p:sp>
              <p:nvSpPr>
                <p:cNvPr id="779" name="任意多边形: 形状 778"/>
                <p:cNvSpPr/>
                <p:nvPr/>
              </p:nvSpPr>
              <p:spPr>
                <a:xfrm>
                  <a:off x="12167978" y="5787800"/>
                  <a:ext cx="192997" cy="245478"/>
                </a:xfrm>
                <a:custGeom>
                  <a:avLst/>
                  <a:gdLst>
                    <a:gd name="connsiteX0" fmla="*/ 1695 w 192997"/>
                    <a:gd name="connsiteY0" fmla="*/ 245479 h 245478"/>
                    <a:gd name="connsiteX1" fmla="*/ 1695 w 192997"/>
                    <a:gd name="connsiteY1" fmla="*/ 245479 h 245478"/>
                    <a:gd name="connsiteX2" fmla="*/ 1695 w 192997"/>
                    <a:gd name="connsiteY2" fmla="*/ 245479 h 245478"/>
                    <a:gd name="connsiteX3" fmla="*/ 0 w 192997"/>
                    <a:gd name="connsiteY3" fmla="*/ 126972 h 245478"/>
                    <a:gd name="connsiteX4" fmla="*/ 0 w 192997"/>
                    <a:gd name="connsiteY4" fmla="*/ 125279 h 245478"/>
                    <a:gd name="connsiteX5" fmla="*/ 191305 w 192997"/>
                    <a:gd name="connsiteY5" fmla="*/ 0 h 245478"/>
                    <a:gd name="connsiteX6" fmla="*/ 192998 w 192997"/>
                    <a:gd name="connsiteY6" fmla="*/ 0 h 245478"/>
                    <a:gd name="connsiteX7" fmla="*/ 192998 w 192997"/>
                    <a:gd name="connsiteY7" fmla="*/ 1693 h 245478"/>
                    <a:gd name="connsiteX8" fmla="*/ 192998 w 192997"/>
                    <a:gd name="connsiteY8" fmla="*/ 118507 h 245478"/>
                    <a:gd name="connsiteX9" fmla="*/ 192998 w 192997"/>
                    <a:gd name="connsiteY9" fmla="*/ 120200 h 245478"/>
                    <a:gd name="connsiteX10" fmla="*/ 1695 w 192997"/>
                    <a:gd name="connsiteY10" fmla="*/ 245479 h 245478"/>
                    <a:gd name="connsiteX11" fmla="*/ 1695 w 192997"/>
                    <a:gd name="connsiteY11" fmla="*/ 245479 h 245478"/>
                    <a:gd name="connsiteX12" fmla="*/ 3387 w 192997"/>
                    <a:gd name="connsiteY12" fmla="*/ 128665 h 245478"/>
                    <a:gd name="connsiteX13" fmla="*/ 3387 w 192997"/>
                    <a:gd name="connsiteY13" fmla="*/ 242093 h 245478"/>
                    <a:gd name="connsiteX14" fmla="*/ 192998 w 192997"/>
                    <a:gd name="connsiteY14" fmla="*/ 118507 h 245478"/>
                    <a:gd name="connsiteX15" fmla="*/ 192998 w 192997"/>
                    <a:gd name="connsiteY15" fmla="*/ 5079 h 245478"/>
                    <a:gd name="connsiteX16" fmla="*/ 3387 w 192997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45478">
                      <a:moveTo>
                        <a:pt x="1695" y="245479"/>
                      </a:moveTo>
                      <a:cubicBezTo>
                        <a:pt x="1695" y="245479"/>
                        <a:pt x="1695" y="245479"/>
                        <a:pt x="1695" y="245479"/>
                      </a:cubicBezTo>
                      <a:cubicBezTo>
                        <a:pt x="1695" y="245479"/>
                        <a:pt x="0" y="245479"/>
                        <a:pt x="1695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18507"/>
                      </a:lnTo>
                      <a:cubicBezTo>
                        <a:pt x="192998" y="118507"/>
                        <a:pt x="192998" y="120200"/>
                        <a:pt x="192998" y="120200"/>
                      </a:cubicBezTo>
                      <a:lnTo>
                        <a:pt x="1695" y="245479"/>
                      </a:lnTo>
                      <a:cubicBezTo>
                        <a:pt x="1695" y="245479"/>
                        <a:pt x="1695" y="245479"/>
                        <a:pt x="1695" y="245479"/>
                      </a:cubicBezTo>
                      <a:close/>
                      <a:moveTo>
                        <a:pt x="3387" y="128665"/>
                      </a:moveTo>
                      <a:lnTo>
                        <a:pt x="3387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: 形状 779"/>
                <p:cNvSpPr/>
                <p:nvPr/>
              </p:nvSpPr>
              <p:spPr>
                <a:xfrm>
                  <a:off x="11710879" y="5865676"/>
                  <a:ext cx="460485" cy="167602"/>
                </a:xfrm>
                <a:custGeom>
                  <a:avLst/>
                  <a:gdLst>
                    <a:gd name="connsiteX0" fmla="*/ 458793 w 460485"/>
                    <a:gd name="connsiteY0" fmla="*/ 167603 h 167602"/>
                    <a:gd name="connsiteX1" fmla="*/ 458793 w 460485"/>
                    <a:gd name="connsiteY1" fmla="*/ 167603 h 167602"/>
                    <a:gd name="connsiteX2" fmla="*/ 1695 w 460485"/>
                    <a:gd name="connsiteY2" fmla="*/ 120200 h 167602"/>
                    <a:gd name="connsiteX3" fmla="*/ 0 w 460485"/>
                    <a:gd name="connsiteY3" fmla="*/ 118507 h 167602"/>
                    <a:gd name="connsiteX4" fmla="*/ 0 w 460485"/>
                    <a:gd name="connsiteY4" fmla="*/ 1693 h 167602"/>
                    <a:gd name="connsiteX5" fmla="*/ 0 w 460485"/>
                    <a:gd name="connsiteY5" fmla="*/ 0 h 167602"/>
                    <a:gd name="connsiteX6" fmla="*/ 1695 w 460485"/>
                    <a:gd name="connsiteY6" fmla="*/ 0 h 167602"/>
                    <a:gd name="connsiteX7" fmla="*/ 458793 w 460485"/>
                    <a:gd name="connsiteY7" fmla="*/ 47403 h 167602"/>
                    <a:gd name="connsiteX8" fmla="*/ 460486 w 460485"/>
                    <a:gd name="connsiteY8" fmla="*/ 49096 h 167602"/>
                    <a:gd name="connsiteX9" fmla="*/ 458793 w 460485"/>
                    <a:gd name="connsiteY9" fmla="*/ 167603 h 167602"/>
                    <a:gd name="connsiteX10" fmla="*/ 458793 w 460485"/>
                    <a:gd name="connsiteY10" fmla="*/ 167603 h 167602"/>
                    <a:gd name="connsiteX11" fmla="*/ 458793 w 460485"/>
                    <a:gd name="connsiteY11" fmla="*/ 167603 h 167602"/>
                    <a:gd name="connsiteX12" fmla="*/ 3387 w 460485"/>
                    <a:gd name="connsiteY12" fmla="*/ 116814 h 167602"/>
                    <a:gd name="connsiteX13" fmla="*/ 458793 w 460485"/>
                    <a:gd name="connsiteY13" fmla="*/ 164217 h 167602"/>
                    <a:gd name="connsiteX14" fmla="*/ 458793 w 460485"/>
                    <a:gd name="connsiteY14" fmla="*/ 50789 h 167602"/>
                    <a:gd name="connsiteX15" fmla="*/ 3387 w 460485"/>
                    <a:gd name="connsiteY15" fmla="*/ 3386 h 167602"/>
                    <a:gd name="connsiteX16" fmla="*/ 3387 w 460485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5" h="167602">
                      <a:moveTo>
                        <a:pt x="458793" y="167603"/>
                      </a:moveTo>
                      <a:cubicBezTo>
                        <a:pt x="458793" y="167603"/>
                        <a:pt x="458793" y="167603"/>
                        <a:pt x="458793" y="167603"/>
                      </a:cubicBezTo>
                      <a:lnTo>
                        <a:pt x="1695" y="120200"/>
                      </a:lnTo>
                      <a:cubicBezTo>
                        <a:pt x="1695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5" y="0"/>
                      </a:cubicBezTo>
                      <a:lnTo>
                        <a:pt x="458793" y="47403"/>
                      </a:lnTo>
                      <a:cubicBezTo>
                        <a:pt x="458793" y="47403"/>
                        <a:pt x="460486" y="47403"/>
                        <a:pt x="460486" y="49096"/>
                      </a:cubicBezTo>
                      <a:lnTo>
                        <a:pt x="458793" y="167603"/>
                      </a:lnTo>
                      <a:cubicBezTo>
                        <a:pt x="460486" y="167603"/>
                        <a:pt x="460486" y="167603"/>
                        <a:pt x="458793" y="167603"/>
                      </a:cubicBezTo>
                      <a:cubicBezTo>
                        <a:pt x="460486" y="167603"/>
                        <a:pt x="458793" y="167603"/>
                        <a:pt x="458793" y="167603"/>
                      </a:cubicBezTo>
                      <a:close/>
                      <a:moveTo>
                        <a:pt x="3387" y="116814"/>
                      </a:moveTo>
                      <a:lnTo>
                        <a:pt x="458793" y="164217"/>
                      </a:lnTo>
                      <a:lnTo>
                        <a:pt x="458793" y="50789"/>
                      </a:lnTo>
                      <a:lnTo>
                        <a:pt x="3387" y="3386"/>
                      </a:lnTo>
                      <a:lnTo>
                        <a:pt x="3387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: 形状 780"/>
                <p:cNvSpPr/>
                <p:nvPr/>
              </p:nvSpPr>
              <p:spPr>
                <a:xfrm>
                  <a:off x="11710879" y="5742090"/>
                  <a:ext cx="651788" cy="176067"/>
                </a:xfrm>
                <a:custGeom>
                  <a:avLst/>
                  <a:gdLst>
                    <a:gd name="connsiteX0" fmla="*/ 458793 w 651788"/>
                    <a:gd name="connsiteY0" fmla="*/ 176068 h 176067"/>
                    <a:gd name="connsiteX1" fmla="*/ 458793 w 651788"/>
                    <a:gd name="connsiteY1" fmla="*/ 176068 h 176067"/>
                    <a:gd name="connsiteX2" fmla="*/ 1695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3 w 651788"/>
                    <a:gd name="connsiteY10" fmla="*/ 176068 h 176067"/>
                    <a:gd name="connsiteX11" fmla="*/ 458793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3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3" y="176068"/>
                      </a:moveTo>
                      <a:cubicBezTo>
                        <a:pt x="458793" y="176068"/>
                        <a:pt x="458793" y="176068"/>
                        <a:pt x="458793" y="176068"/>
                      </a:cubicBezTo>
                      <a:lnTo>
                        <a:pt x="1695" y="128665"/>
                      </a:lnTo>
                      <a:cubicBezTo>
                        <a:pt x="1695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3" y="176068"/>
                      </a:lnTo>
                      <a:cubicBezTo>
                        <a:pt x="458793" y="176068"/>
                        <a:pt x="458793" y="176068"/>
                        <a:pt x="458793" y="176068"/>
                      </a:cubicBezTo>
                      <a:close/>
                      <a:moveTo>
                        <a:pt x="5080" y="125279"/>
                      </a:moveTo>
                      <a:lnTo>
                        <a:pt x="458793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798" name="直接连接符 797"/>
          <p:cNvCxnSpPr/>
          <p:nvPr/>
        </p:nvCxnSpPr>
        <p:spPr>
          <a:xfrm flipH="1">
            <a:off x="0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文本框 812"/>
          <p:cNvSpPr txBox="1"/>
          <p:nvPr/>
        </p:nvSpPr>
        <p:spPr>
          <a:xfrm>
            <a:off x="5152835" y="1244360"/>
            <a:ext cx="1886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7200" dirty="0"/>
              <a:t>03</a:t>
            </a:r>
            <a:endParaRPr lang="zh-CN" altLang="en-US" sz="7200" dirty="0"/>
          </a:p>
        </p:txBody>
      </p:sp>
      <p:sp>
        <p:nvSpPr>
          <p:cNvPr id="815" name="文本框 6"/>
          <p:cNvSpPr txBox="1"/>
          <p:nvPr>
            <p:custDataLst>
              <p:tags r:id="rId1"/>
            </p:custDataLst>
          </p:nvPr>
        </p:nvSpPr>
        <p:spPr>
          <a:xfrm>
            <a:off x="4401514" y="2584156"/>
            <a:ext cx="744058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售货渠道</a:t>
            </a:r>
            <a:endParaRPr lang="zh-CN" altLang="en-US" sz="66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819" name="文本框 818"/>
          <p:cNvSpPr txBox="1"/>
          <p:nvPr/>
        </p:nvSpPr>
        <p:spPr>
          <a:xfrm>
            <a:off x="4718072" y="5817148"/>
            <a:ext cx="2755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rPr>
              <a:t>Part  Three</a:t>
            </a:r>
            <a:endParaRPr lang="en-US" altLang="zh-CN" sz="20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endParaRPr>
          </a:p>
        </p:txBody>
      </p:sp>
      <p:grpSp>
        <p:nvGrpSpPr>
          <p:cNvPr id="820" name="组合 819"/>
          <p:cNvGrpSpPr/>
          <p:nvPr/>
        </p:nvGrpSpPr>
        <p:grpSpPr>
          <a:xfrm>
            <a:off x="3667971" y="3816603"/>
            <a:ext cx="4634317" cy="467784"/>
            <a:chOff x="1156883" y="3536950"/>
            <a:chExt cx="4634317" cy="467784"/>
          </a:xfrm>
        </p:grpSpPr>
        <p:sp>
          <p:nvSpPr>
            <p:cNvPr id="821" name="矩形: 剪去对角 820"/>
            <p:cNvSpPr/>
            <p:nvPr/>
          </p:nvSpPr>
          <p:spPr>
            <a:xfrm>
              <a:off x="1156883" y="3536950"/>
              <a:ext cx="4622502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直角三角形 822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直角三角形 823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29" name="图片 828"/>
          <p:cNvPicPr>
            <a:picLocks noChangeAspect="1"/>
          </p:cNvPicPr>
          <p:nvPr/>
        </p:nvPicPr>
        <p:blipFill>
          <a:blip r:embed="rId2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830" name="任意多边形: 形状 829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31" name="直接连接符 830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32" name="组合 831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33" name="平行四边形 832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平行四边形 833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平行四边形 834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6" name="平行四边形 835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平行四边形 836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平行四边形 837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9" name="组合 838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40" name="平行四边形 839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平行四边形 840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平行四边形 841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3" name="文本框 842"/>
          <p:cNvSpPr txBox="1"/>
          <p:nvPr/>
        </p:nvSpPr>
        <p:spPr>
          <a:xfrm>
            <a:off x="517538" y="323139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844" name="文本框 843"/>
          <p:cNvSpPr txBox="1"/>
          <p:nvPr/>
        </p:nvSpPr>
        <p:spPr>
          <a:xfrm>
            <a:off x="527508" y="55683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5" name="文本框 844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5"/>
          <p:cNvSpPr txBox="1"/>
          <p:nvPr>
            <p:custDataLst>
              <p:tags r:id="rId3"/>
            </p:custDataLst>
          </p:nvPr>
        </p:nvSpPr>
        <p:spPr>
          <a:xfrm>
            <a:off x="4133288" y="4467712"/>
            <a:ext cx="3925425" cy="7875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3917" y="3823920"/>
            <a:ext cx="4233976" cy="379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zh-CN" altLang="en-US" sz="1400" dirty="0">
                <a:solidFill>
                  <a:srgbClr val="19FCFA"/>
                </a:solidFill>
              </a:rPr>
              <a:t>商务风企业战略演示模板</a:t>
            </a:r>
            <a:endParaRPr lang="zh-CN" altLang="en-US" sz="1400" dirty="0">
              <a:solidFill>
                <a:srgbClr val="19FCFA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1" t="6512" r="45343" b="4639"/>
          <a:stretch>
            <a:fillRect/>
          </a:stretch>
        </p:blipFill>
        <p:spPr>
          <a:xfrm>
            <a:off x="5458534" y="2714915"/>
            <a:ext cx="1773094" cy="3599544"/>
          </a:xfrm>
          <a:custGeom>
            <a:avLst/>
            <a:gdLst>
              <a:gd name="connsiteX0" fmla="*/ 0 w 1773094"/>
              <a:gd name="connsiteY0" fmla="*/ 0 h 3599544"/>
              <a:gd name="connsiteX1" fmla="*/ 1773094 w 1773094"/>
              <a:gd name="connsiteY1" fmla="*/ 0 h 3599544"/>
              <a:gd name="connsiteX2" fmla="*/ 1773094 w 1773094"/>
              <a:gd name="connsiteY2" fmla="*/ 3599544 h 3599544"/>
              <a:gd name="connsiteX3" fmla="*/ 0 w 1773094"/>
              <a:gd name="connsiteY3" fmla="*/ 3599544 h 35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094" h="3599544">
                <a:moveTo>
                  <a:pt x="0" y="0"/>
                </a:moveTo>
                <a:lnTo>
                  <a:pt x="1773094" y="0"/>
                </a:lnTo>
                <a:lnTo>
                  <a:pt x="1773094" y="3599544"/>
                </a:lnTo>
                <a:lnTo>
                  <a:pt x="0" y="3599544"/>
                </a:lnTo>
                <a:close/>
              </a:path>
            </a:pathLst>
          </a:custGeom>
        </p:spPr>
      </p:pic>
      <p:pic>
        <p:nvPicPr>
          <p:cNvPr id="32" name="图片 31" descr="亮着灯的店铺&#10;&#10;中度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1" t="5233" r="32333" b="2893"/>
          <a:stretch>
            <a:fillRect/>
          </a:stretch>
        </p:blipFill>
        <p:spPr>
          <a:xfrm>
            <a:off x="7588601" y="1843315"/>
            <a:ext cx="1773094" cy="3599544"/>
          </a:xfrm>
          <a:custGeom>
            <a:avLst/>
            <a:gdLst>
              <a:gd name="connsiteX0" fmla="*/ 0 w 1773094"/>
              <a:gd name="connsiteY0" fmla="*/ 0 h 3599544"/>
              <a:gd name="connsiteX1" fmla="*/ 1773094 w 1773094"/>
              <a:gd name="connsiteY1" fmla="*/ 0 h 3599544"/>
              <a:gd name="connsiteX2" fmla="*/ 1773094 w 1773094"/>
              <a:gd name="connsiteY2" fmla="*/ 3599544 h 3599544"/>
              <a:gd name="connsiteX3" fmla="*/ 0 w 1773094"/>
              <a:gd name="connsiteY3" fmla="*/ 3599544 h 35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094" h="3599544">
                <a:moveTo>
                  <a:pt x="0" y="0"/>
                </a:moveTo>
                <a:lnTo>
                  <a:pt x="1773094" y="0"/>
                </a:lnTo>
                <a:lnTo>
                  <a:pt x="1773094" y="3599544"/>
                </a:lnTo>
                <a:lnTo>
                  <a:pt x="0" y="3599544"/>
                </a:lnTo>
                <a:close/>
              </a:path>
            </a:pathLst>
          </a:custGeom>
        </p:spPr>
      </p:pic>
      <p:pic>
        <p:nvPicPr>
          <p:cNvPr id="34" name="图片 33" descr="夜晚开着灯的高楼大厦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4" t="12903" r="39231" b="1598"/>
          <a:stretch>
            <a:fillRect/>
          </a:stretch>
        </p:blipFill>
        <p:spPr>
          <a:xfrm>
            <a:off x="9718668" y="2714915"/>
            <a:ext cx="1773094" cy="3599544"/>
          </a:xfrm>
          <a:custGeom>
            <a:avLst/>
            <a:gdLst>
              <a:gd name="connsiteX0" fmla="*/ 0 w 1773094"/>
              <a:gd name="connsiteY0" fmla="*/ 0 h 3599544"/>
              <a:gd name="connsiteX1" fmla="*/ 1773094 w 1773094"/>
              <a:gd name="connsiteY1" fmla="*/ 0 h 3599544"/>
              <a:gd name="connsiteX2" fmla="*/ 1773094 w 1773094"/>
              <a:gd name="connsiteY2" fmla="*/ 3599544 h 3599544"/>
              <a:gd name="connsiteX3" fmla="*/ 0 w 1773094"/>
              <a:gd name="connsiteY3" fmla="*/ 3599544 h 35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094" h="3599544">
                <a:moveTo>
                  <a:pt x="0" y="0"/>
                </a:moveTo>
                <a:lnTo>
                  <a:pt x="1773094" y="0"/>
                </a:lnTo>
                <a:lnTo>
                  <a:pt x="1773094" y="3599544"/>
                </a:lnTo>
                <a:lnTo>
                  <a:pt x="0" y="359954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/>
        </p:nvSpPr>
        <p:spPr>
          <a:xfrm flipH="1">
            <a:off x="579119" y="3021162"/>
            <a:ext cx="508711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文字是您思想的提炼，为了最终演示发布的良好效果，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11515" y="1856461"/>
            <a:ext cx="6874869" cy="467784"/>
            <a:chOff x="3419429" y="5742661"/>
            <a:chExt cx="6874869" cy="467784"/>
          </a:xfrm>
        </p:grpSpPr>
        <p:grpSp>
          <p:nvGrpSpPr>
            <p:cNvPr id="41" name="组合 40"/>
            <p:cNvGrpSpPr/>
            <p:nvPr/>
          </p:nvGrpSpPr>
          <p:grpSpPr>
            <a:xfrm flipH="1">
              <a:off x="3419429" y="5742661"/>
              <a:ext cx="1833537" cy="467784"/>
              <a:chOff x="4391243" y="3536950"/>
              <a:chExt cx="1399957" cy="467784"/>
            </a:xfrm>
          </p:grpSpPr>
          <p:sp>
            <p:nvSpPr>
              <p:cNvPr id="43" name="矩形: 剪去对角 42"/>
              <p:cNvSpPr/>
              <p:nvPr/>
            </p:nvSpPr>
            <p:spPr>
              <a:xfrm>
                <a:off x="4391243" y="3536950"/>
                <a:ext cx="1388141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直角三角形 43"/>
              <p:cNvSpPr/>
              <p:nvPr/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 flipH="1">
              <a:off x="3596794" y="5803131"/>
              <a:ext cx="2242901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5400">
                  <a:gradFill flip="none" rotWithShape="1">
                    <a:gsLst>
                      <a:gs pos="0">
                        <a:srgbClr val="FFA649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Part</a:t>
              </a:r>
              <a:r>
                <a:rPr lang="zh-CN" altLang="en-US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 </a:t>
              </a:r>
              <a:r>
                <a:rPr lang="en-US" altLang="zh-CN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01</a:t>
              </a:r>
              <a:endParaRPr lang="zh-CN" altLang="en-US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 flipH="1">
              <a:off x="8051397" y="5803131"/>
              <a:ext cx="2242901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5400">
                  <a:gradFill flip="none" rotWithShape="1">
                    <a:gsLst>
                      <a:gs pos="0">
                        <a:srgbClr val="FFA649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Part</a:t>
              </a:r>
              <a:r>
                <a:rPr lang="zh-CN" altLang="en-US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 </a:t>
              </a:r>
              <a:r>
                <a:rPr lang="en-US" altLang="zh-CN" sz="18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lt"/>
                </a:rPr>
                <a:t>03</a:t>
              </a:r>
              <a:endParaRPr lang="zh-CN" altLang="en-US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7557815" y="5742661"/>
            <a:ext cx="1833537" cy="467784"/>
            <a:chOff x="4391243" y="3536950"/>
            <a:chExt cx="1399957" cy="467784"/>
          </a:xfrm>
        </p:grpSpPr>
        <p:sp>
          <p:nvSpPr>
            <p:cNvPr id="49" name="矩形: 剪去对角 48"/>
            <p:cNvSpPr/>
            <p:nvPr/>
          </p:nvSpPr>
          <p:spPr>
            <a:xfrm>
              <a:off x="4391243" y="3536950"/>
              <a:ext cx="1388141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直角三角形 49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直角三角形 50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9666015" y="1856461"/>
            <a:ext cx="1833537" cy="467784"/>
            <a:chOff x="4391243" y="3536950"/>
            <a:chExt cx="1399957" cy="467784"/>
          </a:xfrm>
        </p:grpSpPr>
        <p:sp>
          <p:nvSpPr>
            <p:cNvPr id="55" name="矩形: 剪去对角 54"/>
            <p:cNvSpPr/>
            <p:nvPr/>
          </p:nvSpPr>
          <p:spPr>
            <a:xfrm>
              <a:off x="4391243" y="3536950"/>
              <a:ext cx="1388141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直角三角形 55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直角三角形 56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7" name="图表 106"/>
          <p:cNvGraphicFramePr/>
          <p:nvPr/>
        </p:nvGraphicFramePr>
        <p:xfrm>
          <a:off x="642181" y="3799418"/>
          <a:ext cx="3755648" cy="2702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8" name="矩形 107"/>
          <p:cNvSpPr/>
          <p:nvPr/>
        </p:nvSpPr>
        <p:spPr>
          <a:xfrm>
            <a:off x="584848" y="1971964"/>
            <a:ext cx="5299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此处</a:t>
            </a:r>
            <a:endParaRPr lang="en-US" altLang="zh-CN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添加你的标题内容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" name="文本框 6"/>
          <p:cNvSpPr txBox="1"/>
          <p:nvPr>
            <p:custDataLst>
              <p:tags r:id="rId6"/>
            </p:custDataLst>
          </p:nvPr>
        </p:nvSpPr>
        <p:spPr>
          <a:xfrm>
            <a:off x="481945" y="96671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售货渠道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7982090" y="5801955"/>
            <a:ext cx="224290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>
                <a:gradFill flip="none" rotWithShape="1">
                  <a:gsLst>
                    <a:gs pos="0">
                      <a:srgbClr val="FFA649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Part</a:t>
            </a:r>
            <a:r>
              <a:rPr lang="zh-CN" altLang="en-US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 </a:t>
            </a:r>
            <a:r>
              <a:rPr lang="en-US" altLang="zh-CN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02</a:t>
            </a:r>
            <a:endParaRPr lang="zh-CN" altLang="en-US" sz="18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203"/>
          <p:cNvPicPr>
            <a:picLocks noChangeAspect="1"/>
          </p:cNvPicPr>
          <p:nvPr/>
        </p:nvPicPr>
        <p:blipFill>
          <a:blip r:embed="rId1">
            <a:alphaModFix amt="57000"/>
          </a:blip>
          <a:srcRect l="2994" b="35033"/>
          <a:stretch>
            <a:fillRect/>
          </a:stretch>
        </p:blipFill>
        <p:spPr>
          <a:xfrm>
            <a:off x="-391837" y="3823840"/>
            <a:ext cx="4525962" cy="3034160"/>
          </a:xfrm>
          <a:custGeom>
            <a:avLst/>
            <a:gdLst>
              <a:gd name="connsiteX0" fmla="*/ 0 w 5356382"/>
              <a:gd name="connsiteY0" fmla="*/ 0 h 3590865"/>
              <a:gd name="connsiteX1" fmla="*/ 5356382 w 5356382"/>
              <a:gd name="connsiteY1" fmla="*/ 0 h 3590865"/>
              <a:gd name="connsiteX2" fmla="*/ 5356382 w 5356382"/>
              <a:gd name="connsiteY2" fmla="*/ 3590865 h 3590865"/>
              <a:gd name="connsiteX3" fmla="*/ 0 w 5356382"/>
              <a:gd name="connsiteY3" fmla="*/ 3590865 h 359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6382" h="3590865">
                <a:moveTo>
                  <a:pt x="0" y="0"/>
                </a:moveTo>
                <a:lnTo>
                  <a:pt x="5356382" y="0"/>
                </a:lnTo>
                <a:lnTo>
                  <a:pt x="5356382" y="3590865"/>
                </a:lnTo>
                <a:lnTo>
                  <a:pt x="0" y="3590865"/>
                </a:lnTo>
                <a:close/>
              </a:path>
            </a:pathLst>
          </a:custGeom>
        </p:spPr>
      </p:pic>
      <p:pic>
        <p:nvPicPr>
          <p:cNvPr id="209" name="图片 208"/>
          <p:cNvPicPr>
            <a:picLocks noChangeAspect="1"/>
          </p:cNvPicPr>
          <p:nvPr/>
        </p:nvPicPr>
        <p:blipFill>
          <a:blip r:embed="rId2">
            <a:alphaModFix amt="67000"/>
          </a:blip>
          <a:srcRect r="21119" b="38637"/>
          <a:stretch>
            <a:fillRect/>
          </a:stretch>
        </p:blipFill>
        <p:spPr>
          <a:xfrm>
            <a:off x="8278276" y="4288561"/>
            <a:ext cx="3913725" cy="3041279"/>
          </a:xfrm>
          <a:custGeom>
            <a:avLst/>
            <a:gdLst>
              <a:gd name="connsiteX0" fmla="*/ 0 w 3913725"/>
              <a:gd name="connsiteY0" fmla="*/ 0 h 3041279"/>
              <a:gd name="connsiteX1" fmla="*/ 3913725 w 3913725"/>
              <a:gd name="connsiteY1" fmla="*/ 0 h 3041279"/>
              <a:gd name="connsiteX2" fmla="*/ 3913725 w 3913725"/>
              <a:gd name="connsiteY2" fmla="*/ 3041279 h 3041279"/>
              <a:gd name="connsiteX3" fmla="*/ 0 w 3913725"/>
              <a:gd name="connsiteY3" fmla="*/ 3041279 h 304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3725" h="3041279">
                <a:moveTo>
                  <a:pt x="0" y="0"/>
                </a:moveTo>
                <a:lnTo>
                  <a:pt x="3913725" y="0"/>
                </a:lnTo>
                <a:lnTo>
                  <a:pt x="3913725" y="3041279"/>
                </a:lnTo>
                <a:lnTo>
                  <a:pt x="0" y="3041279"/>
                </a:lnTo>
                <a:close/>
              </a:path>
            </a:pathLst>
          </a:custGeom>
          <a:effectLst>
            <a:softEdge rad="1079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-10026" y="4672072"/>
            <a:ext cx="12212053" cy="457200"/>
          </a:xfrm>
          <a:custGeom>
            <a:avLst/>
            <a:gdLst>
              <a:gd name="connsiteX0" fmla="*/ 0 w 12212053"/>
              <a:gd name="connsiteY0" fmla="*/ 0 h 457200"/>
              <a:gd name="connsiteX1" fmla="*/ 4572000 w 12212053"/>
              <a:gd name="connsiteY1" fmla="*/ 0 h 457200"/>
              <a:gd name="connsiteX2" fmla="*/ 4969043 w 12212053"/>
              <a:gd name="connsiteY2" fmla="*/ 457200 h 457200"/>
              <a:gd name="connsiteX3" fmla="*/ 7230979 w 12212053"/>
              <a:gd name="connsiteY3" fmla="*/ 457200 h 457200"/>
              <a:gd name="connsiteX4" fmla="*/ 7640053 w 12212053"/>
              <a:gd name="connsiteY4" fmla="*/ 48126 h 457200"/>
              <a:gd name="connsiteX5" fmla="*/ 12212053 w 12212053"/>
              <a:gd name="connsiteY5" fmla="*/ 0 h 457200"/>
              <a:gd name="connsiteX6" fmla="*/ 12212053 w 12212053"/>
              <a:gd name="connsiteY6" fmla="*/ 0 h 457200"/>
              <a:gd name="connsiteX0-1" fmla="*/ 0 w 12212053"/>
              <a:gd name="connsiteY0-2" fmla="*/ 0 h 457200"/>
              <a:gd name="connsiteX1-3" fmla="*/ 4572000 w 12212053"/>
              <a:gd name="connsiteY1-4" fmla="*/ 0 h 457200"/>
              <a:gd name="connsiteX2-5" fmla="*/ 4969043 w 12212053"/>
              <a:gd name="connsiteY2-6" fmla="*/ 457200 h 457200"/>
              <a:gd name="connsiteX3-7" fmla="*/ 7230979 w 12212053"/>
              <a:gd name="connsiteY3-8" fmla="*/ 457200 h 457200"/>
              <a:gd name="connsiteX4-9" fmla="*/ 7659103 w 12212053"/>
              <a:gd name="connsiteY4-10" fmla="*/ 19551 h 457200"/>
              <a:gd name="connsiteX5-11" fmla="*/ 12212053 w 12212053"/>
              <a:gd name="connsiteY5-12" fmla="*/ 0 h 457200"/>
              <a:gd name="connsiteX6-13" fmla="*/ 12212053 w 12212053"/>
              <a:gd name="connsiteY6-14" fmla="*/ 0 h 45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212053" h="457200">
                <a:moveTo>
                  <a:pt x="0" y="0"/>
                </a:moveTo>
                <a:lnTo>
                  <a:pt x="4572000" y="0"/>
                </a:lnTo>
                <a:lnTo>
                  <a:pt x="4969043" y="457200"/>
                </a:lnTo>
                <a:lnTo>
                  <a:pt x="7230979" y="457200"/>
                </a:lnTo>
                <a:lnTo>
                  <a:pt x="7659103" y="19551"/>
                </a:lnTo>
                <a:lnTo>
                  <a:pt x="12212053" y="0"/>
                </a:lnTo>
                <a:lnTo>
                  <a:pt x="12212053" y="0"/>
                </a:lnTo>
              </a:path>
            </a:pathLst>
          </a:cu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865234" y="4373980"/>
            <a:ext cx="2461533" cy="527050"/>
          </a:xfrm>
          <a:prstGeom prst="hexagon">
            <a:avLst>
              <a:gd name="adj" fmla="val 37048"/>
              <a:gd name="vf" fmla="val 115470"/>
            </a:avLst>
          </a:prstGeom>
          <a:gradFill flip="none" rotWithShape="1"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9189303" y="5959030"/>
            <a:ext cx="2407385" cy="714428"/>
            <a:chOff x="11179533" y="-1345631"/>
            <a:chExt cx="2407385" cy="714428"/>
          </a:xfrm>
        </p:grpSpPr>
        <p:grpSp>
          <p:nvGrpSpPr>
            <p:cNvPr id="40" name="图形 7"/>
            <p:cNvGrpSpPr/>
            <p:nvPr/>
          </p:nvGrpSpPr>
          <p:grpSpPr>
            <a:xfrm>
              <a:off x="11922742" y="-1117082"/>
              <a:ext cx="651788" cy="306425"/>
              <a:chOff x="4224621" y="4985338"/>
              <a:chExt cx="651788" cy="306425"/>
            </a:xfrm>
          </p:grpSpPr>
          <p:sp>
            <p:nvSpPr>
              <p:cNvPr id="81" name="任意多边形: 形状 80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4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85" name="任意多边形: 形状 84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图形 7"/>
            <p:cNvGrpSpPr/>
            <p:nvPr/>
          </p:nvGrpSpPr>
          <p:grpSpPr>
            <a:xfrm>
              <a:off x="11179533" y="-983338"/>
              <a:ext cx="651788" cy="221777"/>
              <a:chOff x="3481412" y="5119082"/>
              <a:chExt cx="651788" cy="221777"/>
            </a:xfrm>
          </p:grpSpPr>
          <p:sp>
            <p:nvSpPr>
              <p:cNvPr id="74" name="任意多边形: 形状 73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78" name="任意多边形: 形状 77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: 形状 79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2" name="图形 7"/>
            <p:cNvGrpSpPr/>
            <p:nvPr/>
          </p:nvGrpSpPr>
          <p:grpSpPr>
            <a:xfrm>
              <a:off x="12935130" y="-1345631"/>
              <a:ext cx="651788" cy="550211"/>
              <a:chOff x="5237009" y="4756789"/>
              <a:chExt cx="651788" cy="550211"/>
            </a:xfrm>
          </p:grpSpPr>
          <p:sp>
            <p:nvSpPr>
              <p:cNvPr id="67" name="任意多边形: 形状 66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0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3" name="图形 7"/>
            <p:cNvGrpSpPr/>
            <p:nvPr/>
          </p:nvGrpSpPr>
          <p:grpSpPr>
            <a:xfrm>
              <a:off x="12437401" y="-1164485"/>
              <a:ext cx="651788" cy="375836"/>
              <a:chOff x="4739280" y="4937935"/>
              <a:chExt cx="651788" cy="375836"/>
            </a:xfrm>
          </p:grpSpPr>
          <p:sp>
            <p:nvSpPr>
              <p:cNvPr id="60" name="任意多边形: 形状 59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3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64" name="任意多边形: 形状 63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" name="图形 7"/>
            <p:cNvGrpSpPr/>
            <p:nvPr/>
          </p:nvGrpSpPr>
          <p:grpSpPr>
            <a:xfrm>
              <a:off x="11822857" y="-861445"/>
              <a:ext cx="651788" cy="230242"/>
              <a:chOff x="4124736" y="5240975"/>
              <a:chExt cx="651788" cy="230242"/>
            </a:xfrm>
          </p:grpSpPr>
          <p:sp>
            <p:nvSpPr>
              <p:cNvPr id="53" name="任意多边形: 形状 52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6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5" name="图形 7"/>
            <p:cNvGrpSpPr/>
            <p:nvPr/>
          </p:nvGrpSpPr>
          <p:grpSpPr>
            <a:xfrm>
              <a:off x="12770913" y="-944400"/>
              <a:ext cx="651788" cy="292881"/>
              <a:chOff x="5072792" y="5158020"/>
              <a:chExt cx="651788" cy="292881"/>
            </a:xfrm>
          </p:grpSpPr>
          <p:sp>
            <p:nvSpPr>
              <p:cNvPr id="46" name="任意多边形: 形状 45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9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50" name="任意多边形: 形状 49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10" name="组合 209"/>
          <p:cNvGrpSpPr/>
          <p:nvPr/>
        </p:nvGrpSpPr>
        <p:grpSpPr>
          <a:xfrm>
            <a:off x="318881" y="4836299"/>
            <a:ext cx="3390266" cy="1989815"/>
            <a:chOff x="710717" y="4347922"/>
            <a:chExt cx="4012309" cy="2354904"/>
          </a:xfrm>
        </p:grpSpPr>
        <p:grpSp>
          <p:nvGrpSpPr>
            <p:cNvPr id="88" name="图形 7"/>
            <p:cNvGrpSpPr/>
            <p:nvPr/>
          </p:nvGrpSpPr>
          <p:grpSpPr>
            <a:xfrm>
              <a:off x="1445460" y="5065736"/>
              <a:ext cx="653482" cy="843093"/>
              <a:chOff x="6706496" y="5053057"/>
              <a:chExt cx="653482" cy="843093"/>
            </a:xfrm>
          </p:grpSpPr>
          <p:sp>
            <p:nvSpPr>
              <p:cNvPr id="89" name="任意多边形: 形状 88"/>
              <p:cNvSpPr/>
              <p:nvPr/>
            </p:nvSpPr>
            <p:spPr>
              <a:xfrm>
                <a:off x="7166981" y="5100459"/>
                <a:ext cx="192997" cy="793997"/>
              </a:xfrm>
              <a:custGeom>
                <a:avLst/>
                <a:gdLst>
                  <a:gd name="connsiteX0" fmla="*/ 191304 w 192997"/>
                  <a:gd name="connsiteY0" fmla="*/ 0 h 793997"/>
                  <a:gd name="connsiteX1" fmla="*/ 192998 w 192997"/>
                  <a:gd name="connsiteY1" fmla="*/ 668718 h 793997"/>
                  <a:gd name="connsiteX2" fmla="*/ 0 w 192997"/>
                  <a:gd name="connsiteY2" fmla="*/ 793997 h 793997"/>
                  <a:gd name="connsiteX3" fmla="*/ 0 w 192997"/>
                  <a:gd name="connsiteY3" fmla="*/ 126972 h 79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793997">
                    <a:moveTo>
                      <a:pt x="191304" y="0"/>
                    </a:moveTo>
                    <a:lnTo>
                      <a:pt x="192998" y="668718"/>
                    </a:lnTo>
                    <a:lnTo>
                      <a:pt x="0" y="79399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6708190" y="5178335"/>
                <a:ext cx="458791" cy="716121"/>
              </a:xfrm>
              <a:custGeom>
                <a:avLst/>
                <a:gdLst>
                  <a:gd name="connsiteX0" fmla="*/ 458791 w 458791"/>
                  <a:gd name="connsiteY0" fmla="*/ 49096 h 716121"/>
                  <a:gd name="connsiteX1" fmla="*/ 458791 w 458791"/>
                  <a:gd name="connsiteY1" fmla="*/ 716121 h 716121"/>
                  <a:gd name="connsiteX2" fmla="*/ 1693 w 458791"/>
                  <a:gd name="connsiteY2" fmla="*/ 668718 h 716121"/>
                  <a:gd name="connsiteX3" fmla="*/ 0 w 458791"/>
                  <a:gd name="connsiteY3" fmla="*/ 0 h 71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716121">
                    <a:moveTo>
                      <a:pt x="458791" y="49096"/>
                    </a:moveTo>
                    <a:lnTo>
                      <a:pt x="458791" y="716121"/>
                    </a:lnTo>
                    <a:lnTo>
                      <a:pt x="1693" y="66871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6708190" y="5053057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2" name="图形 7"/>
              <p:cNvGrpSpPr/>
              <p:nvPr/>
            </p:nvGrpSpPr>
            <p:grpSpPr>
              <a:xfrm>
                <a:off x="6706496" y="5053057"/>
                <a:ext cx="653482" cy="843093"/>
                <a:chOff x="6706496" y="5053057"/>
                <a:chExt cx="653482" cy="843093"/>
              </a:xfrm>
              <a:solidFill>
                <a:srgbClr val="F2F2F2"/>
              </a:solidFill>
            </p:grpSpPr>
            <p:sp>
              <p:nvSpPr>
                <p:cNvPr id="93" name="任意多边形: 形状 92"/>
                <p:cNvSpPr/>
                <p:nvPr/>
              </p:nvSpPr>
              <p:spPr>
                <a:xfrm>
                  <a:off x="7163595" y="5100459"/>
                  <a:ext cx="194690" cy="795690"/>
                </a:xfrm>
                <a:custGeom>
                  <a:avLst/>
                  <a:gdLst>
                    <a:gd name="connsiteX0" fmla="*/ 3386 w 194690"/>
                    <a:gd name="connsiteY0" fmla="*/ 795690 h 795690"/>
                    <a:gd name="connsiteX1" fmla="*/ 3386 w 194690"/>
                    <a:gd name="connsiteY1" fmla="*/ 795690 h 795690"/>
                    <a:gd name="connsiteX2" fmla="*/ 3386 w 194690"/>
                    <a:gd name="connsiteY2" fmla="*/ 795690 h 795690"/>
                    <a:gd name="connsiteX3" fmla="*/ 0 w 194690"/>
                    <a:gd name="connsiteY3" fmla="*/ 126972 h 795690"/>
                    <a:gd name="connsiteX4" fmla="*/ 0 w 194690"/>
                    <a:gd name="connsiteY4" fmla="*/ 125279 h 795690"/>
                    <a:gd name="connsiteX5" fmla="*/ 191305 w 194690"/>
                    <a:gd name="connsiteY5" fmla="*/ 0 h 795690"/>
                    <a:gd name="connsiteX6" fmla="*/ 192998 w 194690"/>
                    <a:gd name="connsiteY6" fmla="*/ 0 h 795690"/>
                    <a:gd name="connsiteX7" fmla="*/ 192998 w 194690"/>
                    <a:gd name="connsiteY7" fmla="*/ 1693 h 795690"/>
                    <a:gd name="connsiteX8" fmla="*/ 194690 w 194690"/>
                    <a:gd name="connsiteY8" fmla="*/ 668718 h 795690"/>
                    <a:gd name="connsiteX9" fmla="*/ 194690 w 194690"/>
                    <a:gd name="connsiteY9" fmla="*/ 670411 h 795690"/>
                    <a:gd name="connsiteX10" fmla="*/ 3386 w 194690"/>
                    <a:gd name="connsiteY10" fmla="*/ 795690 h 795690"/>
                    <a:gd name="connsiteX11" fmla="*/ 3386 w 194690"/>
                    <a:gd name="connsiteY11" fmla="*/ 795690 h 795690"/>
                    <a:gd name="connsiteX12" fmla="*/ 3386 w 194690"/>
                    <a:gd name="connsiteY12" fmla="*/ 126972 h 795690"/>
                    <a:gd name="connsiteX13" fmla="*/ 5080 w 194690"/>
                    <a:gd name="connsiteY13" fmla="*/ 790611 h 795690"/>
                    <a:gd name="connsiteX14" fmla="*/ 194690 w 194690"/>
                    <a:gd name="connsiteY14" fmla="*/ 667025 h 795690"/>
                    <a:gd name="connsiteX15" fmla="*/ 192998 w 194690"/>
                    <a:gd name="connsiteY15" fmla="*/ 3386 h 795690"/>
                    <a:gd name="connsiteX16" fmla="*/ 3386 w 194690"/>
                    <a:gd name="connsiteY16" fmla="*/ 126972 h 795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795690">
                      <a:moveTo>
                        <a:pt x="3386" y="795690"/>
                      </a:moveTo>
                      <a:cubicBezTo>
                        <a:pt x="3386" y="795690"/>
                        <a:pt x="3386" y="795690"/>
                        <a:pt x="3386" y="795690"/>
                      </a:cubicBezTo>
                      <a:cubicBezTo>
                        <a:pt x="3386" y="795690"/>
                        <a:pt x="3386" y="793997"/>
                        <a:pt x="3386" y="79569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668718"/>
                      </a:lnTo>
                      <a:cubicBezTo>
                        <a:pt x="194690" y="668718"/>
                        <a:pt x="194690" y="670411"/>
                        <a:pt x="194690" y="670411"/>
                      </a:cubicBezTo>
                      <a:lnTo>
                        <a:pt x="3386" y="795690"/>
                      </a:lnTo>
                      <a:cubicBezTo>
                        <a:pt x="5080" y="795690"/>
                        <a:pt x="5080" y="795690"/>
                        <a:pt x="3386" y="795690"/>
                      </a:cubicBezTo>
                      <a:close/>
                      <a:moveTo>
                        <a:pt x="3386" y="126972"/>
                      </a:moveTo>
                      <a:lnTo>
                        <a:pt x="5080" y="790611"/>
                      </a:lnTo>
                      <a:lnTo>
                        <a:pt x="194690" y="66702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: 形状 93"/>
                <p:cNvSpPr/>
                <p:nvPr/>
              </p:nvSpPr>
              <p:spPr>
                <a:xfrm>
                  <a:off x="6706496" y="5178335"/>
                  <a:ext cx="461754" cy="717814"/>
                </a:xfrm>
                <a:custGeom>
                  <a:avLst/>
                  <a:gdLst>
                    <a:gd name="connsiteX0" fmla="*/ 460485 w 461754"/>
                    <a:gd name="connsiteY0" fmla="*/ 717814 h 717814"/>
                    <a:gd name="connsiteX1" fmla="*/ 460485 w 461754"/>
                    <a:gd name="connsiteY1" fmla="*/ 717814 h 717814"/>
                    <a:gd name="connsiteX2" fmla="*/ 3386 w 461754"/>
                    <a:gd name="connsiteY2" fmla="*/ 670411 h 717814"/>
                    <a:gd name="connsiteX3" fmla="*/ 1694 w 461754"/>
                    <a:gd name="connsiteY3" fmla="*/ 668718 h 717814"/>
                    <a:gd name="connsiteX4" fmla="*/ 0 w 461754"/>
                    <a:gd name="connsiteY4" fmla="*/ 1693 h 717814"/>
                    <a:gd name="connsiteX5" fmla="*/ 0 w 461754"/>
                    <a:gd name="connsiteY5" fmla="*/ 0 h 717814"/>
                    <a:gd name="connsiteX6" fmla="*/ 1694 w 461754"/>
                    <a:gd name="connsiteY6" fmla="*/ 0 h 717814"/>
                    <a:gd name="connsiteX7" fmla="*/ 458792 w 461754"/>
                    <a:gd name="connsiteY7" fmla="*/ 47403 h 717814"/>
                    <a:gd name="connsiteX8" fmla="*/ 460485 w 461754"/>
                    <a:gd name="connsiteY8" fmla="*/ 49096 h 717814"/>
                    <a:gd name="connsiteX9" fmla="*/ 460485 w 461754"/>
                    <a:gd name="connsiteY9" fmla="*/ 717814 h 717814"/>
                    <a:gd name="connsiteX10" fmla="*/ 460485 w 461754"/>
                    <a:gd name="connsiteY10" fmla="*/ 717814 h 717814"/>
                    <a:gd name="connsiteX11" fmla="*/ 460485 w 461754"/>
                    <a:gd name="connsiteY11" fmla="*/ 717814 h 717814"/>
                    <a:gd name="connsiteX12" fmla="*/ 5080 w 461754"/>
                    <a:gd name="connsiteY12" fmla="*/ 667026 h 717814"/>
                    <a:gd name="connsiteX13" fmla="*/ 460485 w 461754"/>
                    <a:gd name="connsiteY13" fmla="*/ 714428 h 717814"/>
                    <a:gd name="connsiteX14" fmla="*/ 458792 w 461754"/>
                    <a:gd name="connsiteY14" fmla="*/ 49096 h 717814"/>
                    <a:gd name="connsiteX15" fmla="*/ 3386 w 461754"/>
                    <a:gd name="connsiteY15" fmla="*/ 1693 h 717814"/>
                    <a:gd name="connsiteX16" fmla="*/ 5080 w 461754"/>
                    <a:gd name="connsiteY16" fmla="*/ 667026 h 71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717814">
                      <a:moveTo>
                        <a:pt x="460485" y="717814"/>
                      </a:moveTo>
                      <a:cubicBezTo>
                        <a:pt x="460485" y="717814"/>
                        <a:pt x="460485" y="717814"/>
                        <a:pt x="460485" y="717814"/>
                      </a:cubicBezTo>
                      <a:lnTo>
                        <a:pt x="3386" y="670411"/>
                      </a:lnTo>
                      <a:cubicBezTo>
                        <a:pt x="3386" y="670411"/>
                        <a:pt x="1694" y="670411"/>
                        <a:pt x="1694" y="66871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717814"/>
                      </a:lnTo>
                      <a:cubicBezTo>
                        <a:pt x="462178" y="716121"/>
                        <a:pt x="462178" y="716121"/>
                        <a:pt x="460485" y="717814"/>
                      </a:cubicBezTo>
                      <a:cubicBezTo>
                        <a:pt x="462178" y="717814"/>
                        <a:pt x="462178" y="717814"/>
                        <a:pt x="460485" y="717814"/>
                      </a:cubicBezTo>
                      <a:close/>
                      <a:moveTo>
                        <a:pt x="5080" y="667026"/>
                      </a:moveTo>
                      <a:lnTo>
                        <a:pt x="460485" y="714428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5080" y="66702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: 形状 94"/>
                <p:cNvSpPr/>
                <p:nvPr/>
              </p:nvSpPr>
              <p:spPr>
                <a:xfrm>
                  <a:off x="6708190" y="5053057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4375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6" name="图形 7"/>
            <p:cNvGrpSpPr/>
            <p:nvPr/>
          </p:nvGrpSpPr>
          <p:grpSpPr>
            <a:xfrm>
              <a:off x="2015987" y="4959079"/>
              <a:ext cx="651788" cy="924355"/>
              <a:chOff x="7277023" y="4946400"/>
              <a:chExt cx="651788" cy="924355"/>
            </a:xfrm>
          </p:grpSpPr>
          <p:sp>
            <p:nvSpPr>
              <p:cNvPr id="97" name="任意多边形: 形状 96"/>
              <p:cNvSpPr/>
              <p:nvPr/>
            </p:nvSpPr>
            <p:spPr>
              <a:xfrm>
                <a:off x="7735816" y="4995496"/>
                <a:ext cx="192996" cy="875259"/>
              </a:xfrm>
              <a:custGeom>
                <a:avLst/>
                <a:gdLst>
                  <a:gd name="connsiteX0" fmla="*/ 192997 w 192996"/>
                  <a:gd name="connsiteY0" fmla="*/ 0 h 875259"/>
                  <a:gd name="connsiteX1" fmla="*/ 192997 w 192996"/>
                  <a:gd name="connsiteY1" fmla="*/ 748287 h 875259"/>
                  <a:gd name="connsiteX2" fmla="*/ 0 w 192996"/>
                  <a:gd name="connsiteY2" fmla="*/ 875259 h 875259"/>
                  <a:gd name="connsiteX3" fmla="*/ 0 w 192996"/>
                  <a:gd name="connsiteY3" fmla="*/ 125279 h 8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875259">
                    <a:moveTo>
                      <a:pt x="192997" y="0"/>
                    </a:moveTo>
                    <a:lnTo>
                      <a:pt x="192997" y="748287"/>
                    </a:lnTo>
                    <a:lnTo>
                      <a:pt x="0" y="87525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7278717" y="5073372"/>
                <a:ext cx="457098" cy="797383"/>
              </a:xfrm>
              <a:custGeom>
                <a:avLst/>
                <a:gdLst>
                  <a:gd name="connsiteX0" fmla="*/ 457099 w 457098"/>
                  <a:gd name="connsiteY0" fmla="*/ 47403 h 797383"/>
                  <a:gd name="connsiteX1" fmla="*/ 457099 w 457098"/>
                  <a:gd name="connsiteY1" fmla="*/ 797383 h 797383"/>
                  <a:gd name="connsiteX2" fmla="*/ 0 w 457098"/>
                  <a:gd name="connsiteY2" fmla="*/ 748287 h 797383"/>
                  <a:gd name="connsiteX3" fmla="*/ 0 w 457098"/>
                  <a:gd name="connsiteY3" fmla="*/ 0 h 79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97383">
                    <a:moveTo>
                      <a:pt x="457099" y="47403"/>
                    </a:moveTo>
                    <a:lnTo>
                      <a:pt x="457099" y="797383"/>
                    </a:lnTo>
                    <a:lnTo>
                      <a:pt x="0" y="7482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7278717" y="4946400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0" name="图形 7"/>
              <p:cNvGrpSpPr/>
              <p:nvPr/>
            </p:nvGrpSpPr>
            <p:grpSpPr>
              <a:xfrm>
                <a:off x="7277023" y="4946400"/>
                <a:ext cx="651788" cy="924355"/>
                <a:chOff x="7277023" y="4946400"/>
                <a:chExt cx="651788" cy="924355"/>
              </a:xfrm>
              <a:solidFill>
                <a:srgbClr val="F2F2F2"/>
              </a:solidFill>
            </p:grpSpPr>
            <p:sp>
              <p:nvSpPr>
                <p:cNvPr id="101" name="任意多边形: 形状 100"/>
                <p:cNvSpPr/>
                <p:nvPr/>
              </p:nvSpPr>
              <p:spPr>
                <a:xfrm>
                  <a:off x="7734122" y="4993803"/>
                  <a:ext cx="192997" cy="876952"/>
                </a:xfrm>
                <a:custGeom>
                  <a:avLst/>
                  <a:gdLst>
                    <a:gd name="connsiteX0" fmla="*/ 1694 w 192997"/>
                    <a:gd name="connsiteY0" fmla="*/ 876952 h 876952"/>
                    <a:gd name="connsiteX1" fmla="*/ 1694 w 192997"/>
                    <a:gd name="connsiteY1" fmla="*/ 876952 h 876952"/>
                    <a:gd name="connsiteX2" fmla="*/ 1694 w 192997"/>
                    <a:gd name="connsiteY2" fmla="*/ 876952 h 876952"/>
                    <a:gd name="connsiteX3" fmla="*/ 0 w 192997"/>
                    <a:gd name="connsiteY3" fmla="*/ 126972 h 876952"/>
                    <a:gd name="connsiteX4" fmla="*/ 0 w 192997"/>
                    <a:gd name="connsiteY4" fmla="*/ 125279 h 876952"/>
                    <a:gd name="connsiteX5" fmla="*/ 191304 w 192997"/>
                    <a:gd name="connsiteY5" fmla="*/ 0 h 876952"/>
                    <a:gd name="connsiteX6" fmla="*/ 192998 w 192997"/>
                    <a:gd name="connsiteY6" fmla="*/ 0 h 876952"/>
                    <a:gd name="connsiteX7" fmla="*/ 192998 w 192997"/>
                    <a:gd name="connsiteY7" fmla="*/ 1693 h 876952"/>
                    <a:gd name="connsiteX8" fmla="*/ 192998 w 192997"/>
                    <a:gd name="connsiteY8" fmla="*/ 749980 h 876952"/>
                    <a:gd name="connsiteX9" fmla="*/ 192998 w 192997"/>
                    <a:gd name="connsiteY9" fmla="*/ 751673 h 876952"/>
                    <a:gd name="connsiteX10" fmla="*/ 1694 w 192997"/>
                    <a:gd name="connsiteY10" fmla="*/ 876952 h 876952"/>
                    <a:gd name="connsiteX11" fmla="*/ 1694 w 192997"/>
                    <a:gd name="connsiteY11" fmla="*/ 876952 h 876952"/>
                    <a:gd name="connsiteX12" fmla="*/ 3386 w 192997"/>
                    <a:gd name="connsiteY12" fmla="*/ 128665 h 876952"/>
                    <a:gd name="connsiteX13" fmla="*/ 3386 w 192997"/>
                    <a:gd name="connsiteY13" fmla="*/ 875259 h 876952"/>
                    <a:gd name="connsiteX14" fmla="*/ 192998 w 192997"/>
                    <a:gd name="connsiteY14" fmla="*/ 751673 h 876952"/>
                    <a:gd name="connsiteX15" fmla="*/ 192998 w 192997"/>
                    <a:gd name="connsiteY15" fmla="*/ 5079 h 876952"/>
                    <a:gd name="connsiteX16" fmla="*/ 3386 w 192997"/>
                    <a:gd name="connsiteY16" fmla="*/ 128665 h 876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876952">
                      <a:moveTo>
                        <a:pt x="1694" y="876952"/>
                      </a:moveTo>
                      <a:cubicBezTo>
                        <a:pt x="1694" y="876952"/>
                        <a:pt x="1694" y="876952"/>
                        <a:pt x="1694" y="876952"/>
                      </a:cubicBezTo>
                      <a:cubicBezTo>
                        <a:pt x="1694" y="876952"/>
                        <a:pt x="0" y="876952"/>
                        <a:pt x="1694" y="876952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749980"/>
                      </a:lnTo>
                      <a:cubicBezTo>
                        <a:pt x="192998" y="749980"/>
                        <a:pt x="192998" y="751673"/>
                        <a:pt x="192998" y="751673"/>
                      </a:cubicBezTo>
                      <a:lnTo>
                        <a:pt x="1694" y="876952"/>
                      </a:lnTo>
                      <a:cubicBezTo>
                        <a:pt x="1694" y="876952"/>
                        <a:pt x="1694" y="876952"/>
                        <a:pt x="1694" y="876952"/>
                      </a:cubicBezTo>
                      <a:close/>
                      <a:moveTo>
                        <a:pt x="3386" y="128665"/>
                      </a:moveTo>
                      <a:lnTo>
                        <a:pt x="3386" y="875259"/>
                      </a:lnTo>
                      <a:lnTo>
                        <a:pt x="192998" y="75167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>
                  <a:off x="7277023" y="5071679"/>
                  <a:ext cx="460484" cy="799076"/>
                </a:xfrm>
                <a:custGeom>
                  <a:avLst/>
                  <a:gdLst>
                    <a:gd name="connsiteX0" fmla="*/ 458792 w 460484"/>
                    <a:gd name="connsiteY0" fmla="*/ 799076 h 799076"/>
                    <a:gd name="connsiteX1" fmla="*/ 458792 w 460484"/>
                    <a:gd name="connsiteY1" fmla="*/ 799076 h 799076"/>
                    <a:gd name="connsiteX2" fmla="*/ 1694 w 460484"/>
                    <a:gd name="connsiteY2" fmla="*/ 751673 h 799076"/>
                    <a:gd name="connsiteX3" fmla="*/ 0 w 460484"/>
                    <a:gd name="connsiteY3" fmla="*/ 749980 h 799076"/>
                    <a:gd name="connsiteX4" fmla="*/ 0 w 460484"/>
                    <a:gd name="connsiteY4" fmla="*/ 1693 h 799076"/>
                    <a:gd name="connsiteX5" fmla="*/ 0 w 460484"/>
                    <a:gd name="connsiteY5" fmla="*/ 0 h 799076"/>
                    <a:gd name="connsiteX6" fmla="*/ 1694 w 460484"/>
                    <a:gd name="connsiteY6" fmla="*/ 0 h 799076"/>
                    <a:gd name="connsiteX7" fmla="*/ 458792 w 460484"/>
                    <a:gd name="connsiteY7" fmla="*/ 47403 h 799076"/>
                    <a:gd name="connsiteX8" fmla="*/ 460485 w 460484"/>
                    <a:gd name="connsiteY8" fmla="*/ 49096 h 799076"/>
                    <a:gd name="connsiteX9" fmla="*/ 458792 w 460484"/>
                    <a:gd name="connsiteY9" fmla="*/ 799076 h 799076"/>
                    <a:gd name="connsiteX10" fmla="*/ 458792 w 460484"/>
                    <a:gd name="connsiteY10" fmla="*/ 799076 h 799076"/>
                    <a:gd name="connsiteX11" fmla="*/ 458792 w 460484"/>
                    <a:gd name="connsiteY11" fmla="*/ 799076 h 799076"/>
                    <a:gd name="connsiteX12" fmla="*/ 3386 w 460484"/>
                    <a:gd name="connsiteY12" fmla="*/ 748287 h 799076"/>
                    <a:gd name="connsiteX13" fmla="*/ 458792 w 460484"/>
                    <a:gd name="connsiteY13" fmla="*/ 795690 h 799076"/>
                    <a:gd name="connsiteX14" fmla="*/ 458792 w 460484"/>
                    <a:gd name="connsiteY14" fmla="*/ 49096 h 799076"/>
                    <a:gd name="connsiteX15" fmla="*/ 3386 w 460484"/>
                    <a:gd name="connsiteY15" fmla="*/ 1693 h 799076"/>
                    <a:gd name="connsiteX16" fmla="*/ 3386 w 460484"/>
                    <a:gd name="connsiteY16" fmla="*/ 748287 h 79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99076">
                      <a:moveTo>
                        <a:pt x="458792" y="799076"/>
                      </a:moveTo>
                      <a:cubicBezTo>
                        <a:pt x="458792" y="799076"/>
                        <a:pt x="458792" y="799076"/>
                        <a:pt x="458792" y="799076"/>
                      </a:cubicBezTo>
                      <a:lnTo>
                        <a:pt x="1694" y="751673"/>
                      </a:lnTo>
                      <a:cubicBezTo>
                        <a:pt x="1694" y="751673"/>
                        <a:pt x="0" y="751673"/>
                        <a:pt x="0" y="749980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99076"/>
                      </a:lnTo>
                      <a:cubicBezTo>
                        <a:pt x="460485" y="799076"/>
                        <a:pt x="460485" y="799076"/>
                        <a:pt x="458792" y="799076"/>
                      </a:cubicBezTo>
                      <a:cubicBezTo>
                        <a:pt x="460485" y="799076"/>
                        <a:pt x="458792" y="799076"/>
                        <a:pt x="458792" y="799076"/>
                      </a:cubicBezTo>
                      <a:close/>
                      <a:moveTo>
                        <a:pt x="3386" y="748287"/>
                      </a:moveTo>
                      <a:lnTo>
                        <a:pt x="458792" y="795690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74828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7277023" y="494640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4" name="图形 7"/>
            <p:cNvGrpSpPr/>
            <p:nvPr/>
          </p:nvGrpSpPr>
          <p:grpSpPr>
            <a:xfrm>
              <a:off x="2611909" y="4347922"/>
              <a:ext cx="653481" cy="1689571"/>
              <a:chOff x="7872945" y="4335243"/>
              <a:chExt cx="653481" cy="1689571"/>
            </a:xfrm>
          </p:grpSpPr>
          <p:sp>
            <p:nvSpPr>
              <p:cNvPr id="105" name="任意多边形: 形状 104"/>
              <p:cNvSpPr/>
              <p:nvPr/>
            </p:nvSpPr>
            <p:spPr>
              <a:xfrm>
                <a:off x="8333429" y="4384338"/>
                <a:ext cx="192996" cy="1638782"/>
              </a:xfrm>
              <a:custGeom>
                <a:avLst/>
                <a:gdLst>
                  <a:gd name="connsiteX0" fmla="*/ 191304 w 192996"/>
                  <a:gd name="connsiteY0" fmla="*/ 0 h 1638782"/>
                  <a:gd name="connsiteX1" fmla="*/ 192997 w 192996"/>
                  <a:gd name="connsiteY1" fmla="*/ 1513504 h 1638782"/>
                  <a:gd name="connsiteX2" fmla="*/ 0 w 192996"/>
                  <a:gd name="connsiteY2" fmla="*/ 1638783 h 1638782"/>
                  <a:gd name="connsiteX3" fmla="*/ 0 w 192996"/>
                  <a:gd name="connsiteY3" fmla="*/ 125279 h 1638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638782">
                    <a:moveTo>
                      <a:pt x="191304" y="0"/>
                    </a:moveTo>
                    <a:lnTo>
                      <a:pt x="192997" y="1513504"/>
                    </a:lnTo>
                    <a:lnTo>
                      <a:pt x="0" y="163878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7874637" y="4462214"/>
                <a:ext cx="458792" cy="1560906"/>
              </a:xfrm>
              <a:custGeom>
                <a:avLst/>
                <a:gdLst>
                  <a:gd name="connsiteX0" fmla="*/ 458792 w 458792"/>
                  <a:gd name="connsiteY0" fmla="*/ 47403 h 1560906"/>
                  <a:gd name="connsiteX1" fmla="*/ 458792 w 458792"/>
                  <a:gd name="connsiteY1" fmla="*/ 1560907 h 1560906"/>
                  <a:gd name="connsiteX2" fmla="*/ 1694 w 458792"/>
                  <a:gd name="connsiteY2" fmla="*/ 1513504 h 1560906"/>
                  <a:gd name="connsiteX3" fmla="*/ 0 w 458792"/>
                  <a:gd name="connsiteY3" fmla="*/ 0 h 156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560906">
                    <a:moveTo>
                      <a:pt x="458792" y="47403"/>
                    </a:moveTo>
                    <a:lnTo>
                      <a:pt x="458792" y="1560907"/>
                    </a:lnTo>
                    <a:lnTo>
                      <a:pt x="1694" y="151350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7874637" y="4335243"/>
                <a:ext cx="650096" cy="174374"/>
              </a:xfrm>
              <a:custGeom>
                <a:avLst/>
                <a:gdLst>
                  <a:gd name="connsiteX0" fmla="*/ 192998 w 650096"/>
                  <a:gd name="connsiteY0" fmla="*/ 0 h 174374"/>
                  <a:gd name="connsiteX1" fmla="*/ 0 w 650096"/>
                  <a:gd name="connsiteY1" fmla="*/ 126972 h 174374"/>
                  <a:gd name="connsiteX2" fmla="*/ 458792 w 650096"/>
                  <a:gd name="connsiteY2" fmla="*/ 174374 h 174374"/>
                  <a:gd name="connsiteX3" fmla="*/ 650096 w 650096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4374">
                    <a:moveTo>
                      <a:pt x="192998" y="0"/>
                    </a:moveTo>
                    <a:lnTo>
                      <a:pt x="0" y="126972"/>
                    </a:lnTo>
                    <a:lnTo>
                      <a:pt x="458792" y="174374"/>
                    </a:lnTo>
                    <a:lnTo>
                      <a:pt x="650096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8" name="图形 7"/>
              <p:cNvGrpSpPr/>
              <p:nvPr/>
            </p:nvGrpSpPr>
            <p:grpSpPr>
              <a:xfrm>
                <a:off x="7872945" y="4335243"/>
                <a:ext cx="653481" cy="1689571"/>
                <a:chOff x="7872945" y="4335243"/>
                <a:chExt cx="653481" cy="1689571"/>
              </a:xfrm>
              <a:solidFill>
                <a:srgbClr val="F2F2F2"/>
              </a:solidFill>
            </p:grpSpPr>
            <p:sp>
              <p:nvSpPr>
                <p:cNvPr id="109" name="任意多边形: 形状 108"/>
                <p:cNvSpPr/>
                <p:nvPr/>
              </p:nvSpPr>
              <p:spPr>
                <a:xfrm>
                  <a:off x="8330043" y="4382645"/>
                  <a:ext cx="194690" cy="1642169"/>
                </a:xfrm>
                <a:custGeom>
                  <a:avLst/>
                  <a:gdLst>
                    <a:gd name="connsiteX0" fmla="*/ 3386 w 194690"/>
                    <a:gd name="connsiteY0" fmla="*/ 1642169 h 1642169"/>
                    <a:gd name="connsiteX1" fmla="*/ 3386 w 194690"/>
                    <a:gd name="connsiteY1" fmla="*/ 1642169 h 1642169"/>
                    <a:gd name="connsiteX2" fmla="*/ 3386 w 194690"/>
                    <a:gd name="connsiteY2" fmla="*/ 1642169 h 1642169"/>
                    <a:gd name="connsiteX3" fmla="*/ 0 w 194690"/>
                    <a:gd name="connsiteY3" fmla="*/ 126972 h 1642169"/>
                    <a:gd name="connsiteX4" fmla="*/ 0 w 194690"/>
                    <a:gd name="connsiteY4" fmla="*/ 125279 h 1642169"/>
                    <a:gd name="connsiteX5" fmla="*/ 191304 w 194690"/>
                    <a:gd name="connsiteY5" fmla="*/ 0 h 1642169"/>
                    <a:gd name="connsiteX6" fmla="*/ 192998 w 194690"/>
                    <a:gd name="connsiteY6" fmla="*/ 0 h 1642169"/>
                    <a:gd name="connsiteX7" fmla="*/ 192998 w 194690"/>
                    <a:gd name="connsiteY7" fmla="*/ 1693 h 1642169"/>
                    <a:gd name="connsiteX8" fmla="*/ 194690 w 194690"/>
                    <a:gd name="connsiteY8" fmla="*/ 1515197 h 1642169"/>
                    <a:gd name="connsiteX9" fmla="*/ 194690 w 194690"/>
                    <a:gd name="connsiteY9" fmla="*/ 1516890 h 1642169"/>
                    <a:gd name="connsiteX10" fmla="*/ 3386 w 194690"/>
                    <a:gd name="connsiteY10" fmla="*/ 1642169 h 1642169"/>
                    <a:gd name="connsiteX11" fmla="*/ 3386 w 194690"/>
                    <a:gd name="connsiteY11" fmla="*/ 1642169 h 1642169"/>
                    <a:gd name="connsiteX12" fmla="*/ 3386 w 194690"/>
                    <a:gd name="connsiteY12" fmla="*/ 126972 h 1642169"/>
                    <a:gd name="connsiteX13" fmla="*/ 5079 w 194690"/>
                    <a:gd name="connsiteY13" fmla="*/ 1637090 h 1642169"/>
                    <a:gd name="connsiteX14" fmla="*/ 194690 w 194690"/>
                    <a:gd name="connsiteY14" fmla="*/ 1513504 h 1642169"/>
                    <a:gd name="connsiteX15" fmla="*/ 192998 w 194690"/>
                    <a:gd name="connsiteY15" fmla="*/ 3386 h 1642169"/>
                    <a:gd name="connsiteX16" fmla="*/ 3386 w 194690"/>
                    <a:gd name="connsiteY16" fmla="*/ 126972 h 164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642169">
                      <a:moveTo>
                        <a:pt x="3386" y="1642169"/>
                      </a:moveTo>
                      <a:cubicBezTo>
                        <a:pt x="3386" y="1642169"/>
                        <a:pt x="3386" y="1642169"/>
                        <a:pt x="3386" y="1642169"/>
                      </a:cubicBezTo>
                      <a:cubicBezTo>
                        <a:pt x="3386" y="1642169"/>
                        <a:pt x="3386" y="1640476"/>
                        <a:pt x="3386" y="164216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515197"/>
                      </a:lnTo>
                      <a:cubicBezTo>
                        <a:pt x="194690" y="1515197"/>
                        <a:pt x="194690" y="1516890"/>
                        <a:pt x="194690" y="1516890"/>
                      </a:cubicBezTo>
                      <a:lnTo>
                        <a:pt x="3386" y="1642169"/>
                      </a:lnTo>
                      <a:cubicBezTo>
                        <a:pt x="5079" y="1642169"/>
                        <a:pt x="3386" y="1642169"/>
                        <a:pt x="3386" y="1642169"/>
                      </a:cubicBezTo>
                      <a:close/>
                      <a:moveTo>
                        <a:pt x="3386" y="126972"/>
                      </a:moveTo>
                      <a:lnTo>
                        <a:pt x="5079" y="1637090"/>
                      </a:lnTo>
                      <a:lnTo>
                        <a:pt x="194690" y="151350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7872945" y="4460521"/>
                  <a:ext cx="461754" cy="1564292"/>
                </a:xfrm>
                <a:custGeom>
                  <a:avLst/>
                  <a:gdLst>
                    <a:gd name="connsiteX0" fmla="*/ 460485 w 461754"/>
                    <a:gd name="connsiteY0" fmla="*/ 1564293 h 1564292"/>
                    <a:gd name="connsiteX1" fmla="*/ 460485 w 461754"/>
                    <a:gd name="connsiteY1" fmla="*/ 1564293 h 1564292"/>
                    <a:gd name="connsiteX2" fmla="*/ 3386 w 461754"/>
                    <a:gd name="connsiteY2" fmla="*/ 1516890 h 1564292"/>
                    <a:gd name="connsiteX3" fmla="*/ 1693 w 461754"/>
                    <a:gd name="connsiteY3" fmla="*/ 1515197 h 1564292"/>
                    <a:gd name="connsiteX4" fmla="*/ 0 w 461754"/>
                    <a:gd name="connsiteY4" fmla="*/ 1693 h 1564292"/>
                    <a:gd name="connsiteX5" fmla="*/ 0 w 461754"/>
                    <a:gd name="connsiteY5" fmla="*/ 0 h 1564292"/>
                    <a:gd name="connsiteX6" fmla="*/ 1693 w 461754"/>
                    <a:gd name="connsiteY6" fmla="*/ 0 h 1564292"/>
                    <a:gd name="connsiteX7" fmla="*/ 458791 w 461754"/>
                    <a:gd name="connsiteY7" fmla="*/ 47403 h 1564292"/>
                    <a:gd name="connsiteX8" fmla="*/ 460485 w 461754"/>
                    <a:gd name="connsiteY8" fmla="*/ 49096 h 1564292"/>
                    <a:gd name="connsiteX9" fmla="*/ 460485 w 461754"/>
                    <a:gd name="connsiteY9" fmla="*/ 1564293 h 1564292"/>
                    <a:gd name="connsiteX10" fmla="*/ 460485 w 461754"/>
                    <a:gd name="connsiteY10" fmla="*/ 1564293 h 1564292"/>
                    <a:gd name="connsiteX11" fmla="*/ 460485 w 461754"/>
                    <a:gd name="connsiteY11" fmla="*/ 1564293 h 1564292"/>
                    <a:gd name="connsiteX12" fmla="*/ 5079 w 461754"/>
                    <a:gd name="connsiteY12" fmla="*/ 1513504 h 1564292"/>
                    <a:gd name="connsiteX13" fmla="*/ 460485 w 461754"/>
                    <a:gd name="connsiteY13" fmla="*/ 1560907 h 1564292"/>
                    <a:gd name="connsiteX14" fmla="*/ 458791 w 461754"/>
                    <a:gd name="connsiteY14" fmla="*/ 50789 h 1564292"/>
                    <a:gd name="connsiteX15" fmla="*/ 3386 w 461754"/>
                    <a:gd name="connsiteY15" fmla="*/ 3386 h 1564292"/>
                    <a:gd name="connsiteX16" fmla="*/ 5079 w 461754"/>
                    <a:gd name="connsiteY16" fmla="*/ 1513504 h 156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1564292">
                      <a:moveTo>
                        <a:pt x="460485" y="1564293"/>
                      </a:moveTo>
                      <a:cubicBezTo>
                        <a:pt x="460485" y="1564293"/>
                        <a:pt x="460485" y="1564293"/>
                        <a:pt x="460485" y="1564293"/>
                      </a:cubicBezTo>
                      <a:lnTo>
                        <a:pt x="3386" y="1516890"/>
                      </a:lnTo>
                      <a:cubicBezTo>
                        <a:pt x="3386" y="1516890"/>
                        <a:pt x="1693" y="1516890"/>
                        <a:pt x="1693" y="151519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564293"/>
                      </a:lnTo>
                      <a:cubicBezTo>
                        <a:pt x="462177" y="1562600"/>
                        <a:pt x="462177" y="1562600"/>
                        <a:pt x="460485" y="1564293"/>
                      </a:cubicBezTo>
                      <a:cubicBezTo>
                        <a:pt x="462177" y="1564293"/>
                        <a:pt x="462177" y="1564293"/>
                        <a:pt x="460485" y="1564293"/>
                      </a:cubicBezTo>
                      <a:close/>
                      <a:moveTo>
                        <a:pt x="5079" y="1513504"/>
                      </a:moveTo>
                      <a:lnTo>
                        <a:pt x="460485" y="1560907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79" y="151350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7874637" y="4335243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3386 w 651788"/>
                    <a:gd name="connsiteY12" fmla="*/ 125279 h 176067"/>
                    <a:gd name="connsiteX13" fmla="*/ 457099 w 651788"/>
                    <a:gd name="connsiteY13" fmla="*/ 172682 h 176067"/>
                    <a:gd name="connsiteX14" fmla="*/ 645018 w 651788"/>
                    <a:gd name="connsiteY14" fmla="*/ 49096 h 176067"/>
                    <a:gd name="connsiteX15" fmla="*/ 191305 w 651788"/>
                    <a:gd name="connsiteY15" fmla="*/ 1693 h 176067"/>
                    <a:gd name="connsiteX16" fmla="*/ 3386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7099" y="176068"/>
                        <a:pt x="457099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3386" y="125279"/>
                      </a:moveTo>
                      <a:lnTo>
                        <a:pt x="457099" y="172682"/>
                      </a:lnTo>
                      <a:lnTo>
                        <a:pt x="645018" y="49096"/>
                      </a:lnTo>
                      <a:lnTo>
                        <a:pt x="191305" y="1693"/>
                      </a:lnTo>
                      <a:lnTo>
                        <a:pt x="3386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2" name="图形 7"/>
            <p:cNvGrpSpPr/>
            <p:nvPr/>
          </p:nvGrpSpPr>
          <p:grpSpPr>
            <a:xfrm>
              <a:off x="3175663" y="4904905"/>
              <a:ext cx="651788" cy="1110580"/>
              <a:chOff x="8436699" y="4892226"/>
              <a:chExt cx="651788" cy="1110580"/>
            </a:xfrm>
          </p:grpSpPr>
          <p:sp>
            <p:nvSpPr>
              <p:cNvPr id="113" name="任意多边形: 形状 112"/>
              <p:cNvSpPr/>
              <p:nvPr/>
            </p:nvSpPr>
            <p:spPr>
              <a:xfrm>
                <a:off x="8895492" y="4941321"/>
                <a:ext cx="192996" cy="1061484"/>
              </a:xfrm>
              <a:custGeom>
                <a:avLst/>
                <a:gdLst>
                  <a:gd name="connsiteX0" fmla="*/ 191304 w 192996"/>
                  <a:gd name="connsiteY0" fmla="*/ 0 h 1061484"/>
                  <a:gd name="connsiteX1" fmla="*/ 192997 w 192996"/>
                  <a:gd name="connsiteY1" fmla="*/ 934513 h 1061484"/>
                  <a:gd name="connsiteX2" fmla="*/ 1693 w 192996"/>
                  <a:gd name="connsiteY2" fmla="*/ 1061485 h 1061484"/>
                  <a:gd name="connsiteX3" fmla="*/ 0 w 192996"/>
                  <a:gd name="connsiteY3" fmla="*/ 125279 h 106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061484">
                    <a:moveTo>
                      <a:pt x="191304" y="0"/>
                    </a:moveTo>
                    <a:lnTo>
                      <a:pt x="192997" y="934513"/>
                    </a:lnTo>
                    <a:lnTo>
                      <a:pt x="1693" y="1061485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8438393" y="5019197"/>
                <a:ext cx="458791" cy="983608"/>
              </a:xfrm>
              <a:custGeom>
                <a:avLst/>
                <a:gdLst>
                  <a:gd name="connsiteX0" fmla="*/ 457099 w 458791"/>
                  <a:gd name="connsiteY0" fmla="*/ 47403 h 983608"/>
                  <a:gd name="connsiteX1" fmla="*/ 458791 w 458791"/>
                  <a:gd name="connsiteY1" fmla="*/ 983609 h 983608"/>
                  <a:gd name="connsiteX2" fmla="*/ 1693 w 458791"/>
                  <a:gd name="connsiteY2" fmla="*/ 934513 h 983608"/>
                  <a:gd name="connsiteX3" fmla="*/ 0 w 458791"/>
                  <a:gd name="connsiteY3" fmla="*/ 0 h 98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83608">
                    <a:moveTo>
                      <a:pt x="457099" y="47403"/>
                    </a:moveTo>
                    <a:lnTo>
                      <a:pt x="458791" y="983609"/>
                    </a:lnTo>
                    <a:lnTo>
                      <a:pt x="1693" y="93451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8438393" y="4893919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6" name="图形 7"/>
              <p:cNvGrpSpPr/>
              <p:nvPr/>
            </p:nvGrpSpPr>
            <p:grpSpPr>
              <a:xfrm>
                <a:off x="8436699" y="4892226"/>
                <a:ext cx="651788" cy="1110580"/>
                <a:chOff x="8436699" y="4892226"/>
                <a:chExt cx="651788" cy="1110580"/>
              </a:xfrm>
              <a:solidFill>
                <a:srgbClr val="F2F2F2"/>
              </a:solidFill>
            </p:grpSpPr>
            <p:sp>
              <p:nvSpPr>
                <p:cNvPr id="117" name="任意多边形: 形状 116"/>
                <p:cNvSpPr/>
                <p:nvPr/>
              </p:nvSpPr>
              <p:spPr>
                <a:xfrm>
                  <a:off x="8893798" y="4939628"/>
                  <a:ext cx="194690" cy="1063177"/>
                </a:xfrm>
                <a:custGeom>
                  <a:avLst/>
                  <a:gdLst>
                    <a:gd name="connsiteX0" fmla="*/ 3386 w 194690"/>
                    <a:gd name="connsiteY0" fmla="*/ 1063178 h 1063177"/>
                    <a:gd name="connsiteX1" fmla="*/ 3386 w 194690"/>
                    <a:gd name="connsiteY1" fmla="*/ 1063178 h 1063177"/>
                    <a:gd name="connsiteX2" fmla="*/ 3386 w 194690"/>
                    <a:gd name="connsiteY2" fmla="*/ 1063178 h 1063177"/>
                    <a:gd name="connsiteX3" fmla="*/ 0 w 194690"/>
                    <a:gd name="connsiteY3" fmla="*/ 126972 h 1063177"/>
                    <a:gd name="connsiteX4" fmla="*/ 0 w 194690"/>
                    <a:gd name="connsiteY4" fmla="*/ 125279 h 1063177"/>
                    <a:gd name="connsiteX5" fmla="*/ 191304 w 194690"/>
                    <a:gd name="connsiteY5" fmla="*/ 0 h 1063177"/>
                    <a:gd name="connsiteX6" fmla="*/ 192998 w 194690"/>
                    <a:gd name="connsiteY6" fmla="*/ 0 h 1063177"/>
                    <a:gd name="connsiteX7" fmla="*/ 192998 w 194690"/>
                    <a:gd name="connsiteY7" fmla="*/ 1693 h 1063177"/>
                    <a:gd name="connsiteX8" fmla="*/ 194690 w 194690"/>
                    <a:gd name="connsiteY8" fmla="*/ 936206 h 1063177"/>
                    <a:gd name="connsiteX9" fmla="*/ 194690 w 194690"/>
                    <a:gd name="connsiteY9" fmla="*/ 937899 h 1063177"/>
                    <a:gd name="connsiteX10" fmla="*/ 3386 w 194690"/>
                    <a:gd name="connsiteY10" fmla="*/ 1063178 h 1063177"/>
                    <a:gd name="connsiteX11" fmla="*/ 3386 w 194690"/>
                    <a:gd name="connsiteY11" fmla="*/ 1063178 h 1063177"/>
                    <a:gd name="connsiteX12" fmla="*/ 3386 w 194690"/>
                    <a:gd name="connsiteY12" fmla="*/ 128665 h 1063177"/>
                    <a:gd name="connsiteX13" fmla="*/ 5079 w 194690"/>
                    <a:gd name="connsiteY13" fmla="*/ 1061485 h 1063177"/>
                    <a:gd name="connsiteX14" fmla="*/ 194690 w 194690"/>
                    <a:gd name="connsiteY14" fmla="*/ 937899 h 1063177"/>
                    <a:gd name="connsiteX15" fmla="*/ 192998 w 194690"/>
                    <a:gd name="connsiteY15" fmla="*/ 5079 h 1063177"/>
                    <a:gd name="connsiteX16" fmla="*/ 3386 w 194690"/>
                    <a:gd name="connsiteY16" fmla="*/ 128665 h 10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063177">
                      <a:moveTo>
                        <a:pt x="3386" y="1063178"/>
                      </a:moveTo>
                      <a:cubicBezTo>
                        <a:pt x="3386" y="1063178"/>
                        <a:pt x="3386" y="1063178"/>
                        <a:pt x="3386" y="1063178"/>
                      </a:cubicBezTo>
                      <a:cubicBezTo>
                        <a:pt x="1694" y="1063178"/>
                        <a:pt x="1694" y="1063178"/>
                        <a:pt x="3386" y="106317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936206"/>
                      </a:lnTo>
                      <a:cubicBezTo>
                        <a:pt x="194690" y="936206"/>
                        <a:pt x="194690" y="937899"/>
                        <a:pt x="194690" y="937899"/>
                      </a:cubicBezTo>
                      <a:lnTo>
                        <a:pt x="3386" y="1063178"/>
                      </a:lnTo>
                      <a:cubicBezTo>
                        <a:pt x="3386" y="1063178"/>
                        <a:pt x="3386" y="1063178"/>
                        <a:pt x="3386" y="1063178"/>
                      </a:cubicBezTo>
                      <a:close/>
                      <a:moveTo>
                        <a:pt x="3386" y="128665"/>
                      </a:moveTo>
                      <a:lnTo>
                        <a:pt x="5079" y="1061485"/>
                      </a:lnTo>
                      <a:lnTo>
                        <a:pt x="194690" y="937899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8436699" y="5017504"/>
                  <a:ext cx="461754" cy="985301"/>
                </a:xfrm>
                <a:custGeom>
                  <a:avLst/>
                  <a:gdLst>
                    <a:gd name="connsiteX0" fmla="*/ 460485 w 461754"/>
                    <a:gd name="connsiteY0" fmla="*/ 985302 h 985301"/>
                    <a:gd name="connsiteX1" fmla="*/ 460485 w 461754"/>
                    <a:gd name="connsiteY1" fmla="*/ 985302 h 985301"/>
                    <a:gd name="connsiteX2" fmla="*/ 3386 w 461754"/>
                    <a:gd name="connsiteY2" fmla="*/ 937899 h 985301"/>
                    <a:gd name="connsiteX3" fmla="*/ 1694 w 461754"/>
                    <a:gd name="connsiteY3" fmla="*/ 936206 h 985301"/>
                    <a:gd name="connsiteX4" fmla="*/ 0 w 461754"/>
                    <a:gd name="connsiteY4" fmla="*/ 1693 h 985301"/>
                    <a:gd name="connsiteX5" fmla="*/ 0 w 461754"/>
                    <a:gd name="connsiteY5" fmla="*/ 0 h 985301"/>
                    <a:gd name="connsiteX6" fmla="*/ 1694 w 461754"/>
                    <a:gd name="connsiteY6" fmla="*/ 0 h 985301"/>
                    <a:gd name="connsiteX7" fmla="*/ 458792 w 461754"/>
                    <a:gd name="connsiteY7" fmla="*/ 47403 h 985301"/>
                    <a:gd name="connsiteX8" fmla="*/ 460485 w 461754"/>
                    <a:gd name="connsiteY8" fmla="*/ 49096 h 985301"/>
                    <a:gd name="connsiteX9" fmla="*/ 460485 w 461754"/>
                    <a:gd name="connsiteY9" fmla="*/ 985302 h 985301"/>
                    <a:gd name="connsiteX10" fmla="*/ 460485 w 461754"/>
                    <a:gd name="connsiteY10" fmla="*/ 985302 h 985301"/>
                    <a:gd name="connsiteX11" fmla="*/ 460485 w 461754"/>
                    <a:gd name="connsiteY11" fmla="*/ 985302 h 985301"/>
                    <a:gd name="connsiteX12" fmla="*/ 3386 w 461754"/>
                    <a:gd name="connsiteY12" fmla="*/ 936206 h 985301"/>
                    <a:gd name="connsiteX13" fmla="*/ 458792 w 461754"/>
                    <a:gd name="connsiteY13" fmla="*/ 983609 h 985301"/>
                    <a:gd name="connsiteX14" fmla="*/ 457099 w 461754"/>
                    <a:gd name="connsiteY14" fmla="*/ 50789 h 985301"/>
                    <a:gd name="connsiteX15" fmla="*/ 1694 w 461754"/>
                    <a:gd name="connsiteY15" fmla="*/ 3386 h 985301"/>
                    <a:gd name="connsiteX16" fmla="*/ 3386 w 461754"/>
                    <a:gd name="connsiteY16" fmla="*/ 936206 h 98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85301">
                      <a:moveTo>
                        <a:pt x="460485" y="985302"/>
                      </a:moveTo>
                      <a:cubicBezTo>
                        <a:pt x="460485" y="985302"/>
                        <a:pt x="460485" y="985302"/>
                        <a:pt x="460485" y="985302"/>
                      </a:cubicBezTo>
                      <a:lnTo>
                        <a:pt x="3386" y="937899"/>
                      </a:lnTo>
                      <a:cubicBezTo>
                        <a:pt x="3386" y="937899"/>
                        <a:pt x="1694" y="937899"/>
                        <a:pt x="1694" y="93620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85302"/>
                      </a:lnTo>
                      <a:cubicBezTo>
                        <a:pt x="462177" y="985302"/>
                        <a:pt x="462177" y="985302"/>
                        <a:pt x="460485" y="985302"/>
                      </a:cubicBezTo>
                      <a:cubicBezTo>
                        <a:pt x="460485" y="985302"/>
                        <a:pt x="460485" y="985302"/>
                        <a:pt x="460485" y="985302"/>
                      </a:cubicBezTo>
                      <a:close/>
                      <a:moveTo>
                        <a:pt x="3386" y="936206"/>
                      </a:moveTo>
                      <a:lnTo>
                        <a:pt x="458792" y="983609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93620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8436699" y="4892226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0" name="图形 7"/>
            <p:cNvGrpSpPr/>
            <p:nvPr/>
          </p:nvGrpSpPr>
          <p:grpSpPr>
            <a:xfrm>
              <a:off x="4069545" y="5942688"/>
              <a:ext cx="653481" cy="336899"/>
              <a:chOff x="9330581" y="5930009"/>
              <a:chExt cx="653481" cy="336899"/>
            </a:xfrm>
          </p:grpSpPr>
          <p:sp>
            <p:nvSpPr>
              <p:cNvPr id="121" name="任意多边形: 形状 120"/>
              <p:cNvSpPr/>
              <p:nvPr/>
            </p:nvSpPr>
            <p:spPr>
              <a:xfrm>
                <a:off x="9789372" y="5979105"/>
                <a:ext cx="194690" cy="286109"/>
              </a:xfrm>
              <a:custGeom>
                <a:avLst/>
                <a:gdLst>
                  <a:gd name="connsiteX0" fmla="*/ 192998 w 194690"/>
                  <a:gd name="connsiteY0" fmla="*/ 0 h 286109"/>
                  <a:gd name="connsiteX1" fmla="*/ 194690 w 194690"/>
                  <a:gd name="connsiteY1" fmla="*/ 160831 h 286109"/>
                  <a:gd name="connsiteX2" fmla="*/ 1695 w 194690"/>
                  <a:gd name="connsiteY2" fmla="*/ 286110 h 286109"/>
                  <a:gd name="connsiteX3" fmla="*/ 0 w 194690"/>
                  <a:gd name="connsiteY3" fmla="*/ 126972 h 28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690" h="286109">
                    <a:moveTo>
                      <a:pt x="192998" y="0"/>
                    </a:moveTo>
                    <a:lnTo>
                      <a:pt x="194690" y="160831"/>
                    </a:lnTo>
                    <a:lnTo>
                      <a:pt x="1695" y="286110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9332275" y="6056980"/>
                <a:ext cx="458792" cy="208234"/>
              </a:xfrm>
              <a:custGeom>
                <a:avLst/>
                <a:gdLst>
                  <a:gd name="connsiteX0" fmla="*/ 457098 w 458792"/>
                  <a:gd name="connsiteY0" fmla="*/ 49096 h 208234"/>
                  <a:gd name="connsiteX1" fmla="*/ 458792 w 458792"/>
                  <a:gd name="connsiteY1" fmla="*/ 208234 h 208234"/>
                  <a:gd name="connsiteX2" fmla="*/ 1693 w 458792"/>
                  <a:gd name="connsiteY2" fmla="*/ 160831 h 208234"/>
                  <a:gd name="connsiteX3" fmla="*/ 0 w 458792"/>
                  <a:gd name="connsiteY3" fmla="*/ 0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208234">
                    <a:moveTo>
                      <a:pt x="457098" y="49096"/>
                    </a:moveTo>
                    <a:lnTo>
                      <a:pt x="458792" y="208234"/>
                    </a:lnTo>
                    <a:lnTo>
                      <a:pt x="1693" y="16083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9332275" y="593170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8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8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4" name="图形 7"/>
              <p:cNvGrpSpPr/>
              <p:nvPr/>
            </p:nvGrpSpPr>
            <p:grpSpPr>
              <a:xfrm>
                <a:off x="9330581" y="5930009"/>
                <a:ext cx="651788" cy="336899"/>
                <a:chOff x="9330581" y="5930009"/>
                <a:chExt cx="651788" cy="336899"/>
              </a:xfrm>
              <a:solidFill>
                <a:srgbClr val="F2F2F2"/>
              </a:solidFill>
            </p:grpSpPr>
            <p:sp>
              <p:nvSpPr>
                <p:cNvPr id="125" name="任意多边形: 形状 124"/>
                <p:cNvSpPr/>
                <p:nvPr/>
              </p:nvSpPr>
              <p:spPr>
                <a:xfrm>
                  <a:off x="9787680" y="5979105"/>
                  <a:ext cx="194690" cy="287802"/>
                </a:xfrm>
                <a:custGeom>
                  <a:avLst/>
                  <a:gdLst>
                    <a:gd name="connsiteX0" fmla="*/ 3387 w 194690"/>
                    <a:gd name="connsiteY0" fmla="*/ 287803 h 287802"/>
                    <a:gd name="connsiteX1" fmla="*/ 3387 w 194690"/>
                    <a:gd name="connsiteY1" fmla="*/ 287803 h 287802"/>
                    <a:gd name="connsiteX2" fmla="*/ 3387 w 194690"/>
                    <a:gd name="connsiteY2" fmla="*/ 287803 h 287802"/>
                    <a:gd name="connsiteX3" fmla="*/ 0 w 194690"/>
                    <a:gd name="connsiteY3" fmla="*/ 126972 h 287802"/>
                    <a:gd name="connsiteX4" fmla="*/ 0 w 194690"/>
                    <a:gd name="connsiteY4" fmla="*/ 125279 h 287802"/>
                    <a:gd name="connsiteX5" fmla="*/ 191305 w 194690"/>
                    <a:gd name="connsiteY5" fmla="*/ 0 h 287802"/>
                    <a:gd name="connsiteX6" fmla="*/ 192998 w 194690"/>
                    <a:gd name="connsiteY6" fmla="*/ 0 h 287802"/>
                    <a:gd name="connsiteX7" fmla="*/ 192998 w 194690"/>
                    <a:gd name="connsiteY7" fmla="*/ 1693 h 287802"/>
                    <a:gd name="connsiteX8" fmla="*/ 194690 w 194690"/>
                    <a:gd name="connsiteY8" fmla="*/ 162524 h 287802"/>
                    <a:gd name="connsiteX9" fmla="*/ 194690 w 194690"/>
                    <a:gd name="connsiteY9" fmla="*/ 164217 h 287802"/>
                    <a:gd name="connsiteX10" fmla="*/ 3387 w 194690"/>
                    <a:gd name="connsiteY10" fmla="*/ 287803 h 287802"/>
                    <a:gd name="connsiteX11" fmla="*/ 3387 w 194690"/>
                    <a:gd name="connsiteY11" fmla="*/ 287803 h 287802"/>
                    <a:gd name="connsiteX12" fmla="*/ 3387 w 194690"/>
                    <a:gd name="connsiteY12" fmla="*/ 126972 h 287802"/>
                    <a:gd name="connsiteX13" fmla="*/ 5080 w 194690"/>
                    <a:gd name="connsiteY13" fmla="*/ 284417 h 287802"/>
                    <a:gd name="connsiteX14" fmla="*/ 194690 w 194690"/>
                    <a:gd name="connsiteY14" fmla="*/ 160831 h 287802"/>
                    <a:gd name="connsiteX15" fmla="*/ 192998 w 194690"/>
                    <a:gd name="connsiteY15" fmla="*/ 3386 h 287802"/>
                    <a:gd name="connsiteX16" fmla="*/ 3387 w 194690"/>
                    <a:gd name="connsiteY16" fmla="*/ 126972 h 28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87802">
                      <a:moveTo>
                        <a:pt x="3387" y="287803"/>
                      </a:moveTo>
                      <a:cubicBezTo>
                        <a:pt x="3387" y="287803"/>
                        <a:pt x="3387" y="287803"/>
                        <a:pt x="3387" y="287803"/>
                      </a:cubicBezTo>
                      <a:cubicBezTo>
                        <a:pt x="3387" y="287803"/>
                        <a:pt x="1693" y="286110"/>
                        <a:pt x="3387" y="28780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62524"/>
                      </a:lnTo>
                      <a:cubicBezTo>
                        <a:pt x="194690" y="162524"/>
                        <a:pt x="194690" y="164217"/>
                        <a:pt x="194690" y="164217"/>
                      </a:cubicBezTo>
                      <a:lnTo>
                        <a:pt x="3387" y="287803"/>
                      </a:lnTo>
                      <a:cubicBezTo>
                        <a:pt x="3387" y="287803"/>
                        <a:pt x="3387" y="287803"/>
                        <a:pt x="3387" y="287803"/>
                      </a:cubicBezTo>
                      <a:close/>
                      <a:moveTo>
                        <a:pt x="3387" y="126972"/>
                      </a:moveTo>
                      <a:lnTo>
                        <a:pt x="5080" y="284417"/>
                      </a:lnTo>
                      <a:lnTo>
                        <a:pt x="194690" y="160831"/>
                      </a:lnTo>
                      <a:lnTo>
                        <a:pt x="192998" y="3386"/>
                      </a:lnTo>
                      <a:lnTo>
                        <a:pt x="3387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9330581" y="6055288"/>
                  <a:ext cx="461755" cy="211619"/>
                </a:xfrm>
                <a:custGeom>
                  <a:avLst/>
                  <a:gdLst>
                    <a:gd name="connsiteX0" fmla="*/ 460486 w 461755"/>
                    <a:gd name="connsiteY0" fmla="*/ 211620 h 211619"/>
                    <a:gd name="connsiteX1" fmla="*/ 460486 w 461755"/>
                    <a:gd name="connsiteY1" fmla="*/ 211620 h 211619"/>
                    <a:gd name="connsiteX2" fmla="*/ 3386 w 461755"/>
                    <a:gd name="connsiteY2" fmla="*/ 164217 h 211619"/>
                    <a:gd name="connsiteX3" fmla="*/ 1694 w 461755"/>
                    <a:gd name="connsiteY3" fmla="*/ 162524 h 211619"/>
                    <a:gd name="connsiteX4" fmla="*/ 0 w 461755"/>
                    <a:gd name="connsiteY4" fmla="*/ 1693 h 211619"/>
                    <a:gd name="connsiteX5" fmla="*/ 0 w 461755"/>
                    <a:gd name="connsiteY5" fmla="*/ 0 h 211619"/>
                    <a:gd name="connsiteX6" fmla="*/ 1694 w 461755"/>
                    <a:gd name="connsiteY6" fmla="*/ 0 h 211619"/>
                    <a:gd name="connsiteX7" fmla="*/ 458791 w 461755"/>
                    <a:gd name="connsiteY7" fmla="*/ 47403 h 211619"/>
                    <a:gd name="connsiteX8" fmla="*/ 460486 w 461755"/>
                    <a:gd name="connsiteY8" fmla="*/ 49096 h 211619"/>
                    <a:gd name="connsiteX9" fmla="*/ 460486 w 461755"/>
                    <a:gd name="connsiteY9" fmla="*/ 211620 h 211619"/>
                    <a:gd name="connsiteX10" fmla="*/ 460486 w 461755"/>
                    <a:gd name="connsiteY10" fmla="*/ 211620 h 211619"/>
                    <a:gd name="connsiteX11" fmla="*/ 460486 w 461755"/>
                    <a:gd name="connsiteY11" fmla="*/ 211620 h 211619"/>
                    <a:gd name="connsiteX12" fmla="*/ 5080 w 461755"/>
                    <a:gd name="connsiteY12" fmla="*/ 160831 h 211619"/>
                    <a:gd name="connsiteX13" fmla="*/ 460486 w 461755"/>
                    <a:gd name="connsiteY13" fmla="*/ 208234 h 211619"/>
                    <a:gd name="connsiteX14" fmla="*/ 458791 w 461755"/>
                    <a:gd name="connsiteY14" fmla="*/ 50789 h 211619"/>
                    <a:gd name="connsiteX15" fmla="*/ 3386 w 461755"/>
                    <a:gd name="connsiteY15" fmla="*/ 3386 h 211619"/>
                    <a:gd name="connsiteX16" fmla="*/ 5080 w 461755"/>
                    <a:gd name="connsiteY16" fmla="*/ 160831 h 211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11619">
                      <a:moveTo>
                        <a:pt x="460486" y="211620"/>
                      </a:moveTo>
                      <a:cubicBezTo>
                        <a:pt x="460486" y="211620"/>
                        <a:pt x="460486" y="211620"/>
                        <a:pt x="460486" y="211620"/>
                      </a:cubicBezTo>
                      <a:lnTo>
                        <a:pt x="3386" y="164217"/>
                      </a:lnTo>
                      <a:cubicBezTo>
                        <a:pt x="3386" y="164217"/>
                        <a:pt x="1694" y="164217"/>
                        <a:pt x="1694" y="16252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11620"/>
                      </a:lnTo>
                      <a:cubicBezTo>
                        <a:pt x="462178" y="209927"/>
                        <a:pt x="462178" y="211620"/>
                        <a:pt x="460486" y="211620"/>
                      </a:cubicBezTo>
                      <a:cubicBezTo>
                        <a:pt x="462178" y="211620"/>
                        <a:pt x="460486" y="211620"/>
                        <a:pt x="460486" y="211620"/>
                      </a:cubicBezTo>
                      <a:close/>
                      <a:moveTo>
                        <a:pt x="5080" y="160831"/>
                      </a:moveTo>
                      <a:lnTo>
                        <a:pt x="460486" y="208234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80" y="16083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9330581" y="5930009"/>
                  <a:ext cx="651788" cy="176068"/>
                </a:xfrm>
                <a:custGeom>
                  <a:avLst/>
                  <a:gdLst>
                    <a:gd name="connsiteX0" fmla="*/ 458791 w 651788"/>
                    <a:gd name="connsiteY0" fmla="*/ 176068 h 176068"/>
                    <a:gd name="connsiteX1" fmla="*/ 458791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5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1 w 651788"/>
                    <a:gd name="connsiteY10" fmla="*/ 176068 h 176068"/>
                    <a:gd name="connsiteX11" fmla="*/ 458791 w 651788"/>
                    <a:gd name="connsiteY11" fmla="*/ 176068 h 176068"/>
                    <a:gd name="connsiteX12" fmla="*/ 5080 w 651788"/>
                    <a:gd name="connsiteY12" fmla="*/ 126972 h 176068"/>
                    <a:gd name="connsiteX13" fmla="*/ 458791 w 651788"/>
                    <a:gd name="connsiteY13" fmla="*/ 174375 h 176068"/>
                    <a:gd name="connsiteX14" fmla="*/ 646711 w 651788"/>
                    <a:gd name="connsiteY14" fmla="*/ 50789 h 176068"/>
                    <a:gd name="connsiteX15" fmla="*/ 192998 w 651788"/>
                    <a:gd name="connsiteY15" fmla="*/ 3386 h 176068"/>
                    <a:gd name="connsiteX16" fmla="*/ 5080 w 651788"/>
                    <a:gd name="connsiteY16" fmla="*/ 126972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6" y="176068"/>
                        <a:pt x="458791" y="176068"/>
                        <a:pt x="458791" y="176068"/>
                      </a:cubicBezTo>
                      <a:close/>
                      <a:moveTo>
                        <a:pt x="5080" y="126972"/>
                      </a:moveTo>
                      <a:lnTo>
                        <a:pt x="458791" y="174375"/>
                      </a:lnTo>
                      <a:lnTo>
                        <a:pt x="646711" y="50789"/>
                      </a:lnTo>
                      <a:lnTo>
                        <a:pt x="192998" y="3386"/>
                      </a:lnTo>
                      <a:lnTo>
                        <a:pt x="5080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8" name="图形 7"/>
            <p:cNvGrpSpPr/>
            <p:nvPr/>
          </p:nvGrpSpPr>
          <p:grpSpPr>
            <a:xfrm>
              <a:off x="710717" y="5826720"/>
              <a:ext cx="651788" cy="548518"/>
              <a:chOff x="5971753" y="5284992"/>
              <a:chExt cx="651788" cy="548518"/>
            </a:xfrm>
          </p:grpSpPr>
          <p:sp>
            <p:nvSpPr>
              <p:cNvPr id="129" name="任意多边形: 形状 128"/>
              <p:cNvSpPr/>
              <p:nvPr/>
            </p:nvSpPr>
            <p:spPr>
              <a:xfrm>
                <a:off x="6430545" y="5334088"/>
                <a:ext cx="191304" cy="499422"/>
              </a:xfrm>
              <a:custGeom>
                <a:avLst/>
                <a:gdLst>
                  <a:gd name="connsiteX0" fmla="*/ 191304 w 191304"/>
                  <a:gd name="connsiteY0" fmla="*/ 0 h 499422"/>
                  <a:gd name="connsiteX1" fmla="*/ 191304 w 191304"/>
                  <a:gd name="connsiteY1" fmla="*/ 372451 h 499422"/>
                  <a:gd name="connsiteX2" fmla="*/ 0 w 191304"/>
                  <a:gd name="connsiteY2" fmla="*/ 499423 h 499422"/>
                  <a:gd name="connsiteX3" fmla="*/ 0 w 191304"/>
                  <a:gd name="connsiteY3" fmla="*/ 125279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499422">
                    <a:moveTo>
                      <a:pt x="191304" y="0"/>
                    </a:moveTo>
                    <a:lnTo>
                      <a:pt x="191304" y="372451"/>
                    </a:lnTo>
                    <a:lnTo>
                      <a:pt x="0" y="4994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5973446" y="5411964"/>
                <a:ext cx="457098" cy="421546"/>
              </a:xfrm>
              <a:custGeom>
                <a:avLst/>
                <a:gdLst>
                  <a:gd name="connsiteX0" fmla="*/ 457099 w 457098"/>
                  <a:gd name="connsiteY0" fmla="*/ 47403 h 421546"/>
                  <a:gd name="connsiteX1" fmla="*/ 457099 w 457098"/>
                  <a:gd name="connsiteY1" fmla="*/ 421547 h 421546"/>
                  <a:gd name="connsiteX2" fmla="*/ 0 w 457098"/>
                  <a:gd name="connsiteY2" fmla="*/ 372451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7403"/>
                    </a:moveTo>
                    <a:lnTo>
                      <a:pt x="457099" y="421547"/>
                    </a:lnTo>
                    <a:lnTo>
                      <a:pt x="0" y="37245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5973446" y="528499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6972 h 174374"/>
                  <a:gd name="connsiteX2" fmla="*/ 457099 w 648402"/>
                  <a:gd name="connsiteY2" fmla="*/ 174375 h 174374"/>
                  <a:gd name="connsiteX3" fmla="*/ 648403 w 648402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3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2" name="图形 7"/>
              <p:cNvGrpSpPr/>
              <p:nvPr/>
            </p:nvGrpSpPr>
            <p:grpSpPr>
              <a:xfrm>
                <a:off x="5971753" y="5284992"/>
                <a:ext cx="651788" cy="548518"/>
                <a:chOff x="5971753" y="5284992"/>
                <a:chExt cx="651788" cy="548518"/>
              </a:xfrm>
              <a:solidFill>
                <a:srgbClr val="F2F2F2"/>
              </a:solidFill>
            </p:grpSpPr>
            <p:sp>
              <p:nvSpPr>
                <p:cNvPr id="133" name="任意多边形: 形状 132"/>
                <p:cNvSpPr/>
                <p:nvPr/>
              </p:nvSpPr>
              <p:spPr>
                <a:xfrm>
                  <a:off x="6428852" y="5332395"/>
                  <a:ext cx="192996" cy="501115"/>
                </a:xfrm>
                <a:custGeom>
                  <a:avLst/>
                  <a:gdLst>
                    <a:gd name="connsiteX0" fmla="*/ 1693 w 192996"/>
                    <a:gd name="connsiteY0" fmla="*/ 501116 h 501115"/>
                    <a:gd name="connsiteX1" fmla="*/ 1693 w 192996"/>
                    <a:gd name="connsiteY1" fmla="*/ 501116 h 501115"/>
                    <a:gd name="connsiteX2" fmla="*/ 1693 w 192996"/>
                    <a:gd name="connsiteY2" fmla="*/ 501116 h 501115"/>
                    <a:gd name="connsiteX3" fmla="*/ 0 w 192996"/>
                    <a:gd name="connsiteY3" fmla="*/ 126972 h 501115"/>
                    <a:gd name="connsiteX4" fmla="*/ 0 w 192996"/>
                    <a:gd name="connsiteY4" fmla="*/ 125279 h 501115"/>
                    <a:gd name="connsiteX5" fmla="*/ 191304 w 192996"/>
                    <a:gd name="connsiteY5" fmla="*/ 0 h 501115"/>
                    <a:gd name="connsiteX6" fmla="*/ 192997 w 192996"/>
                    <a:gd name="connsiteY6" fmla="*/ 0 h 501115"/>
                    <a:gd name="connsiteX7" fmla="*/ 192997 w 192996"/>
                    <a:gd name="connsiteY7" fmla="*/ 1693 h 501115"/>
                    <a:gd name="connsiteX8" fmla="*/ 192997 w 192996"/>
                    <a:gd name="connsiteY8" fmla="*/ 375837 h 501115"/>
                    <a:gd name="connsiteX9" fmla="*/ 192997 w 192996"/>
                    <a:gd name="connsiteY9" fmla="*/ 377530 h 501115"/>
                    <a:gd name="connsiteX10" fmla="*/ 1693 w 192996"/>
                    <a:gd name="connsiteY10" fmla="*/ 501116 h 501115"/>
                    <a:gd name="connsiteX11" fmla="*/ 1693 w 192996"/>
                    <a:gd name="connsiteY11" fmla="*/ 501116 h 501115"/>
                    <a:gd name="connsiteX12" fmla="*/ 3386 w 192996"/>
                    <a:gd name="connsiteY12" fmla="*/ 126972 h 501115"/>
                    <a:gd name="connsiteX13" fmla="*/ 3386 w 192996"/>
                    <a:gd name="connsiteY13" fmla="*/ 497730 h 501115"/>
                    <a:gd name="connsiteX14" fmla="*/ 192997 w 192996"/>
                    <a:gd name="connsiteY14" fmla="*/ 374144 h 501115"/>
                    <a:gd name="connsiteX15" fmla="*/ 192997 w 192996"/>
                    <a:gd name="connsiteY15" fmla="*/ 3386 h 501115"/>
                    <a:gd name="connsiteX16" fmla="*/ 3386 w 192996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501115">
                      <a:moveTo>
                        <a:pt x="1693" y="501116"/>
                      </a:moveTo>
                      <a:cubicBezTo>
                        <a:pt x="1693" y="501116"/>
                        <a:pt x="1693" y="501116"/>
                        <a:pt x="1693" y="501116"/>
                      </a:cubicBezTo>
                      <a:cubicBezTo>
                        <a:pt x="0" y="501116"/>
                        <a:pt x="0" y="501116"/>
                        <a:pt x="1693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75837"/>
                      </a:lnTo>
                      <a:cubicBezTo>
                        <a:pt x="192997" y="375837"/>
                        <a:pt x="192997" y="377530"/>
                        <a:pt x="192997" y="377530"/>
                      </a:cubicBezTo>
                      <a:lnTo>
                        <a:pt x="1693" y="501116"/>
                      </a:lnTo>
                      <a:cubicBezTo>
                        <a:pt x="1693" y="501116"/>
                        <a:pt x="1693" y="501116"/>
                        <a:pt x="1693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7" y="374144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任意多边形: 形状 133"/>
                <p:cNvSpPr/>
                <p:nvPr/>
              </p:nvSpPr>
              <p:spPr>
                <a:xfrm>
                  <a:off x="5971753" y="5408578"/>
                  <a:ext cx="460484" cy="424932"/>
                </a:xfrm>
                <a:custGeom>
                  <a:avLst/>
                  <a:gdLst>
                    <a:gd name="connsiteX0" fmla="*/ 458791 w 460484"/>
                    <a:gd name="connsiteY0" fmla="*/ 424933 h 424932"/>
                    <a:gd name="connsiteX1" fmla="*/ 458791 w 460484"/>
                    <a:gd name="connsiteY1" fmla="*/ 424933 h 424932"/>
                    <a:gd name="connsiteX2" fmla="*/ 1693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3 w 460484"/>
                    <a:gd name="connsiteY6" fmla="*/ 0 h 424932"/>
                    <a:gd name="connsiteX7" fmla="*/ 458791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1 w 460484"/>
                    <a:gd name="connsiteY9" fmla="*/ 424933 h 424932"/>
                    <a:gd name="connsiteX10" fmla="*/ 458791 w 460484"/>
                    <a:gd name="connsiteY10" fmla="*/ 424933 h 424932"/>
                    <a:gd name="connsiteX11" fmla="*/ 458791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1 w 460484"/>
                    <a:gd name="connsiteY13" fmla="*/ 421546 h 424932"/>
                    <a:gd name="connsiteX14" fmla="*/ 458791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1" y="424933"/>
                      </a:moveTo>
                      <a:cubicBezTo>
                        <a:pt x="458791" y="424933"/>
                        <a:pt x="458791" y="424933"/>
                        <a:pt x="458791" y="424933"/>
                      </a:cubicBezTo>
                      <a:lnTo>
                        <a:pt x="1693" y="377530"/>
                      </a:lnTo>
                      <a:cubicBezTo>
                        <a:pt x="1693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424933"/>
                      </a:lnTo>
                      <a:cubicBezTo>
                        <a:pt x="460485" y="424933"/>
                        <a:pt x="460485" y="424933"/>
                        <a:pt x="458791" y="424933"/>
                      </a:cubicBezTo>
                      <a:cubicBezTo>
                        <a:pt x="458791" y="424933"/>
                        <a:pt x="458791" y="424933"/>
                        <a:pt x="458791" y="424933"/>
                      </a:cubicBezTo>
                      <a:close/>
                      <a:moveTo>
                        <a:pt x="3386" y="374144"/>
                      </a:moveTo>
                      <a:lnTo>
                        <a:pt x="458791" y="421546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任意多边形: 形状 134"/>
                <p:cNvSpPr/>
                <p:nvPr/>
              </p:nvSpPr>
              <p:spPr>
                <a:xfrm>
                  <a:off x="5971753" y="528499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6" name="图形 7"/>
            <p:cNvGrpSpPr/>
            <p:nvPr/>
          </p:nvGrpSpPr>
          <p:grpSpPr>
            <a:xfrm>
              <a:off x="2931878" y="5881741"/>
              <a:ext cx="651788" cy="509580"/>
              <a:chOff x="8192914" y="5869062"/>
              <a:chExt cx="651788" cy="509580"/>
            </a:xfrm>
          </p:grpSpPr>
          <p:sp>
            <p:nvSpPr>
              <p:cNvPr id="137" name="任意多边形: 形状 136"/>
              <p:cNvSpPr/>
              <p:nvPr/>
            </p:nvSpPr>
            <p:spPr>
              <a:xfrm>
                <a:off x="8651705" y="5918158"/>
                <a:ext cx="192997" cy="458791"/>
              </a:xfrm>
              <a:custGeom>
                <a:avLst/>
                <a:gdLst>
                  <a:gd name="connsiteX0" fmla="*/ 192998 w 192997"/>
                  <a:gd name="connsiteY0" fmla="*/ 0 h 458791"/>
                  <a:gd name="connsiteX1" fmla="*/ 192998 w 192997"/>
                  <a:gd name="connsiteY1" fmla="*/ 333512 h 458791"/>
                  <a:gd name="connsiteX2" fmla="*/ 0 w 192997"/>
                  <a:gd name="connsiteY2" fmla="*/ 458792 h 458791"/>
                  <a:gd name="connsiteX3" fmla="*/ 0 w 192997"/>
                  <a:gd name="connsiteY3" fmla="*/ 125279 h 45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458791">
                    <a:moveTo>
                      <a:pt x="192998" y="0"/>
                    </a:moveTo>
                    <a:lnTo>
                      <a:pt x="192998" y="333512"/>
                    </a:lnTo>
                    <a:lnTo>
                      <a:pt x="0" y="45879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8194607" y="5996034"/>
                <a:ext cx="457098" cy="380915"/>
              </a:xfrm>
              <a:custGeom>
                <a:avLst/>
                <a:gdLst>
                  <a:gd name="connsiteX0" fmla="*/ 457099 w 457098"/>
                  <a:gd name="connsiteY0" fmla="*/ 47403 h 380915"/>
                  <a:gd name="connsiteX1" fmla="*/ 457099 w 457098"/>
                  <a:gd name="connsiteY1" fmla="*/ 380916 h 380915"/>
                  <a:gd name="connsiteX2" fmla="*/ 0 w 457098"/>
                  <a:gd name="connsiteY2" fmla="*/ 333512 h 380915"/>
                  <a:gd name="connsiteX3" fmla="*/ 0 w 457098"/>
                  <a:gd name="connsiteY3" fmla="*/ 0 h 38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80915">
                    <a:moveTo>
                      <a:pt x="457099" y="47403"/>
                    </a:moveTo>
                    <a:lnTo>
                      <a:pt x="457099" y="380916"/>
                    </a:lnTo>
                    <a:lnTo>
                      <a:pt x="0" y="333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8194607" y="5870755"/>
                <a:ext cx="650096" cy="172681"/>
              </a:xfrm>
              <a:custGeom>
                <a:avLst/>
                <a:gdLst>
                  <a:gd name="connsiteX0" fmla="*/ 191304 w 650096"/>
                  <a:gd name="connsiteY0" fmla="*/ 0 h 172681"/>
                  <a:gd name="connsiteX1" fmla="*/ 0 w 650096"/>
                  <a:gd name="connsiteY1" fmla="*/ 125279 h 172681"/>
                  <a:gd name="connsiteX2" fmla="*/ 457099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0" name="图形 7"/>
              <p:cNvGrpSpPr/>
              <p:nvPr/>
            </p:nvGrpSpPr>
            <p:grpSpPr>
              <a:xfrm>
                <a:off x="8192914" y="5869062"/>
                <a:ext cx="651788" cy="509580"/>
                <a:chOff x="8192914" y="5869062"/>
                <a:chExt cx="651788" cy="509580"/>
              </a:xfrm>
              <a:solidFill>
                <a:srgbClr val="F2F2F2"/>
              </a:solidFill>
            </p:grpSpPr>
            <p:sp>
              <p:nvSpPr>
                <p:cNvPr id="141" name="任意多边形: 形状 140"/>
                <p:cNvSpPr/>
                <p:nvPr/>
              </p:nvSpPr>
              <p:spPr>
                <a:xfrm>
                  <a:off x="8650013" y="5916465"/>
                  <a:ext cx="192996" cy="462177"/>
                </a:xfrm>
                <a:custGeom>
                  <a:avLst/>
                  <a:gdLst>
                    <a:gd name="connsiteX0" fmla="*/ 1693 w 192996"/>
                    <a:gd name="connsiteY0" fmla="*/ 462177 h 462177"/>
                    <a:gd name="connsiteX1" fmla="*/ 1693 w 192996"/>
                    <a:gd name="connsiteY1" fmla="*/ 462177 h 462177"/>
                    <a:gd name="connsiteX2" fmla="*/ 1693 w 192996"/>
                    <a:gd name="connsiteY2" fmla="*/ 462177 h 462177"/>
                    <a:gd name="connsiteX3" fmla="*/ 0 w 192996"/>
                    <a:gd name="connsiteY3" fmla="*/ 126972 h 462177"/>
                    <a:gd name="connsiteX4" fmla="*/ 0 w 192996"/>
                    <a:gd name="connsiteY4" fmla="*/ 125279 h 462177"/>
                    <a:gd name="connsiteX5" fmla="*/ 191304 w 192996"/>
                    <a:gd name="connsiteY5" fmla="*/ 0 h 462177"/>
                    <a:gd name="connsiteX6" fmla="*/ 192997 w 192996"/>
                    <a:gd name="connsiteY6" fmla="*/ 0 h 462177"/>
                    <a:gd name="connsiteX7" fmla="*/ 192997 w 192996"/>
                    <a:gd name="connsiteY7" fmla="*/ 1693 h 462177"/>
                    <a:gd name="connsiteX8" fmla="*/ 192997 w 192996"/>
                    <a:gd name="connsiteY8" fmla="*/ 335205 h 462177"/>
                    <a:gd name="connsiteX9" fmla="*/ 192997 w 192996"/>
                    <a:gd name="connsiteY9" fmla="*/ 336899 h 462177"/>
                    <a:gd name="connsiteX10" fmla="*/ 1693 w 192996"/>
                    <a:gd name="connsiteY10" fmla="*/ 462177 h 462177"/>
                    <a:gd name="connsiteX11" fmla="*/ 1693 w 192996"/>
                    <a:gd name="connsiteY11" fmla="*/ 462177 h 462177"/>
                    <a:gd name="connsiteX12" fmla="*/ 3385 w 192996"/>
                    <a:gd name="connsiteY12" fmla="*/ 128665 h 462177"/>
                    <a:gd name="connsiteX13" fmla="*/ 3385 w 192996"/>
                    <a:gd name="connsiteY13" fmla="*/ 458792 h 462177"/>
                    <a:gd name="connsiteX14" fmla="*/ 192997 w 192996"/>
                    <a:gd name="connsiteY14" fmla="*/ 335205 h 462177"/>
                    <a:gd name="connsiteX15" fmla="*/ 192997 w 192996"/>
                    <a:gd name="connsiteY15" fmla="*/ 5079 h 462177"/>
                    <a:gd name="connsiteX16" fmla="*/ 3385 w 192996"/>
                    <a:gd name="connsiteY16" fmla="*/ 128665 h 46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462177">
                      <a:moveTo>
                        <a:pt x="1693" y="462177"/>
                      </a:moveTo>
                      <a:cubicBezTo>
                        <a:pt x="1693" y="462177"/>
                        <a:pt x="1693" y="462177"/>
                        <a:pt x="1693" y="462177"/>
                      </a:cubicBezTo>
                      <a:cubicBezTo>
                        <a:pt x="1693" y="462177"/>
                        <a:pt x="1693" y="462177"/>
                        <a:pt x="1693" y="46217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35205"/>
                      </a:lnTo>
                      <a:cubicBezTo>
                        <a:pt x="192997" y="335205"/>
                        <a:pt x="192997" y="336899"/>
                        <a:pt x="192997" y="336899"/>
                      </a:cubicBezTo>
                      <a:lnTo>
                        <a:pt x="1693" y="462177"/>
                      </a:lnTo>
                      <a:cubicBezTo>
                        <a:pt x="3385" y="462177"/>
                        <a:pt x="3385" y="462177"/>
                        <a:pt x="1693" y="462177"/>
                      </a:cubicBezTo>
                      <a:close/>
                      <a:moveTo>
                        <a:pt x="3385" y="128665"/>
                      </a:moveTo>
                      <a:lnTo>
                        <a:pt x="3385" y="458792"/>
                      </a:lnTo>
                      <a:lnTo>
                        <a:pt x="192997" y="335205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任意多边形: 形状 141"/>
                <p:cNvSpPr/>
                <p:nvPr/>
              </p:nvSpPr>
              <p:spPr>
                <a:xfrm>
                  <a:off x="8192914" y="5994341"/>
                  <a:ext cx="460483" cy="384301"/>
                </a:xfrm>
                <a:custGeom>
                  <a:avLst/>
                  <a:gdLst>
                    <a:gd name="connsiteX0" fmla="*/ 458791 w 460483"/>
                    <a:gd name="connsiteY0" fmla="*/ 384301 h 384301"/>
                    <a:gd name="connsiteX1" fmla="*/ 458791 w 460483"/>
                    <a:gd name="connsiteY1" fmla="*/ 384301 h 384301"/>
                    <a:gd name="connsiteX2" fmla="*/ 1693 w 460483"/>
                    <a:gd name="connsiteY2" fmla="*/ 336899 h 384301"/>
                    <a:gd name="connsiteX3" fmla="*/ 0 w 460483"/>
                    <a:gd name="connsiteY3" fmla="*/ 335205 h 384301"/>
                    <a:gd name="connsiteX4" fmla="*/ 0 w 460483"/>
                    <a:gd name="connsiteY4" fmla="*/ 1693 h 384301"/>
                    <a:gd name="connsiteX5" fmla="*/ 0 w 460483"/>
                    <a:gd name="connsiteY5" fmla="*/ 0 h 384301"/>
                    <a:gd name="connsiteX6" fmla="*/ 1693 w 460483"/>
                    <a:gd name="connsiteY6" fmla="*/ 0 h 384301"/>
                    <a:gd name="connsiteX7" fmla="*/ 458791 w 460483"/>
                    <a:gd name="connsiteY7" fmla="*/ 47403 h 384301"/>
                    <a:gd name="connsiteX8" fmla="*/ 460484 w 460483"/>
                    <a:gd name="connsiteY8" fmla="*/ 49096 h 384301"/>
                    <a:gd name="connsiteX9" fmla="*/ 458791 w 460483"/>
                    <a:gd name="connsiteY9" fmla="*/ 384301 h 384301"/>
                    <a:gd name="connsiteX10" fmla="*/ 458791 w 460483"/>
                    <a:gd name="connsiteY10" fmla="*/ 384301 h 384301"/>
                    <a:gd name="connsiteX11" fmla="*/ 458791 w 460483"/>
                    <a:gd name="connsiteY11" fmla="*/ 384301 h 384301"/>
                    <a:gd name="connsiteX12" fmla="*/ 3385 w 460483"/>
                    <a:gd name="connsiteY12" fmla="*/ 333512 h 384301"/>
                    <a:gd name="connsiteX13" fmla="*/ 458791 w 460483"/>
                    <a:gd name="connsiteY13" fmla="*/ 380916 h 384301"/>
                    <a:gd name="connsiteX14" fmla="*/ 458791 w 460483"/>
                    <a:gd name="connsiteY14" fmla="*/ 50789 h 384301"/>
                    <a:gd name="connsiteX15" fmla="*/ 3385 w 460483"/>
                    <a:gd name="connsiteY15" fmla="*/ 3386 h 384301"/>
                    <a:gd name="connsiteX16" fmla="*/ 3385 w 460483"/>
                    <a:gd name="connsiteY16" fmla="*/ 333512 h 38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384301">
                      <a:moveTo>
                        <a:pt x="458791" y="384301"/>
                      </a:moveTo>
                      <a:cubicBezTo>
                        <a:pt x="458791" y="384301"/>
                        <a:pt x="458791" y="384301"/>
                        <a:pt x="458791" y="384301"/>
                      </a:cubicBezTo>
                      <a:lnTo>
                        <a:pt x="1693" y="336899"/>
                      </a:lnTo>
                      <a:cubicBezTo>
                        <a:pt x="1693" y="336899"/>
                        <a:pt x="0" y="336899"/>
                        <a:pt x="0" y="335205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384301"/>
                      </a:lnTo>
                      <a:cubicBezTo>
                        <a:pt x="460484" y="382609"/>
                        <a:pt x="460484" y="384301"/>
                        <a:pt x="458791" y="384301"/>
                      </a:cubicBezTo>
                      <a:cubicBezTo>
                        <a:pt x="460484" y="384301"/>
                        <a:pt x="460484" y="384301"/>
                        <a:pt x="458791" y="384301"/>
                      </a:cubicBezTo>
                      <a:close/>
                      <a:moveTo>
                        <a:pt x="3385" y="333512"/>
                      </a:moveTo>
                      <a:lnTo>
                        <a:pt x="458791" y="380916"/>
                      </a:lnTo>
                      <a:lnTo>
                        <a:pt x="458791" y="50789"/>
                      </a:lnTo>
                      <a:lnTo>
                        <a:pt x="3385" y="3386"/>
                      </a:lnTo>
                      <a:lnTo>
                        <a:pt x="3385" y="3335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8192914" y="586906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09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4" y="176068"/>
                        <a:pt x="460484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09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4" name="图形 7"/>
            <p:cNvGrpSpPr/>
            <p:nvPr/>
          </p:nvGrpSpPr>
          <p:grpSpPr>
            <a:xfrm>
              <a:off x="1394672" y="5825874"/>
              <a:ext cx="651788" cy="446940"/>
              <a:chOff x="6655708" y="5813195"/>
              <a:chExt cx="651788" cy="446940"/>
            </a:xfrm>
          </p:grpSpPr>
          <p:sp>
            <p:nvSpPr>
              <p:cNvPr id="145" name="任意多边形: 形状 144"/>
              <p:cNvSpPr/>
              <p:nvPr/>
            </p:nvSpPr>
            <p:spPr>
              <a:xfrm>
                <a:off x="7114500" y="5862290"/>
                <a:ext cx="191304" cy="396152"/>
              </a:xfrm>
              <a:custGeom>
                <a:avLst/>
                <a:gdLst>
                  <a:gd name="connsiteX0" fmla="*/ 191304 w 191304"/>
                  <a:gd name="connsiteY0" fmla="*/ 0 h 396152"/>
                  <a:gd name="connsiteX1" fmla="*/ 191304 w 191304"/>
                  <a:gd name="connsiteY1" fmla="*/ 270873 h 396152"/>
                  <a:gd name="connsiteX2" fmla="*/ 0 w 191304"/>
                  <a:gd name="connsiteY2" fmla="*/ 396152 h 396152"/>
                  <a:gd name="connsiteX3" fmla="*/ 0 w 191304"/>
                  <a:gd name="connsiteY3" fmla="*/ 125279 h 39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96152">
                    <a:moveTo>
                      <a:pt x="191304" y="0"/>
                    </a:moveTo>
                    <a:lnTo>
                      <a:pt x="191304" y="270873"/>
                    </a:lnTo>
                    <a:lnTo>
                      <a:pt x="0" y="39615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6655708" y="5940166"/>
                <a:ext cx="458792" cy="318276"/>
              </a:xfrm>
              <a:custGeom>
                <a:avLst/>
                <a:gdLst>
                  <a:gd name="connsiteX0" fmla="*/ 458792 w 458792"/>
                  <a:gd name="connsiteY0" fmla="*/ 47403 h 318276"/>
                  <a:gd name="connsiteX1" fmla="*/ 458792 w 458792"/>
                  <a:gd name="connsiteY1" fmla="*/ 318276 h 318276"/>
                  <a:gd name="connsiteX2" fmla="*/ 0 w 458792"/>
                  <a:gd name="connsiteY2" fmla="*/ 270873 h 318276"/>
                  <a:gd name="connsiteX3" fmla="*/ 0 w 458792"/>
                  <a:gd name="connsiteY3" fmla="*/ 0 h 31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318276">
                    <a:moveTo>
                      <a:pt x="458792" y="47403"/>
                    </a:moveTo>
                    <a:lnTo>
                      <a:pt x="458792" y="318276"/>
                    </a:lnTo>
                    <a:lnTo>
                      <a:pt x="0" y="27087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6655708" y="5814888"/>
                <a:ext cx="650096" cy="172681"/>
              </a:xfrm>
              <a:custGeom>
                <a:avLst/>
                <a:gdLst>
                  <a:gd name="connsiteX0" fmla="*/ 192998 w 650096"/>
                  <a:gd name="connsiteY0" fmla="*/ 0 h 172681"/>
                  <a:gd name="connsiteX1" fmla="*/ 0 w 650096"/>
                  <a:gd name="connsiteY1" fmla="*/ 125279 h 172681"/>
                  <a:gd name="connsiteX2" fmla="*/ 458792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2998" y="0"/>
                    </a:moveTo>
                    <a:lnTo>
                      <a:pt x="0" y="125279"/>
                    </a:lnTo>
                    <a:lnTo>
                      <a:pt x="458792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8" name="图形 7"/>
              <p:cNvGrpSpPr/>
              <p:nvPr/>
            </p:nvGrpSpPr>
            <p:grpSpPr>
              <a:xfrm>
                <a:off x="6655708" y="5813195"/>
                <a:ext cx="651788" cy="446940"/>
                <a:chOff x="6655708" y="5813195"/>
                <a:chExt cx="651788" cy="446940"/>
              </a:xfrm>
              <a:solidFill>
                <a:srgbClr val="F2F2F2"/>
              </a:solidFill>
            </p:grpSpPr>
            <p:sp>
              <p:nvSpPr>
                <p:cNvPr id="149" name="任意多边形: 形状 148"/>
                <p:cNvSpPr/>
                <p:nvPr/>
              </p:nvSpPr>
              <p:spPr>
                <a:xfrm>
                  <a:off x="7112806" y="5860597"/>
                  <a:ext cx="192997" cy="399537"/>
                </a:xfrm>
                <a:custGeom>
                  <a:avLst/>
                  <a:gdLst>
                    <a:gd name="connsiteX0" fmla="*/ 1694 w 192997"/>
                    <a:gd name="connsiteY0" fmla="*/ 399538 h 399537"/>
                    <a:gd name="connsiteX1" fmla="*/ 1694 w 192997"/>
                    <a:gd name="connsiteY1" fmla="*/ 399538 h 399537"/>
                    <a:gd name="connsiteX2" fmla="*/ 1694 w 192997"/>
                    <a:gd name="connsiteY2" fmla="*/ 399538 h 399537"/>
                    <a:gd name="connsiteX3" fmla="*/ 0 w 192997"/>
                    <a:gd name="connsiteY3" fmla="*/ 126972 h 399537"/>
                    <a:gd name="connsiteX4" fmla="*/ 0 w 192997"/>
                    <a:gd name="connsiteY4" fmla="*/ 125279 h 399537"/>
                    <a:gd name="connsiteX5" fmla="*/ 191305 w 192997"/>
                    <a:gd name="connsiteY5" fmla="*/ 0 h 399537"/>
                    <a:gd name="connsiteX6" fmla="*/ 192998 w 192997"/>
                    <a:gd name="connsiteY6" fmla="*/ 0 h 399537"/>
                    <a:gd name="connsiteX7" fmla="*/ 192998 w 192997"/>
                    <a:gd name="connsiteY7" fmla="*/ 1693 h 399537"/>
                    <a:gd name="connsiteX8" fmla="*/ 192998 w 192997"/>
                    <a:gd name="connsiteY8" fmla="*/ 272566 h 399537"/>
                    <a:gd name="connsiteX9" fmla="*/ 192998 w 192997"/>
                    <a:gd name="connsiteY9" fmla="*/ 274259 h 399537"/>
                    <a:gd name="connsiteX10" fmla="*/ 1694 w 192997"/>
                    <a:gd name="connsiteY10" fmla="*/ 399538 h 399537"/>
                    <a:gd name="connsiteX11" fmla="*/ 1694 w 192997"/>
                    <a:gd name="connsiteY11" fmla="*/ 399538 h 399537"/>
                    <a:gd name="connsiteX12" fmla="*/ 1694 w 192997"/>
                    <a:gd name="connsiteY12" fmla="*/ 128665 h 399537"/>
                    <a:gd name="connsiteX13" fmla="*/ 1694 w 192997"/>
                    <a:gd name="connsiteY13" fmla="*/ 396152 h 399537"/>
                    <a:gd name="connsiteX14" fmla="*/ 191305 w 192997"/>
                    <a:gd name="connsiteY14" fmla="*/ 272566 h 399537"/>
                    <a:gd name="connsiteX15" fmla="*/ 191305 w 192997"/>
                    <a:gd name="connsiteY15" fmla="*/ 5079 h 399537"/>
                    <a:gd name="connsiteX16" fmla="*/ 1694 w 192997"/>
                    <a:gd name="connsiteY16" fmla="*/ 128665 h 3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399537">
                      <a:moveTo>
                        <a:pt x="1694" y="399538"/>
                      </a:moveTo>
                      <a:cubicBezTo>
                        <a:pt x="0" y="399538"/>
                        <a:pt x="0" y="399538"/>
                        <a:pt x="1694" y="399538"/>
                      </a:cubicBezTo>
                      <a:cubicBezTo>
                        <a:pt x="0" y="399538"/>
                        <a:pt x="0" y="399538"/>
                        <a:pt x="1694" y="39953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72566"/>
                      </a:lnTo>
                      <a:cubicBezTo>
                        <a:pt x="192998" y="272566"/>
                        <a:pt x="192998" y="274259"/>
                        <a:pt x="192998" y="274259"/>
                      </a:cubicBezTo>
                      <a:lnTo>
                        <a:pt x="1694" y="399538"/>
                      </a:lnTo>
                      <a:cubicBezTo>
                        <a:pt x="1694" y="399538"/>
                        <a:pt x="1694" y="399538"/>
                        <a:pt x="1694" y="399538"/>
                      </a:cubicBezTo>
                      <a:close/>
                      <a:moveTo>
                        <a:pt x="1694" y="128665"/>
                      </a:moveTo>
                      <a:lnTo>
                        <a:pt x="1694" y="396152"/>
                      </a:lnTo>
                      <a:lnTo>
                        <a:pt x="191305" y="272566"/>
                      </a:lnTo>
                      <a:lnTo>
                        <a:pt x="191305" y="5079"/>
                      </a:lnTo>
                      <a:lnTo>
                        <a:pt x="1694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任意多边形: 形状 149"/>
                <p:cNvSpPr/>
                <p:nvPr/>
              </p:nvSpPr>
              <p:spPr>
                <a:xfrm>
                  <a:off x="6655708" y="5938473"/>
                  <a:ext cx="460484" cy="321661"/>
                </a:xfrm>
                <a:custGeom>
                  <a:avLst/>
                  <a:gdLst>
                    <a:gd name="connsiteX0" fmla="*/ 458792 w 460484"/>
                    <a:gd name="connsiteY0" fmla="*/ 321662 h 321661"/>
                    <a:gd name="connsiteX1" fmla="*/ 458792 w 460484"/>
                    <a:gd name="connsiteY1" fmla="*/ 321662 h 321661"/>
                    <a:gd name="connsiteX2" fmla="*/ 1694 w 460484"/>
                    <a:gd name="connsiteY2" fmla="*/ 274259 h 321661"/>
                    <a:gd name="connsiteX3" fmla="*/ 0 w 460484"/>
                    <a:gd name="connsiteY3" fmla="*/ 272566 h 321661"/>
                    <a:gd name="connsiteX4" fmla="*/ 0 w 460484"/>
                    <a:gd name="connsiteY4" fmla="*/ 1693 h 321661"/>
                    <a:gd name="connsiteX5" fmla="*/ 0 w 460484"/>
                    <a:gd name="connsiteY5" fmla="*/ 0 h 321661"/>
                    <a:gd name="connsiteX6" fmla="*/ 1694 w 460484"/>
                    <a:gd name="connsiteY6" fmla="*/ 0 h 321661"/>
                    <a:gd name="connsiteX7" fmla="*/ 458792 w 460484"/>
                    <a:gd name="connsiteY7" fmla="*/ 47403 h 321661"/>
                    <a:gd name="connsiteX8" fmla="*/ 460485 w 460484"/>
                    <a:gd name="connsiteY8" fmla="*/ 49096 h 321661"/>
                    <a:gd name="connsiteX9" fmla="*/ 458792 w 460484"/>
                    <a:gd name="connsiteY9" fmla="*/ 321662 h 321661"/>
                    <a:gd name="connsiteX10" fmla="*/ 458792 w 460484"/>
                    <a:gd name="connsiteY10" fmla="*/ 321662 h 321661"/>
                    <a:gd name="connsiteX11" fmla="*/ 458792 w 460484"/>
                    <a:gd name="connsiteY11" fmla="*/ 321662 h 321661"/>
                    <a:gd name="connsiteX12" fmla="*/ 1694 w 460484"/>
                    <a:gd name="connsiteY12" fmla="*/ 270873 h 321661"/>
                    <a:gd name="connsiteX13" fmla="*/ 457099 w 460484"/>
                    <a:gd name="connsiteY13" fmla="*/ 318276 h 321661"/>
                    <a:gd name="connsiteX14" fmla="*/ 457099 w 460484"/>
                    <a:gd name="connsiteY14" fmla="*/ 50789 h 321661"/>
                    <a:gd name="connsiteX15" fmla="*/ 1694 w 460484"/>
                    <a:gd name="connsiteY15" fmla="*/ 3386 h 321661"/>
                    <a:gd name="connsiteX16" fmla="*/ 1694 w 460484"/>
                    <a:gd name="connsiteY16" fmla="*/ 270873 h 3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21661">
                      <a:moveTo>
                        <a:pt x="458792" y="321662"/>
                      </a:moveTo>
                      <a:cubicBezTo>
                        <a:pt x="458792" y="321662"/>
                        <a:pt x="458792" y="321662"/>
                        <a:pt x="458792" y="321662"/>
                      </a:cubicBezTo>
                      <a:lnTo>
                        <a:pt x="1694" y="274259"/>
                      </a:lnTo>
                      <a:cubicBezTo>
                        <a:pt x="1694" y="274259"/>
                        <a:pt x="0" y="274259"/>
                        <a:pt x="0" y="27256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321662"/>
                      </a:lnTo>
                      <a:cubicBezTo>
                        <a:pt x="458792" y="321662"/>
                        <a:pt x="458792" y="321662"/>
                        <a:pt x="458792" y="321662"/>
                      </a:cubicBezTo>
                      <a:cubicBezTo>
                        <a:pt x="458792" y="321662"/>
                        <a:pt x="458792" y="321662"/>
                        <a:pt x="458792" y="321662"/>
                      </a:cubicBezTo>
                      <a:close/>
                      <a:moveTo>
                        <a:pt x="1694" y="270873"/>
                      </a:moveTo>
                      <a:lnTo>
                        <a:pt x="457099" y="31827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1694" y="270873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任意多边形: 形状 150"/>
                <p:cNvSpPr/>
                <p:nvPr/>
              </p:nvSpPr>
              <p:spPr>
                <a:xfrm>
                  <a:off x="6655708" y="581319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图形 7"/>
            <p:cNvGrpSpPr/>
            <p:nvPr/>
          </p:nvGrpSpPr>
          <p:grpSpPr>
            <a:xfrm>
              <a:off x="1997365" y="5450037"/>
              <a:ext cx="651788" cy="790611"/>
              <a:chOff x="7258401" y="5437358"/>
              <a:chExt cx="651788" cy="790611"/>
            </a:xfrm>
          </p:grpSpPr>
          <p:sp>
            <p:nvSpPr>
              <p:cNvPr id="153" name="任意多边形: 形状 152"/>
              <p:cNvSpPr/>
              <p:nvPr/>
            </p:nvSpPr>
            <p:spPr>
              <a:xfrm>
                <a:off x="7717192" y="5486454"/>
                <a:ext cx="191304" cy="739822"/>
              </a:xfrm>
              <a:custGeom>
                <a:avLst/>
                <a:gdLst>
                  <a:gd name="connsiteX0" fmla="*/ 191304 w 191304"/>
                  <a:gd name="connsiteY0" fmla="*/ 0 h 739822"/>
                  <a:gd name="connsiteX1" fmla="*/ 191304 w 191304"/>
                  <a:gd name="connsiteY1" fmla="*/ 614544 h 739822"/>
                  <a:gd name="connsiteX2" fmla="*/ 0 w 191304"/>
                  <a:gd name="connsiteY2" fmla="*/ 739822 h 739822"/>
                  <a:gd name="connsiteX3" fmla="*/ 0 w 191304"/>
                  <a:gd name="connsiteY3" fmla="*/ 126972 h 73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739822">
                    <a:moveTo>
                      <a:pt x="191304" y="0"/>
                    </a:moveTo>
                    <a:lnTo>
                      <a:pt x="191304" y="614544"/>
                    </a:lnTo>
                    <a:lnTo>
                      <a:pt x="0" y="739822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7258401" y="5564330"/>
                <a:ext cx="458791" cy="661946"/>
              </a:xfrm>
              <a:custGeom>
                <a:avLst/>
                <a:gdLst>
                  <a:gd name="connsiteX0" fmla="*/ 458791 w 458791"/>
                  <a:gd name="connsiteY0" fmla="*/ 49096 h 661946"/>
                  <a:gd name="connsiteX1" fmla="*/ 458791 w 458791"/>
                  <a:gd name="connsiteY1" fmla="*/ 661946 h 661946"/>
                  <a:gd name="connsiteX2" fmla="*/ 0 w 458791"/>
                  <a:gd name="connsiteY2" fmla="*/ 614544 h 661946"/>
                  <a:gd name="connsiteX3" fmla="*/ 0 w 458791"/>
                  <a:gd name="connsiteY3" fmla="*/ 0 h 6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661946">
                    <a:moveTo>
                      <a:pt x="458791" y="49096"/>
                    </a:moveTo>
                    <a:lnTo>
                      <a:pt x="458791" y="661946"/>
                    </a:lnTo>
                    <a:lnTo>
                      <a:pt x="0" y="6145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7258401" y="5439051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6" name="图形 7"/>
              <p:cNvGrpSpPr/>
              <p:nvPr/>
            </p:nvGrpSpPr>
            <p:grpSpPr>
              <a:xfrm>
                <a:off x="7258401" y="5437358"/>
                <a:ext cx="651788" cy="790611"/>
                <a:chOff x="7258401" y="5437358"/>
                <a:chExt cx="651788" cy="790611"/>
              </a:xfrm>
              <a:solidFill>
                <a:srgbClr val="F2F2F2"/>
              </a:solidFill>
            </p:grpSpPr>
            <p:sp>
              <p:nvSpPr>
                <p:cNvPr id="157" name="任意多边形: 形状 156"/>
                <p:cNvSpPr/>
                <p:nvPr/>
              </p:nvSpPr>
              <p:spPr>
                <a:xfrm>
                  <a:off x="7715500" y="5486454"/>
                  <a:ext cx="192996" cy="741515"/>
                </a:xfrm>
                <a:custGeom>
                  <a:avLst/>
                  <a:gdLst>
                    <a:gd name="connsiteX0" fmla="*/ 1693 w 192996"/>
                    <a:gd name="connsiteY0" fmla="*/ 741515 h 741515"/>
                    <a:gd name="connsiteX1" fmla="*/ 1693 w 192996"/>
                    <a:gd name="connsiteY1" fmla="*/ 741515 h 741515"/>
                    <a:gd name="connsiteX2" fmla="*/ 1693 w 192996"/>
                    <a:gd name="connsiteY2" fmla="*/ 741515 h 741515"/>
                    <a:gd name="connsiteX3" fmla="*/ 0 w 192996"/>
                    <a:gd name="connsiteY3" fmla="*/ 126972 h 741515"/>
                    <a:gd name="connsiteX4" fmla="*/ 0 w 192996"/>
                    <a:gd name="connsiteY4" fmla="*/ 125279 h 741515"/>
                    <a:gd name="connsiteX5" fmla="*/ 191304 w 192996"/>
                    <a:gd name="connsiteY5" fmla="*/ 0 h 741515"/>
                    <a:gd name="connsiteX6" fmla="*/ 192997 w 192996"/>
                    <a:gd name="connsiteY6" fmla="*/ 0 h 741515"/>
                    <a:gd name="connsiteX7" fmla="*/ 192997 w 192996"/>
                    <a:gd name="connsiteY7" fmla="*/ 1693 h 741515"/>
                    <a:gd name="connsiteX8" fmla="*/ 192997 w 192996"/>
                    <a:gd name="connsiteY8" fmla="*/ 616237 h 741515"/>
                    <a:gd name="connsiteX9" fmla="*/ 192997 w 192996"/>
                    <a:gd name="connsiteY9" fmla="*/ 617930 h 741515"/>
                    <a:gd name="connsiteX10" fmla="*/ 1693 w 192996"/>
                    <a:gd name="connsiteY10" fmla="*/ 741515 h 741515"/>
                    <a:gd name="connsiteX11" fmla="*/ 1693 w 192996"/>
                    <a:gd name="connsiteY11" fmla="*/ 741515 h 741515"/>
                    <a:gd name="connsiteX12" fmla="*/ 1693 w 192996"/>
                    <a:gd name="connsiteY12" fmla="*/ 126972 h 741515"/>
                    <a:gd name="connsiteX13" fmla="*/ 1693 w 192996"/>
                    <a:gd name="connsiteY13" fmla="*/ 738130 h 741515"/>
                    <a:gd name="connsiteX14" fmla="*/ 191304 w 192996"/>
                    <a:gd name="connsiteY14" fmla="*/ 614544 h 741515"/>
                    <a:gd name="connsiteX15" fmla="*/ 191304 w 192996"/>
                    <a:gd name="connsiteY15" fmla="*/ 3386 h 741515"/>
                    <a:gd name="connsiteX16" fmla="*/ 1693 w 192996"/>
                    <a:gd name="connsiteY16" fmla="*/ 126972 h 74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741515">
                      <a:moveTo>
                        <a:pt x="1693" y="741515"/>
                      </a:moveTo>
                      <a:cubicBezTo>
                        <a:pt x="1693" y="741515"/>
                        <a:pt x="0" y="741515"/>
                        <a:pt x="1693" y="741515"/>
                      </a:cubicBezTo>
                      <a:cubicBezTo>
                        <a:pt x="0" y="741515"/>
                        <a:pt x="0" y="739822"/>
                        <a:pt x="1693" y="74151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616237"/>
                      </a:lnTo>
                      <a:cubicBezTo>
                        <a:pt x="192997" y="616237"/>
                        <a:pt x="192997" y="617930"/>
                        <a:pt x="192997" y="617930"/>
                      </a:cubicBezTo>
                      <a:lnTo>
                        <a:pt x="1693" y="741515"/>
                      </a:lnTo>
                      <a:cubicBezTo>
                        <a:pt x="1693" y="741515"/>
                        <a:pt x="1693" y="741515"/>
                        <a:pt x="1693" y="741515"/>
                      </a:cubicBezTo>
                      <a:close/>
                      <a:moveTo>
                        <a:pt x="1693" y="126972"/>
                      </a:moveTo>
                      <a:lnTo>
                        <a:pt x="1693" y="738130"/>
                      </a:lnTo>
                      <a:lnTo>
                        <a:pt x="191304" y="614544"/>
                      </a:lnTo>
                      <a:lnTo>
                        <a:pt x="191304" y="3386"/>
                      </a:lnTo>
                      <a:lnTo>
                        <a:pt x="1693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57"/>
                <p:cNvSpPr/>
                <p:nvPr/>
              </p:nvSpPr>
              <p:spPr>
                <a:xfrm>
                  <a:off x="7258401" y="5562637"/>
                  <a:ext cx="460484" cy="665332"/>
                </a:xfrm>
                <a:custGeom>
                  <a:avLst/>
                  <a:gdLst>
                    <a:gd name="connsiteX0" fmla="*/ 458791 w 460484"/>
                    <a:gd name="connsiteY0" fmla="*/ 665332 h 665332"/>
                    <a:gd name="connsiteX1" fmla="*/ 458791 w 460484"/>
                    <a:gd name="connsiteY1" fmla="*/ 665332 h 665332"/>
                    <a:gd name="connsiteX2" fmla="*/ 1693 w 460484"/>
                    <a:gd name="connsiteY2" fmla="*/ 617930 h 665332"/>
                    <a:gd name="connsiteX3" fmla="*/ 0 w 460484"/>
                    <a:gd name="connsiteY3" fmla="*/ 616237 h 665332"/>
                    <a:gd name="connsiteX4" fmla="*/ 0 w 460484"/>
                    <a:gd name="connsiteY4" fmla="*/ 1693 h 665332"/>
                    <a:gd name="connsiteX5" fmla="*/ 0 w 460484"/>
                    <a:gd name="connsiteY5" fmla="*/ 0 h 665332"/>
                    <a:gd name="connsiteX6" fmla="*/ 1693 w 460484"/>
                    <a:gd name="connsiteY6" fmla="*/ 0 h 665332"/>
                    <a:gd name="connsiteX7" fmla="*/ 458791 w 460484"/>
                    <a:gd name="connsiteY7" fmla="*/ 47403 h 665332"/>
                    <a:gd name="connsiteX8" fmla="*/ 460485 w 460484"/>
                    <a:gd name="connsiteY8" fmla="*/ 49096 h 665332"/>
                    <a:gd name="connsiteX9" fmla="*/ 458791 w 460484"/>
                    <a:gd name="connsiteY9" fmla="*/ 665332 h 665332"/>
                    <a:gd name="connsiteX10" fmla="*/ 458791 w 460484"/>
                    <a:gd name="connsiteY10" fmla="*/ 665332 h 665332"/>
                    <a:gd name="connsiteX11" fmla="*/ 458791 w 460484"/>
                    <a:gd name="connsiteY11" fmla="*/ 665332 h 665332"/>
                    <a:gd name="connsiteX12" fmla="*/ 1693 w 460484"/>
                    <a:gd name="connsiteY12" fmla="*/ 614544 h 665332"/>
                    <a:gd name="connsiteX13" fmla="*/ 457099 w 460484"/>
                    <a:gd name="connsiteY13" fmla="*/ 661947 h 665332"/>
                    <a:gd name="connsiteX14" fmla="*/ 457099 w 460484"/>
                    <a:gd name="connsiteY14" fmla="*/ 50789 h 665332"/>
                    <a:gd name="connsiteX15" fmla="*/ 1693 w 460484"/>
                    <a:gd name="connsiteY15" fmla="*/ 3386 h 665332"/>
                    <a:gd name="connsiteX16" fmla="*/ 1693 w 460484"/>
                    <a:gd name="connsiteY16" fmla="*/ 614544 h 6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665332">
                      <a:moveTo>
                        <a:pt x="458791" y="665332"/>
                      </a:moveTo>
                      <a:cubicBezTo>
                        <a:pt x="458791" y="665332"/>
                        <a:pt x="458791" y="665332"/>
                        <a:pt x="458791" y="665332"/>
                      </a:cubicBezTo>
                      <a:lnTo>
                        <a:pt x="1693" y="617930"/>
                      </a:lnTo>
                      <a:cubicBezTo>
                        <a:pt x="1693" y="617930"/>
                        <a:pt x="0" y="617930"/>
                        <a:pt x="0" y="6162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665332"/>
                      </a:lnTo>
                      <a:cubicBezTo>
                        <a:pt x="458791" y="663639"/>
                        <a:pt x="458791" y="665332"/>
                        <a:pt x="458791" y="665332"/>
                      </a:cubicBezTo>
                      <a:cubicBezTo>
                        <a:pt x="458791" y="665332"/>
                        <a:pt x="458791" y="665332"/>
                        <a:pt x="458791" y="665332"/>
                      </a:cubicBezTo>
                      <a:close/>
                      <a:moveTo>
                        <a:pt x="1693" y="614544"/>
                      </a:moveTo>
                      <a:lnTo>
                        <a:pt x="457099" y="66194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6145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58"/>
                <p:cNvSpPr/>
                <p:nvPr/>
              </p:nvSpPr>
              <p:spPr>
                <a:xfrm>
                  <a:off x="7258401" y="543735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0" name="图形 7"/>
            <p:cNvGrpSpPr/>
            <p:nvPr/>
          </p:nvGrpSpPr>
          <p:grpSpPr>
            <a:xfrm>
              <a:off x="1633379" y="6108598"/>
              <a:ext cx="651788" cy="438475"/>
              <a:chOff x="6894415" y="6095919"/>
              <a:chExt cx="651788" cy="438475"/>
            </a:xfrm>
          </p:grpSpPr>
          <p:sp>
            <p:nvSpPr>
              <p:cNvPr id="161" name="任意多边形: 形状 160"/>
              <p:cNvSpPr/>
              <p:nvPr/>
            </p:nvSpPr>
            <p:spPr>
              <a:xfrm>
                <a:off x="7353207" y="6145014"/>
                <a:ext cx="191304" cy="387687"/>
              </a:xfrm>
              <a:custGeom>
                <a:avLst/>
                <a:gdLst>
                  <a:gd name="connsiteX0" fmla="*/ 191304 w 191304"/>
                  <a:gd name="connsiteY0" fmla="*/ 0 h 387687"/>
                  <a:gd name="connsiteX1" fmla="*/ 191304 w 191304"/>
                  <a:gd name="connsiteY1" fmla="*/ 262408 h 387687"/>
                  <a:gd name="connsiteX2" fmla="*/ 0 w 191304"/>
                  <a:gd name="connsiteY2" fmla="*/ 387687 h 387687"/>
                  <a:gd name="connsiteX3" fmla="*/ 0 w 191304"/>
                  <a:gd name="connsiteY3" fmla="*/ 126972 h 38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87687">
                    <a:moveTo>
                      <a:pt x="191304" y="0"/>
                    </a:moveTo>
                    <a:lnTo>
                      <a:pt x="191304" y="262408"/>
                    </a:lnTo>
                    <a:lnTo>
                      <a:pt x="0" y="38768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6896108" y="6222891"/>
                <a:ext cx="457098" cy="309811"/>
              </a:xfrm>
              <a:custGeom>
                <a:avLst/>
                <a:gdLst>
                  <a:gd name="connsiteX0" fmla="*/ 457099 w 457098"/>
                  <a:gd name="connsiteY0" fmla="*/ 49096 h 309811"/>
                  <a:gd name="connsiteX1" fmla="*/ 457099 w 457098"/>
                  <a:gd name="connsiteY1" fmla="*/ 309811 h 309811"/>
                  <a:gd name="connsiteX2" fmla="*/ 0 w 457098"/>
                  <a:gd name="connsiteY2" fmla="*/ 262408 h 309811"/>
                  <a:gd name="connsiteX3" fmla="*/ 0 w 457098"/>
                  <a:gd name="connsiteY3" fmla="*/ 0 h 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09811">
                    <a:moveTo>
                      <a:pt x="457099" y="49096"/>
                    </a:moveTo>
                    <a:lnTo>
                      <a:pt x="457099" y="309811"/>
                    </a:lnTo>
                    <a:lnTo>
                      <a:pt x="0" y="26240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6896108" y="609761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4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4" name="图形 7"/>
              <p:cNvGrpSpPr/>
              <p:nvPr/>
            </p:nvGrpSpPr>
            <p:grpSpPr>
              <a:xfrm>
                <a:off x="6894415" y="6095919"/>
                <a:ext cx="651788" cy="438475"/>
                <a:chOff x="6894415" y="6095919"/>
                <a:chExt cx="651788" cy="438475"/>
              </a:xfrm>
              <a:solidFill>
                <a:srgbClr val="F2F2F2"/>
              </a:solidFill>
            </p:grpSpPr>
            <p:sp>
              <p:nvSpPr>
                <p:cNvPr id="165" name="任意多边形: 形状 164"/>
                <p:cNvSpPr/>
                <p:nvPr/>
              </p:nvSpPr>
              <p:spPr>
                <a:xfrm>
                  <a:off x="7351514" y="6145014"/>
                  <a:ext cx="192996" cy="389380"/>
                </a:xfrm>
                <a:custGeom>
                  <a:avLst/>
                  <a:gdLst>
                    <a:gd name="connsiteX0" fmla="*/ 1693 w 192996"/>
                    <a:gd name="connsiteY0" fmla="*/ 389380 h 389380"/>
                    <a:gd name="connsiteX1" fmla="*/ 1693 w 192996"/>
                    <a:gd name="connsiteY1" fmla="*/ 389380 h 389380"/>
                    <a:gd name="connsiteX2" fmla="*/ 1693 w 192996"/>
                    <a:gd name="connsiteY2" fmla="*/ 389380 h 389380"/>
                    <a:gd name="connsiteX3" fmla="*/ 0 w 192996"/>
                    <a:gd name="connsiteY3" fmla="*/ 126972 h 389380"/>
                    <a:gd name="connsiteX4" fmla="*/ 0 w 192996"/>
                    <a:gd name="connsiteY4" fmla="*/ 125279 h 389380"/>
                    <a:gd name="connsiteX5" fmla="*/ 191304 w 192996"/>
                    <a:gd name="connsiteY5" fmla="*/ 0 h 389380"/>
                    <a:gd name="connsiteX6" fmla="*/ 192997 w 192996"/>
                    <a:gd name="connsiteY6" fmla="*/ 0 h 389380"/>
                    <a:gd name="connsiteX7" fmla="*/ 192997 w 192996"/>
                    <a:gd name="connsiteY7" fmla="*/ 1693 h 389380"/>
                    <a:gd name="connsiteX8" fmla="*/ 192997 w 192996"/>
                    <a:gd name="connsiteY8" fmla="*/ 262408 h 389380"/>
                    <a:gd name="connsiteX9" fmla="*/ 192997 w 192996"/>
                    <a:gd name="connsiteY9" fmla="*/ 264102 h 389380"/>
                    <a:gd name="connsiteX10" fmla="*/ 1693 w 192996"/>
                    <a:gd name="connsiteY10" fmla="*/ 389380 h 389380"/>
                    <a:gd name="connsiteX11" fmla="*/ 1693 w 192996"/>
                    <a:gd name="connsiteY11" fmla="*/ 389380 h 389380"/>
                    <a:gd name="connsiteX12" fmla="*/ 3386 w 192996"/>
                    <a:gd name="connsiteY12" fmla="*/ 126972 h 389380"/>
                    <a:gd name="connsiteX13" fmla="*/ 3386 w 192996"/>
                    <a:gd name="connsiteY13" fmla="*/ 385994 h 389380"/>
                    <a:gd name="connsiteX14" fmla="*/ 192997 w 192996"/>
                    <a:gd name="connsiteY14" fmla="*/ 262408 h 389380"/>
                    <a:gd name="connsiteX15" fmla="*/ 192997 w 192996"/>
                    <a:gd name="connsiteY15" fmla="*/ 3386 h 389380"/>
                    <a:gd name="connsiteX16" fmla="*/ 3386 w 192996"/>
                    <a:gd name="connsiteY16" fmla="*/ 126972 h 38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89380">
                      <a:moveTo>
                        <a:pt x="1693" y="389380"/>
                      </a:moveTo>
                      <a:cubicBezTo>
                        <a:pt x="1693" y="389380"/>
                        <a:pt x="1693" y="389380"/>
                        <a:pt x="1693" y="389380"/>
                      </a:cubicBezTo>
                      <a:cubicBezTo>
                        <a:pt x="0" y="389380"/>
                        <a:pt x="0" y="387687"/>
                        <a:pt x="1693" y="38938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62408"/>
                      </a:lnTo>
                      <a:cubicBezTo>
                        <a:pt x="192997" y="262408"/>
                        <a:pt x="192997" y="264102"/>
                        <a:pt x="192997" y="264102"/>
                      </a:cubicBezTo>
                      <a:lnTo>
                        <a:pt x="1693" y="389380"/>
                      </a:lnTo>
                      <a:cubicBezTo>
                        <a:pt x="1693" y="389380"/>
                        <a:pt x="1693" y="389380"/>
                        <a:pt x="1693" y="389380"/>
                      </a:cubicBezTo>
                      <a:close/>
                      <a:moveTo>
                        <a:pt x="3386" y="126972"/>
                      </a:moveTo>
                      <a:lnTo>
                        <a:pt x="3386" y="385994"/>
                      </a:lnTo>
                      <a:lnTo>
                        <a:pt x="192997" y="262408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" name="任意多边形: 形状 165"/>
                <p:cNvSpPr/>
                <p:nvPr/>
              </p:nvSpPr>
              <p:spPr>
                <a:xfrm>
                  <a:off x="6894415" y="6222891"/>
                  <a:ext cx="460484" cy="311504"/>
                </a:xfrm>
                <a:custGeom>
                  <a:avLst/>
                  <a:gdLst>
                    <a:gd name="connsiteX0" fmla="*/ 458791 w 460484"/>
                    <a:gd name="connsiteY0" fmla="*/ 311504 h 311504"/>
                    <a:gd name="connsiteX1" fmla="*/ 458791 w 460484"/>
                    <a:gd name="connsiteY1" fmla="*/ 311504 h 311504"/>
                    <a:gd name="connsiteX2" fmla="*/ 1693 w 460484"/>
                    <a:gd name="connsiteY2" fmla="*/ 264102 h 311504"/>
                    <a:gd name="connsiteX3" fmla="*/ 0 w 460484"/>
                    <a:gd name="connsiteY3" fmla="*/ 262408 h 311504"/>
                    <a:gd name="connsiteX4" fmla="*/ 0 w 460484"/>
                    <a:gd name="connsiteY4" fmla="*/ 1693 h 311504"/>
                    <a:gd name="connsiteX5" fmla="*/ 0 w 460484"/>
                    <a:gd name="connsiteY5" fmla="*/ 0 h 311504"/>
                    <a:gd name="connsiteX6" fmla="*/ 1693 w 460484"/>
                    <a:gd name="connsiteY6" fmla="*/ 0 h 311504"/>
                    <a:gd name="connsiteX7" fmla="*/ 458791 w 460484"/>
                    <a:gd name="connsiteY7" fmla="*/ 47403 h 311504"/>
                    <a:gd name="connsiteX8" fmla="*/ 460485 w 460484"/>
                    <a:gd name="connsiteY8" fmla="*/ 49096 h 311504"/>
                    <a:gd name="connsiteX9" fmla="*/ 458791 w 460484"/>
                    <a:gd name="connsiteY9" fmla="*/ 311504 h 311504"/>
                    <a:gd name="connsiteX10" fmla="*/ 458791 w 460484"/>
                    <a:gd name="connsiteY10" fmla="*/ 311504 h 311504"/>
                    <a:gd name="connsiteX11" fmla="*/ 458791 w 460484"/>
                    <a:gd name="connsiteY11" fmla="*/ 311504 h 311504"/>
                    <a:gd name="connsiteX12" fmla="*/ 1693 w 460484"/>
                    <a:gd name="connsiteY12" fmla="*/ 260715 h 311504"/>
                    <a:gd name="connsiteX13" fmla="*/ 457099 w 460484"/>
                    <a:gd name="connsiteY13" fmla="*/ 308118 h 311504"/>
                    <a:gd name="connsiteX14" fmla="*/ 457099 w 460484"/>
                    <a:gd name="connsiteY14" fmla="*/ 49096 h 311504"/>
                    <a:gd name="connsiteX15" fmla="*/ 1693 w 460484"/>
                    <a:gd name="connsiteY15" fmla="*/ 1693 h 311504"/>
                    <a:gd name="connsiteX16" fmla="*/ 1693 w 460484"/>
                    <a:gd name="connsiteY16" fmla="*/ 260715 h 31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11504">
                      <a:moveTo>
                        <a:pt x="458791" y="311504"/>
                      </a:moveTo>
                      <a:cubicBezTo>
                        <a:pt x="458791" y="311504"/>
                        <a:pt x="458791" y="311504"/>
                        <a:pt x="458791" y="311504"/>
                      </a:cubicBezTo>
                      <a:lnTo>
                        <a:pt x="1693" y="264102"/>
                      </a:lnTo>
                      <a:cubicBezTo>
                        <a:pt x="1693" y="264102"/>
                        <a:pt x="0" y="264102"/>
                        <a:pt x="0" y="26240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311504"/>
                      </a:lnTo>
                      <a:cubicBezTo>
                        <a:pt x="460485" y="309811"/>
                        <a:pt x="460485" y="309811"/>
                        <a:pt x="458791" y="311504"/>
                      </a:cubicBezTo>
                      <a:cubicBezTo>
                        <a:pt x="458791" y="311504"/>
                        <a:pt x="458791" y="311504"/>
                        <a:pt x="458791" y="311504"/>
                      </a:cubicBezTo>
                      <a:close/>
                      <a:moveTo>
                        <a:pt x="1693" y="260715"/>
                      </a:moveTo>
                      <a:lnTo>
                        <a:pt x="457099" y="308118"/>
                      </a:lnTo>
                      <a:lnTo>
                        <a:pt x="457099" y="49096"/>
                      </a:lnTo>
                      <a:lnTo>
                        <a:pt x="1693" y="1693"/>
                      </a:lnTo>
                      <a:lnTo>
                        <a:pt x="1693" y="26071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任意多边形: 形状 166"/>
                <p:cNvSpPr/>
                <p:nvPr/>
              </p:nvSpPr>
              <p:spPr>
                <a:xfrm>
                  <a:off x="6894415" y="6095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8" name="图形 7"/>
            <p:cNvGrpSpPr/>
            <p:nvPr/>
          </p:nvGrpSpPr>
          <p:grpSpPr>
            <a:xfrm>
              <a:off x="2227607" y="6120448"/>
              <a:ext cx="651788" cy="384301"/>
              <a:chOff x="7488643" y="6107769"/>
              <a:chExt cx="651788" cy="384301"/>
            </a:xfrm>
          </p:grpSpPr>
          <p:sp>
            <p:nvSpPr>
              <p:cNvPr id="169" name="任意多边形: 形状 168"/>
              <p:cNvSpPr/>
              <p:nvPr/>
            </p:nvSpPr>
            <p:spPr>
              <a:xfrm>
                <a:off x="7947435" y="6156865"/>
                <a:ext cx="192996" cy="333512"/>
              </a:xfrm>
              <a:custGeom>
                <a:avLst/>
                <a:gdLst>
                  <a:gd name="connsiteX0" fmla="*/ 192997 w 192996"/>
                  <a:gd name="connsiteY0" fmla="*/ 0 h 333512"/>
                  <a:gd name="connsiteX1" fmla="*/ 192997 w 192996"/>
                  <a:gd name="connsiteY1" fmla="*/ 208234 h 333512"/>
                  <a:gd name="connsiteX2" fmla="*/ 1693 w 192996"/>
                  <a:gd name="connsiteY2" fmla="*/ 333512 h 333512"/>
                  <a:gd name="connsiteX3" fmla="*/ 0 w 192996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333512">
                    <a:moveTo>
                      <a:pt x="192997" y="0"/>
                    </a:moveTo>
                    <a:lnTo>
                      <a:pt x="192997" y="208234"/>
                    </a:lnTo>
                    <a:lnTo>
                      <a:pt x="1693" y="33351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7490337" y="6234741"/>
                <a:ext cx="458791" cy="255636"/>
              </a:xfrm>
              <a:custGeom>
                <a:avLst/>
                <a:gdLst>
                  <a:gd name="connsiteX0" fmla="*/ 457099 w 458791"/>
                  <a:gd name="connsiteY0" fmla="*/ 47403 h 255636"/>
                  <a:gd name="connsiteX1" fmla="*/ 458791 w 458791"/>
                  <a:gd name="connsiteY1" fmla="*/ 255637 h 255636"/>
                  <a:gd name="connsiteX2" fmla="*/ 1693 w 458791"/>
                  <a:gd name="connsiteY2" fmla="*/ 206541 h 255636"/>
                  <a:gd name="connsiteX3" fmla="*/ 0 w 458791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255636">
                    <a:moveTo>
                      <a:pt x="457099" y="47403"/>
                    </a:moveTo>
                    <a:lnTo>
                      <a:pt x="458791" y="255637"/>
                    </a:lnTo>
                    <a:lnTo>
                      <a:pt x="1693" y="206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7490337" y="610776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2" name="图形 7"/>
              <p:cNvGrpSpPr/>
              <p:nvPr/>
            </p:nvGrpSpPr>
            <p:grpSpPr>
              <a:xfrm>
                <a:off x="7488643" y="6107769"/>
                <a:ext cx="651788" cy="384301"/>
                <a:chOff x="7488643" y="6107769"/>
                <a:chExt cx="651788" cy="384301"/>
              </a:xfrm>
              <a:solidFill>
                <a:srgbClr val="F2F2F2"/>
              </a:solidFill>
            </p:grpSpPr>
            <p:sp>
              <p:nvSpPr>
                <p:cNvPr id="173" name="任意多边形: 形状 172"/>
                <p:cNvSpPr/>
                <p:nvPr/>
              </p:nvSpPr>
              <p:spPr>
                <a:xfrm>
                  <a:off x="7945742" y="6155172"/>
                  <a:ext cx="194690" cy="336898"/>
                </a:xfrm>
                <a:custGeom>
                  <a:avLst/>
                  <a:gdLst>
                    <a:gd name="connsiteX0" fmla="*/ 3386 w 194690"/>
                    <a:gd name="connsiteY0" fmla="*/ 336899 h 336898"/>
                    <a:gd name="connsiteX1" fmla="*/ 3386 w 194690"/>
                    <a:gd name="connsiteY1" fmla="*/ 336899 h 336898"/>
                    <a:gd name="connsiteX2" fmla="*/ 3386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4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6 w 194690"/>
                    <a:gd name="connsiteY10" fmla="*/ 336899 h 336898"/>
                    <a:gd name="connsiteX11" fmla="*/ 3386 w 194690"/>
                    <a:gd name="connsiteY11" fmla="*/ 336899 h 336898"/>
                    <a:gd name="connsiteX12" fmla="*/ 3386 w 194690"/>
                    <a:gd name="connsiteY12" fmla="*/ 126972 h 336898"/>
                    <a:gd name="connsiteX13" fmla="*/ 5079 w 194690"/>
                    <a:gd name="connsiteY13" fmla="*/ 331820 h 336898"/>
                    <a:gd name="connsiteX14" fmla="*/ 194690 w 194690"/>
                    <a:gd name="connsiteY14" fmla="*/ 208234 h 336898"/>
                    <a:gd name="connsiteX15" fmla="*/ 192998 w 194690"/>
                    <a:gd name="connsiteY15" fmla="*/ 3386 h 336898"/>
                    <a:gd name="connsiteX16" fmla="*/ 3386 w 194690"/>
                    <a:gd name="connsiteY16" fmla="*/ 126972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6" y="336899"/>
                      </a:moveTo>
                      <a:cubicBezTo>
                        <a:pt x="3386" y="336899"/>
                        <a:pt x="3386" y="336899"/>
                        <a:pt x="3386" y="336899"/>
                      </a:cubicBezTo>
                      <a:cubicBezTo>
                        <a:pt x="1694" y="335205"/>
                        <a:pt x="1694" y="335205"/>
                        <a:pt x="3386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6" y="336899"/>
                      </a:lnTo>
                      <a:cubicBezTo>
                        <a:pt x="3386" y="336899"/>
                        <a:pt x="3386" y="336899"/>
                        <a:pt x="3386" y="336899"/>
                      </a:cubicBezTo>
                      <a:close/>
                      <a:moveTo>
                        <a:pt x="3386" y="126972"/>
                      </a:moveTo>
                      <a:lnTo>
                        <a:pt x="5079" y="331820"/>
                      </a:lnTo>
                      <a:lnTo>
                        <a:pt x="194690" y="20823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" name="任意多边形: 形状 173"/>
                <p:cNvSpPr/>
                <p:nvPr/>
              </p:nvSpPr>
              <p:spPr>
                <a:xfrm>
                  <a:off x="7488643" y="6233048"/>
                  <a:ext cx="461754" cy="259022"/>
                </a:xfrm>
                <a:custGeom>
                  <a:avLst/>
                  <a:gdLst>
                    <a:gd name="connsiteX0" fmla="*/ 460485 w 461754"/>
                    <a:gd name="connsiteY0" fmla="*/ 259022 h 259022"/>
                    <a:gd name="connsiteX1" fmla="*/ 460485 w 461754"/>
                    <a:gd name="connsiteY1" fmla="*/ 259022 h 259022"/>
                    <a:gd name="connsiteX2" fmla="*/ 3386 w 461754"/>
                    <a:gd name="connsiteY2" fmla="*/ 211620 h 259022"/>
                    <a:gd name="connsiteX3" fmla="*/ 1694 w 461754"/>
                    <a:gd name="connsiteY3" fmla="*/ 209927 h 259022"/>
                    <a:gd name="connsiteX4" fmla="*/ 0 w 461754"/>
                    <a:gd name="connsiteY4" fmla="*/ 1693 h 259022"/>
                    <a:gd name="connsiteX5" fmla="*/ 0 w 461754"/>
                    <a:gd name="connsiteY5" fmla="*/ 0 h 259022"/>
                    <a:gd name="connsiteX6" fmla="*/ 1694 w 461754"/>
                    <a:gd name="connsiteY6" fmla="*/ 0 h 259022"/>
                    <a:gd name="connsiteX7" fmla="*/ 458792 w 461754"/>
                    <a:gd name="connsiteY7" fmla="*/ 47403 h 259022"/>
                    <a:gd name="connsiteX8" fmla="*/ 460485 w 461754"/>
                    <a:gd name="connsiteY8" fmla="*/ 49096 h 259022"/>
                    <a:gd name="connsiteX9" fmla="*/ 460485 w 461754"/>
                    <a:gd name="connsiteY9" fmla="*/ 259022 h 259022"/>
                    <a:gd name="connsiteX10" fmla="*/ 460485 w 461754"/>
                    <a:gd name="connsiteY10" fmla="*/ 259022 h 259022"/>
                    <a:gd name="connsiteX11" fmla="*/ 460485 w 461754"/>
                    <a:gd name="connsiteY11" fmla="*/ 259022 h 259022"/>
                    <a:gd name="connsiteX12" fmla="*/ 3386 w 461754"/>
                    <a:gd name="connsiteY12" fmla="*/ 208234 h 259022"/>
                    <a:gd name="connsiteX13" fmla="*/ 458792 w 461754"/>
                    <a:gd name="connsiteY13" fmla="*/ 255636 h 259022"/>
                    <a:gd name="connsiteX14" fmla="*/ 457099 w 461754"/>
                    <a:gd name="connsiteY14" fmla="*/ 50789 h 259022"/>
                    <a:gd name="connsiteX15" fmla="*/ 1694 w 461754"/>
                    <a:gd name="connsiteY15" fmla="*/ 3386 h 259022"/>
                    <a:gd name="connsiteX16" fmla="*/ 3386 w 461754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259022">
                      <a:moveTo>
                        <a:pt x="460485" y="259022"/>
                      </a:moveTo>
                      <a:cubicBezTo>
                        <a:pt x="460485" y="259022"/>
                        <a:pt x="460485" y="259022"/>
                        <a:pt x="460485" y="259022"/>
                      </a:cubicBezTo>
                      <a:lnTo>
                        <a:pt x="3386" y="211620"/>
                      </a:lnTo>
                      <a:cubicBezTo>
                        <a:pt x="3386" y="211620"/>
                        <a:pt x="1694" y="211620"/>
                        <a:pt x="1694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259022"/>
                      </a:lnTo>
                      <a:cubicBezTo>
                        <a:pt x="462177" y="257329"/>
                        <a:pt x="462177" y="257329"/>
                        <a:pt x="460485" y="259022"/>
                      </a:cubicBezTo>
                      <a:cubicBezTo>
                        <a:pt x="460485" y="259022"/>
                        <a:pt x="460485" y="259022"/>
                        <a:pt x="460485" y="259022"/>
                      </a:cubicBezTo>
                      <a:close/>
                      <a:moveTo>
                        <a:pt x="3386" y="208234"/>
                      </a:moveTo>
                      <a:lnTo>
                        <a:pt x="458792" y="25563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" name="任意多边形: 形状 174"/>
                <p:cNvSpPr/>
                <p:nvPr/>
              </p:nvSpPr>
              <p:spPr>
                <a:xfrm>
                  <a:off x="7488643" y="6107769"/>
                  <a:ext cx="651788" cy="176068"/>
                </a:xfrm>
                <a:custGeom>
                  <a:avLst/>
                  <a:gdLst>
                    <a:gd name="connsiteX0" fmla="*/ 458792 w 651788"/>
                    <a:gd name="connsiteY0" fmla="*/ 176068 h 176068"/>
                    <a:gd name="connsiteX1" fmla="*/ 458792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4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2 w 651788"/>
                    <a:gd name="connsiteY10" fmla="*/ 176068 h 176068"/>
                    <a:gd name="connsiteX11" fmla="*/ 458792 w 651788"/>
                    <a:gd name="connsiteY11" fmla="*/ 176068 h 176068"/>
                    <a:gd name="connsiteX12" fmla="*/ 5079 w 651788"/>
                    <a:gd name="connsiteY12" fmla="*/ 125279 h 176068"/>
                    <a:gd name="connsiteX13" fmla="*/ 458792 w 651788"/>
                    <a:gd name="connsiteY13" fmla="*/ 172682 h 176068"/>
                    <a:gd name="connsiteX14" fmla="*/ 646710 w 651788"/>
                    <a:gd name="connsiteY14" fmla="*/ 49096 h 176068"/>
                    <a:gd name="connsiteX15" fmla="*/ 192998 w 651788"/>
                    <a:gd name="connsiteY15" fmla="*/ 1693 h 176068"/>
                    <a:gd name="connsiteX16" fmla="*/ 5079 w 651788"/>
                    <a:gd name="connsiteY16" fmla="*/ 125279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6" name="图形 7"/>
            <p:cNvGrpSpPr/>
            <p:nvPr/>
          </p:nvGrpSpPr>
          <p:grpSpPr>
            <a:xfrm>
              <a:off x="2518796" y="6403172"/>
              <a:ext cx="651788" cy="259022"/>
              <a:chOff x="7779832" y="6390493"/>
              <a:chExt cx="651788" cy="259022"/>
            </a:xfrm>
          </p:grpSpPr>
          <p:sp>
            <p:nvSpPr>
              <p:cNvPr id="177" name="任意多边形: 形状 176"/>
              <p:cNvSpPr/>
              <p:nvPr/>
            </p:nvSpPr>
            <p:spPr>
              <a:xfrm>
                <a:off x="8238623" y="6439589"/>
                <a:ext cx="191305" cy="208234"/>
              </a:xfrm>
              <a:custGeom>
                <a:avLst/>
                <a:gdLst>
                  <a:gd name="connsiteX0" fmla="*/ 191305 w 191305"/>
                  <a:gd name="connsiteY0" fmla="*/ 0 h 208234"/>
                  <a:gd name="connsiteX1" fmla="*/ 191305 w 191305"/>
                  <a:gd name="connsiteY1" fmla="*/ 82955 h 208234"/>
                  <a:gd name="connsiteX2" fmla="*/ 0 w 191305"/>
                  <a:gd name="connsiteY2" fmla="*/ 208234 h 208234"/>
                  <a:gd name="connsiteX3" fmla="*/ 0 w 191305"/>
                  <a:gd name="connsiteY3" fmla="*/ 126972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5" h="208234">
                    <a:moveTo>
                      <a:pt x="191305" y="0"/>
                    </a:moveTo>
                    <a:lnTo>
                      <a:pt x="191305" y="82955"/>
                    </a:lnTo>
                    <a:lnTo>
                      <a:pt x="0" y="20823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7781525" y="6517465"/>
                <a:ext cx="457098" cy="130357"/>
              </a:xfrm>
              <a:custGeom>
                <a:avLst/>
                <a:gdLst>
                  <a:gd name="connsiteX0" fmla="*/ 457099 w 457098"/>
                  <a:gd name="connsiteY0" fmla="*/ 49096 h 130357"/>
                  <a:gd name="connsiteX1" fmla="*/ 457099 w 457098"/>
                  <a:gd name="connsiteY1" fmla="*/ 130358 h 130357"/>
                  <a:gd name="connsiteX2" fmla="*/ 0 w 457098"/>
                  <a:gd name="connsiteY2" fmla="*/ 82955 h 130357"/>
                  <a:gd name="connsiteX3" fmla="*/ 0 w 457098"/>
                  <a:gd name="connsiteY3" fmla="*/ 0 h 13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30357">
                    <a:moveTo>
                      <a:pt x="457099" y="49096"/>
                    </a:moveTo>
                    <a:lnTo>
                      <a:pt x="457099" y="130358"/>
                    </a:lnTo>
                    <a:lnTo>
                      <a:pt x="0" y="829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7781525" y="6392186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5279 h 174374"/>
                  <a:gd name="connsiteX2" fmla="*/ 457099 w 648403"/>
                  <a:gd name="connsiteY2" fmla="*/ 174374 h 174374"/>
                  <a:gd name="connsiteX3" fmla="*/ 648404 w 648403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0" name="图形 7"/>
              <p:cNvGrpSpPr/>
              <p:nvPr/>
            </p:nvGrpSpPr>
            <p:grpSpPr>
              <a:xfrm>
                <a:off x="7779832" y="6390493"/>
                <a:ext cx="651788" cy="259022"/>
                <a:chOff x="7779832" y="6390493"/>
                <a:chExt cx="651788" cy="259022"/>
              </a:xfrm>
              <a:solidFill>
                <a:srgbClr val="F2F2F2"/>
              </a:solidFill>
            </p:grpSpPr>
            <p:sp>
              <p:nvSpPr>
                <p:cNvPr id="181" name="任意多边形: 形状 180"/>
                <p:cNvSpPr/>
                <p:nvPr/>
              </p:nvSpPr>
              <p:spPr>
                <a:xfrm>
                  <a:off x="8236931" y="6439589"/>
                  <a:ext cx="192997" cy="209926"/>
                </a:xfrm>
                <a:custGeom>
                  <a:avLst/>
                  <a:gdLst>
                    <a:gd name="connsiteX0" fmla="*/ 1693 w 192997"/>
                    <a:gd name="connsiteY0" fmla="*/ 209927 h 209926"/>
                    <a:gd name="connsiteX1" fmla="*/ 1693 w 192997"/>
                    <a:gd name="connsiteY1" fmla="*/ 209927 h 209926"/>
                    <a:gd name="connsiteX2" fmla="*/ 1693 w 192997"/>
                    <a:gd name="connsiteY2" fmla="*/ 209927 h 209926"/>
                    <a:gd name="connsiteX3" fmla="*/ 0 w 192997"/>
                    <a:gd name="connsiteY3" fmla="*/ 126972 h 209926"/>
                    <a:gd name="connsiteX4" fmla="*/ 0 w 192997"/>
                    <a:gd name="connsiteY4" fmla="*/ 125279 h 209926"/>
                    <a:gd name="connsiteX5" fmla="*/ 191304 w 192997"/>
                    <a:gd name="connsiteY5" fmla="*/ 0 h 209926"/>
                    <a:gd name="connsiteX6" fmla="*/ 192998 w 192997"/>
                    <a:gd name="connsiteY6" fmla="*/ 0 h 209926"/>
                    <a:gd name="connsiteX7" fmla="*/ 192998 w 192997"/>
                    <a:gd name="connsiteY7" fmla="*/ 1693 h 209926"/>
                    <a:gd name="connsiteX8" fmla="*/ 192998 w 192997"/>
                    <a:gd name="connsiteY8" fmla="*/ 84648 h 209926"/>
                    <a:gd name="connsiteX9" fmla="*/ 192998 w 192997"/>
                    <a:gd name="connsiteY9" fmla="*/ 86341 h 209926"/>
                    <a:gd name="connsiteX10" fmla="*/ 1693 w 192997"/>
                    <a:gd name="connsiteY10" fmla="*/ 209927 h 209926"/>
                    <a:gd name="connsiteX11" fmla="*/ 1693 w 192997"/>
                    <a:gd name="connsiteY11" fmla="*/ 209927 h 209926"/>
                    <a:gd name="connsiteX12" fmla="*/ 3386 w 192997"/>
                    <a:gd name="connsiteY12" fmla="*/ 126972 h 209926"/>
                    <a:gd name="connsiteX13" fmla="*/ 3386 w 192997"/>
                    <a:gd name="connsiteY13" fmla="*/ 206541 h 209926"/>
                    <a:gd name="connsiteX14" fmla="*/ 192998 w 192997"/>
                    <a:gd name="connsiteY14" fmla="*/ 82955 h 209926"/>
                    <a:gd name="connsiteX15" fmla="*/ 192998 w 192997"/>
                    <a:gd name="connsiteY15" fmla="*/ 3386 h 209926"/>
                    <a:gd name="connsiteX16" fmla="*/ 3386 w 192997"/>
                    <a:gd name="connsiteY16" fmla="*/ 126972 h 20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09926">
                      <a:moveTo>
                        <a:pt x="1693" y="209927"/>
                      </a:moveTo>
                      <a:cubicBezTo>
                        <a:pt x="1693" y="209927"/>
                        <a:pt x="1693" y="209927"/>
                        <a:pt x="1693" y="209927"/>
                      </a:cubicBezTo>
                      <a:cubicBezTo>
                        <a:pt x="0" y="209927"/>
                        <a:pt x="0" y="209927"/>
                        <a:pt x="1693" y="20992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84648"/>
                      </a:lnTo>
                      <a:cubicBezTo>
                        <a:pt x="192998" y="84648"/>
                        <a:pt x="192998" y="86341"/>
                        <a:pt x="192998" y="86341"/>
                      </a:cubicBezTo>
                      <a:lnTo>
                        <a:pt x="1693" y="209927"/>
                      </a:lnTo>
                      <a:cubicBezTo>
                        <a:pt x="1693" y="209927"/>
                        <a:pt x="1693" y="209927"/>
                        <a:pt x="1693" y="209927"/>
                      </a:cubicBezTo>
                      <a:close/>
                      <a:moveTo>
                        <a:pt x="3386" y="126972"/>
                      </a:moveTo>
                      <a:lnTo>
                        <a:pt x="3386" y="206541"/>
                      </a:lnTo>
                      <a:lnTo>
                        <a:pt x="192998" y="8295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任意多边形: 形状 181"/>
                <p:cNvSpPr/>
                <p:nvPr/>
              </p:nvSpPr>
              <p:spPr>
                <a:xfrm>
                  <a:off x="7779832" y="6515772"/>
                  <a:ext cx="460484" cy="133743"/>
                </a:xfrm>
                <a:custGeom>
                  <a:avLst/>
                  <a:gdLst>
                    <a:gd name="connsiteX0" fmla="*/ 458791 w 460484"/>
                    <a:gd name="connsiteY0" fmla="*/ 133744 h 133743"/>
                    <a:gd name="connsiteX1" fmla="*/ 458791 w 460484"/>
                    <a:gd name="connsiteY1" fmla="*/ 133744 h 133743"/>
                    <a:gd name="connsiteX2" fmla="*/ 1693 w 460484"/>
                    <a:gd name="connsiteY2" fmla="*/ 86341 h 133743"/>
                    <a:gd name="connsiteX3" fmla="*/ 0 w 460484"/>
                    <a:gd name="connsiteY3" fmla="*/ 84648 h 133743"/>
                    <a:gd name="connsiteX4" fmla="*/ 0 w 460484"/>
                    <a:gd name="connsiteY4" fmla="*/ 1693 h 133743"/>
                    <a:gd name="connsiteX5" fmla="*/ 0 w 460484"/>
                    <a:gd name="connsiteY5" fmla="*/ 0 h 133743"/>
                    <a:gd name="connsiteX6" fmla="*/ 1693 w 460484"/>
                    <a:gd name="connsiteY6" fmla="*/ 0 h 133743"/>
                    <a:gd name="connsiteX7" fmla="*/ 458791 w 460484"/>
                    <a:gd name="connsiteY7" fmla="*/ 47403 h 133743"/>
                    <a:gd name="connsiteX8" fmla="*/ 460485 w 460484"/>
                    <a:gd name="connsiteY8" fmla="*/ 49096 h 133743"/>
                    <a:gd name="connsiteX9" fmla="*/ 458791 w 460484"/>
                    <a:gd name="connsiteY9" fmla="*/ 133744 h 133743"/>
                    <a:gd name="connsiteX10" fmla="*/ 458791 w 460484"/>
                    <a:gd name="connsiteY10" fmla="*/ 133744 h 133743"/>
                    <a:gd name="connsiteX11" fmla="*/ 458791 w 460484"/>
                    <a:gd name="connsiteY11" fmla="*/ 133744 h 133743"/>
                    <a:gd name="connsiteX12" fmla="*/ 3386 w 460484"/>
                    <a:gd name="connsiteY12" fmla="*/ 82955 h 133743"/>
                    <a:gd name="connsiteX13" fmla="*/ 458791 w 460484"/>
                    <a:gd name="connsiteY13" fmla="*/ 130358 h 133743"/>
                    <a:gd name="connsiteX14" fmla="*/ 458791 w 460484"/>
                    <a:gd name="connsiteY14" fmla="*/ 50789 h 133743"/>
                    <a:gd name="connsiteX15" fmla="*/ 3386 w 460484"/>
                    <a:gd name="connsiteY15" fmla="*/ 3386 h 133743"/>
                    <a:gd name="connsiteX16" fmla="*/ 3386 w 460484"/>
                    <a:gd name="connsiteY16" fmla="*/ 82955 h 1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33743">
                      <a:moveTo>
                        <a:pt x="458791" y="133744"/>
                      </a:moveTo>
                      <a:cubicBezTo>
                        <a:pt x="458791" y="133744"/>
                        <a:pt x="458791" y="133744"/>
                        <a:pt x="458791" y="133744"/>
                      </a:cubicBezTo>
                      <a:lnTo>
                        <a:pt x="1693" y="86341"/>
                      </a:lnTo>
                      <a:cubicBezTo>
                        <a:pt x="1693" y="86341"/>
                        <a:pt x="0" y="86341"/>
                        <a:pt x="0" y="8464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133744"/>
                      </a:lnTo>
                      <a:cubicBezTo>
                        <a:pt x="460485" y="132051"/>
                        <a:pt x="460485" y="133744"/>
                        <a:pt x="458791" y="133744"/>
                      </a:cubicBezTo>
                      <a:cubicBezTo>
                        <a:pt x="458791" y="133744"/>
                        <a:pt x="458791" y="133744"/>
                        <a:pt x="458791" y="133744"/>
                      </a:cubicBezTo>
                      <a:close/>
                      <a:moveTo>
                        <a:pt x="3386" y="82955"/>
                      </a:moveTo>
                      <a:lnTo>
                        <a:pt x="458791" y="130358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8295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3" name="任意多边形: 形状 182"/>
                <p:cNvSpPr/>
                <p:nvPr/>
              </p:nvSpPr>
              <p:spPr>
                <a:xfrm>
                  <a:off x="7779832" y="6390493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4" name="图形 7"/>
            <p:cNvGrpSpPr/>
            <p:nvPr/>
          </p:nvGrpSpPr>
          <p:grpSpPr>
            <a:xfrm>
              <a:off x="1736649" y="6503057"/>
              <a:ext cx="651788" cy="199769"/>
              <a:chOff x="6997685" y="6490378"/>
              <a:chExt cx="651788" cy="199769"/>
            </a:xfrm>
          </p:grpSpPr>
          <p:sp>
            <p:nvSpPr>
              <p:cNvPr id="185" name="任意多边形: 形状 184"/>
              <p:cNvSpPr/>
              <p:nvPr/>
            </p:nvSpPr>
            <p:spPr>
              <a:xfrm>
                <a:off x="7456478" y="6539473"/>
                <a:ext cx="192996" cy="150673"/>
              </a:xfrm>
              <a:custGeom>
                <a:avLst/>
                <a:gdLst>
                  <a:gd name="connsiteX0" fmla="*/ 192997 w 192996"/>
                  <a:gd name="connsiteY0" fmla="*/ 0 h 150673"/>
                  <a:gd name="connsiteX1" fmla="*/ 192997 w 192996"/>
                  <a:gd name="connsiteY1" fmla="*/ 23702 h 150673"/>
                  <a:gd name="connsiteX2" fmla="*/ 0 w 192996"/>
                  <a:gd name="connsiteY2" fmla="*/ 150674 h 150673"/>
                  <a:gd name="connsiteX3" fmla="*/ 0 w 192996"/>
                  <a:gd name="connsiteY3" fmla="*/ 126972 h 15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50673">
                    <a:moveTo>
                      <a:pt x="192997" y="0"/>
                    </a:moveTo>
                    <a:lnTo>
                      <a:pt x="192997" y="23702"/>
                    </a:lnTo>
                    <a:lnTo>
                      <a:pt x="0" y="15067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6999379" y="6617349"/>
                <a:ext cx="457098" cy="72797"/>
              </a:xfrm>
              <a:custGeom>
                <a:avLst/>
                <a:gdLst>
                  <a:gd name="connsiteX0" fmla="*/ 457099 w 457098"/>
                  <a:gd name="connsiteY0" fmla="*/ 49096 h 72797"/>
                  <a:gd name="connsiteX1" fmla="*/ 457099 w 457098"/>
                  <a:gd name="connsiteY1" fmla="*/ 72797 h 72797"/>
                  <a:gd name="connsiteX2" fmla="*/ 0 w 457098"/>
                  <a:gd name="connsiteY2" fmla="*/ 23701 h 72797"/>
                  <a:gd name="connsiteX3" fmla="*/ 0 w 457098"/>
                  <a:gd name="connsiteY3" fmla="*/ 0 h 7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2797">
                    <a:moveTo>
                      <a:pt x="457099" y="49096"/>
                    </a:moveTo>
                    <a:lnTo>
                      <a:pt x="457099" y="72797"/>
                    </a:lnTo>
                    <a:lnTo>
                      <a:pt x="0" y="2370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999379" y="6492071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8" name="图形 7"/>
              <p:cNvGrpSpPr/>
              <p:nvPr/>
            </p:nvGrpSpPr>
            <p:grpSpPr>
              <a:xfrm>
                <a:off x="6997685" y="6490378"/>
                <a:ext cx="651788" cy="199769"/>
                <a:chOff x="6997685" y="6490378"/>
                <a:chExt cx="651788" cy="199769"/>
              </a:xfrm>
              <a:solidFill>
                <a:srgbClr val="F2F2F2"/>
              </a:solidFill>
            </p:grpSpPr>
            <p:sp>
              <p:nvSpPr>
                <p:cNvPr id="189" name="任意多边形: 形状 188"/>
                <p:cNvSpPr/>
                <p:nvPr/>
              </p:nvSpPr>
              <p:spPr>
                <a:xfrm>
                  <a:off x="7454784" y="6537781"/>
                  <a:ext cx="192997" cy="152366"/>
                </a:xfrm>
                <a:custGeom>
                  <a:avLst/>
                  <a:gdLst>
                    <a:gd name="connsiteX0" fmla="*/ 1694 w 192997"/>
                    <a:gd name="connsiteY0" fmla="*/ 152366 h 152366"/>
                    <a:gd name="connsiteX1" fmla="*/ 1694 w 192997"/>
                    <a:gd name="connsiteY1" fmla="*/ 152366 h 152366"/>
                    <a:gd name="connsiteX2" fmla="*/ 1694 w 192997"/>
                    <a:gd name="connsiteY2" fmla="*/ 152366 h 152366"/>
                    <a:gd name="connsiteX3" fmla="*/ 0 w 192997"/>
                    <a:gd name="connsiteY3" fmla="*/ 126972 h 152366"/>
                    <a:gd name="connsiteX4" fmla="*/ 0 w 192997"/>
                    <a:gd name="connsiteY4" fmla="*/ 125279 h 152366"/>
                    <a:gd name="connsiteX5" fmla="*/ 191304 w 192997"/>
                    <a:gd name="connsiteY5" fmla="*/ 0 h 152366"/>
                    <a:gd name="connsiteX6" fmla="*/ 192998 w 192997"/>
                    <a:gd name="connsiteY6" fmla="*/ 0 h 152366"/>
                    <a:gd name="connsiteX7" fmla="*/ 192998 w 192997"/>
                    <a:gd name="connsiteY7" fmla="*/ 1693 h 152366"/>
                    <a:gd name="connsiteX8" fmla="*/ 192998 w 192997"/>
                    <a:gd name="connsiteY8" fmla="*/ 25394 h 152366"/>
                    <a:gd name="connsiteX9" fmla="*/ 192998 w 192997"/>
                    <a:gd name="connsiteY9" fmla="*/ 27087 h 152366"/>
                    <a:gd name="connsiteX10" fmla="*/ 1694 w 192997"/>
                    <a:gd name="connsiteY10" fmla="*/ 152366 h 152366"/>
                    <a:gd name="connsiteX11" fmla="*/ 1694 w 192997"/>
                    <a:gd name="connsiteY11" fmla="*/ 152366 h 152366"/>
                    <a:gd name="connsiteX12" fmla="*/ 3386 w 192997"/>
                    <a:gd name="connsiteY12" fmla="*/ 128664 h 152366"/>
                    <a:gd name="connsiteX13" fmla="*/ 3386 w 192997"/>
                    <a:gd name="connsiteY13" fmla="*/ 148980 h 152366"/>
                    <a:gd name="connsiteX14" fmla="*/ 192998 w 192997"/>
                    <a:gd name="connsiteY14" fmla="*/ 25394 h 152366"/>
                    <a:gd name="connsiteX15" fmla="*/ 192998 w 192997"/>
                    <a:gd name="connsiteY15" fmla="*/ 5079 h 152366"/>
                    <a:gd name="connsiteX16" fmla="*/ 3386 w 192997"/>
                    <a:gd name="connsiteY16" fmla="*/ 128664 h 15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52366">
                      <a:moveTo>
                        <a:pt x="1694" y="152366"/>
                      </a:moveTo>
                      <a:cubicBezTo>
                        <a:pt x="1694" y="152366"/>
                        <a:pt x="1694" y="152366"/>
                        <a:pt x="1694" y="152366"/>
                      </a:cubicBezTo>
                      <a:cubicBezTo>
                        <a:pt x="1694" y="152366"/>
                        <a:pt x="1694" y="152366"/>
                        <a:pt x="1694" y="15236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5394"/>
                      </a:lnTo>
                      <a:cubicBezTo>
                        <a:pt x="192998" y="25394"/>
                        <a:pt x="192998" y="27087"/>
                        <a:pt x="192998" y="27087"/>
                      </a:cubicBezTo>
                      <a:lnTo>
                        <a:pt x="1694" y="152366"/>
                      </a:lnTo>
                      <a:cubicBezTo>
                        <a:pt x="3386" y="152366"/>
                        <a:pt x="1694" y="152366"/>
                        <a:pt x="1694" y="152366"/>
                      </a:cubicBezTo>
                      <a:close/>
                      <a:moveTo>
                        <a:pt x="3386" y="128664"/>
                      </a:moveTo>
                      <a:lnTo>
                        <a:pt x="3386" y="148980"/>
                      </a:lnTo>
                      <a:lnTo>
                        <a:pt x="192998" y="25394"/>
                      </a:lnTo>
                      <a:lnTo>
                        <a:pt x="192998" y="5079"/>
                      </a:lnTo>
                      <a:lnTo>
                        <a:pt x="3386" y="12866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0" name="任意多边形: 形状 189"/>
                <p:cNvSpPr/>
                <p:nvPr/>
              </p:nvSpPr>
              <p:spPr>
                <a:xfrm>
                  <a:off x="6997685" y="6615656"/>
                  <a:ext cx="460484" cy="74490"/>
                </a:xfrm>
                <a:custGeom>
                  <a:avLst/>
                  <a:gdLst>
                    <a:gd name="connsiteX0" fmla="*/ 458792 w 460484"/>
                    <a:gd name="connsiteY0" fmla="*/ 74491 h 74490"/>
                    <a:gd name="connsiteX1" fmla="*/ 458792 w 460484"/>
                    <a:gd name="connsiteY1" fmla="*/ 74491 h 74490"/>
                    <a:gd name="connsiteX2" fmla="*/ 1694 w 460484"/>
                    <a:gd name="connsiteY2" fmla="*/ 27087 h 74490"/>
                    <a:gd name="connsiteX3" fmla="*/ 0 w 460484"/>
                    <a:gd name="connsiteY3" fmla="*/ 25394 h 74490"/>
                    <a:gd name="connsiteX4" fmla="*/ 0 w 460484"/>
                    <a:gd name="connsiteY4" fmla="*/ 1693 h 74490"/>
                    <a:gd name="connsiteX5" fmla="*/ 0 w 460484"/>
                    <a:gd name="connsiteY5" fmla="*/ 0 h 74490"/>
                    <a:gd name="connsiteX6" fmla="*/ 1694 w 460484"/>
                    <a:gd name="connsiteY6" fmla="*/ 0 h 74490"/>
                    <a:gd name="connsiteX7" fmla="*/ 458792 w 460484"/>
                    <a:gd name="connsiteY7" fmla="*/ 47403 h 74490"/>
                    <a:gd name="connsiteX8" fmla="*/ 460485 w 460484"/>
                    <a:gd name="connsiteY8" fmla="*/ 49096 h 74490"/>
                    <a:gd name="connsiteX9" fmla="*/ 458792 w 460484"/>
                    <a:gd name="connsiteY9" fmla="*/ 74491 h 74490"/>
                    <a:gd name="connsiteX10" fmla="*/ 458792 w 460484"/>
                    <a:gd name="connsiteY10" fmla="*/ 74491 h 74490"/>
                    <a:gd name="connsiteX11" fmla="*/ 458792 w 460484"/>
                    <a:gd name="connsiteY11" fmla="*/ 74491 h 74490"/>
                    <a:gd name="connsiteX12" fmla="*/ 3386 w 460484"/>
                    <a:gd name="connsiteY12" fmla="*/ 25394 h 74490"/>
                    <a:gd name="connsiteX13" fmla="*/ 458792 w 460484"/>
                    <a:gd name="connsiteY13" fmla="*/ 72797 h 74490"/>
                    <a:gd name="connsiteX14" fmla="*/ 458792 w 460484"/>
                    <a:gd name="connsiteY14" fmla="*/ 50789 h 74490"/>
                    <a:gd name="connsiteX15" fmla="*/ 3386 w 460484"/>
                    <a:gd name="connsiteY15" fmla="*/ 3386 h 74490"/>
                    <a:gd name="connsiteX16" fmla="*/ 3386 w 460484"/>
                    <a:gd name="connsiteY16" fmla="*/ 25394 h 7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4490">
                      <a:moveTo>
                        <a:pt x="458792" y="74491"/>
                      </a:moveTo>
                      <a:cubicBezTo>
                        <a:pt x="458792" y="74491"/>
                        <a:pt x="458792" y="74491"/>
                        <a:pt x="458792" y="74491"/>
                      </a:cubicBezTo>
                      <a:lnTo>
                        <a:pt x="1694" y="27087"/>
                      </a:lnTo>
                      <a:cubicBezTo>
                        <a:pt x="1694" y="27087"/>
                        <a:pt x="0" y="27087"/>
                        <a:pt x="0" y="2539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4491"/>
                      </a:lnTo>
                      <a:cubicBezTo>
                        <a:pt x="460485" y="74491"/>
                        <a:pt x="460485" y="74491"/>
                        <a:pt x="458792" y="74491"/>
                      </a:cubicBezTo>
                      <a:cubicBezTo>
                        <a:pt x="460485" y="74491"/>
                        <a:pt x="460485" y="74491"/>
                        <a:pt x="458792" y="74491"/>
                      </a:cubicBezTo>
                      <a:close/>
                      <a:moveTo>
                        <a:pt x="3386" y="25394"/>
                      </a:moveTo>
                      <a:lnTo>
                        <a:pt x="458792" y="7279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2539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1" name="任意多边形: 形状 190"/>
                <p:cNvSpPr/>
                <p:nvPr/>
              </p:nvSpPr>
              <p:spPr>
                <a:xfrm>
                  <a:off x="6997685" y="6490378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2" name="图形 7"/>
            <p:cNvGrpSpPr/>
            <p:nvPr/>
          </p:nvGrpSpPr>
          <p:grpSpPr>
            <a:xfrm>
              <a:off x="3307714" y="6183088"/>
              <a:ext cx="651788" cy="309811"/>
              <a:chOff x="8568750" y="6170409"/>
              <a:chExt cx="651788" cy="309811"/>
            </a:xfrm>
          </p:grpSpPr>
          <p:sp>
            <p:nvSpPr>
              <p:cNvPr id="193" name="任意多边形: 形状 192"/>
              <p:cNvSpPr/>
              <p:nvPr/>
            </p:nvSpPr>
            <p:spPr>
              <a:xfrm>
                <a:off x="9027542" y="6219504"/>
                <a:ext cx="192996" cy="259022"/>
              </a:xfrm>
              <a:custGeom>
                <a:avLst/>
                <a:gdLst>
                  <a:gd name="connsiteX0" fmla="*/ 192997 w 192996"/>
                  <a:gd name="connsiteY0" fmla="*/ 0 h 259022"/>
                  <a:gd name="connsiteX1" fmla="*/ 192997 w 192996"/>
                  <a:gd name="connsiteY1" fmla="*/ 133744 h 259022"/>
                  <a:gd name="connsiteX2" fmla="*/ 0 w 192996"/>
                  <a:gd name="connsiteY2" fmla="*/ 259023 h 259022"/>
                  <a:gd name="connsiteX3" fmla="*/ 0 w 192996"/>
                  <a:gd name="connsiteY3" fmla="*/ 125279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259022">
                    <a:moveTo>
                      <a:pt x="192997" y="0"/>
                    </a:moveTo>
                    <a:lnTo>
                      <a:pt x="192997" y="133744"/>
                    </a:lnTo>
                    <a:lnTo>
                      <a:pt x="0" y="2590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8570444" y="6297381"/>
                <a:ext cx="457098" cy="181146"/>
              </a:xfrm>
              <a:custGeom>
                <a:avLst/>
                <a:gdLst>
                  <a:gd name="connsiteX0" fmla="*/ 457099 w 457098"/>
                  <a:gd name="connsiteY0" fmla="*/ 47403 h 181146"/>
                  <a:gd name="connsiteX1" fmla="*/ 457099 w 457098"/>
                  <a:gd name="connsiteY1" fmla="*/ 181147 h 181146"/>
                  <a:gd name="connsiteX2" fmla="*/ 0 w 457098"/>
                  <a:gd name="connsiteY2" fmla="*/ 133744 h 181146"/>
                  <a:gd name="connsiteX3" fmla="*/ 0 w 457098"/>
                  <a:gd name="connsiteY3" fmla="*/ 0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81146">
                    <a:moveTo>
                      <a:pt x="457099" y="47403"/>
                    </a:moveTo>
                    <a:lnTo>
                      <a:pt x="457099" y="181147"/>
                    </a:lnTo>
                    <a:lnTo>
                      <a:pt x="0" y="1337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8570444" y="617040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4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4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6" name="图形 7"/>
              <p:cNvGrpSpPr/>
              <p:nvPr/>
            </p:nvGrpSpPr>
            <p:grpSpPr>
              <a:xfrm>
                <a:off x="8568750" y="6170409"/>
                <a:ext cx="651788" cy="309811"/>
                <a:chOff x="8568750" y="6170409"/>
                <a:chExt cx="651788" cy="309811"/>
              </a:xfrm>
              <a:solidFill>
                <a:srgbClr val="F2F2F2"/>
              </a:solidFill>
            </p:grpSpPr>
            <p:sp>
              <p:nvSpPr>
                <p:cNvPr id="197" name="任意多边形: 形状 196"/>
                <p:cNvSpPr/>
                <p:nvPr/>
              </p:nvSpPr>
              <p:spPr>
                <a:xfrm>
                  <a:off x="9025849" y="6217811"/>
                  <a:ext cx="192997" cy="262408"/>
                </a:xfrm>
                <a:custGeom>
                  <a:avLst/>
                  <a:gdLst>
                    <a:gd name="connsiteX0" fmla="*/ 1694 w 192997"/>
                    <a:gd name="connsiteY0" fmla="*/ 262408 h 262408"/>
                    <a:gd name="connsiteX1" fmla="*/ 1694 w 192997"/>
                    <a:gd name="connsiteY1" fmla="*/ 262408 h 262408"/>
                    <a:gd name="connsiteX2" fmla="*/ 1694 w 192997"/>
                    <a:gd name="connsiteY2" fmla="*/ 262408 h 262408"/>
                    <a:gd name="connsiteX3" fmla="*/ 0 w 192997"/>
                    <a:gd name="connsiteY3" fmla="*/ 126972 h 262408"/>
                    <a:gd name="connsiteX4" fmla="*/ 0 w 192997"/>
                    <a:gd name="connsiteY4" fmla="*/ 125279 h 262408"/>
                    <a:gd name="connsiteX5" fmla="*/ 191305 w 192997"/>
                    <a:gd name="connsiteY5" fmla="*/ 0 h 262408"/>
                    <a:gd name="connsiteX6" fmla="*/ 192998 w 192997"/>
                    <a:gd name="connsiteY6" fmla="*/ 0 h 262408"/>
                    <a:gd name="connsiteX7" fmla="*/ 192998 w 192997"/>
                    <a:gd name="connsiteY7" fmla="*/ 1693 h 262408"/>
                    <a:gd name="connsiteX8" fmla="*/ 192998 w 192997"/>
                    <a:gd name="connsiteY8" fmla="*/ 135437 h 262408"/>
                    <a:gd name="connsiteX9" fmla="*/ 192998 w 192997"/>
                    <a:gd name="connsiteY9" fmla="*/ 137130 h 262408"/>
                    <a:gd name="connsiteX10" fmla="*/ 1694 w 192997"/>
                    <a:gd name="connsiteY10" fmla="*/ 262408 h 262408"/>
                    <a:gd name="connsiteX11" fmla="*/ 1694 w 192997"/>
                    <a:gd name="connsiteY11" fmla="*/ 262408 h 262408"/>
                    <a:gd name="connsiteX12" fmla="*/ 3386 w 192997"/>
                    <a:gd name="connsiteY12" fmla="*/ 128665 h 262408"/>
                    <a:gd name="connsiteX13" fmla="*/ 3386 w 192997"/>
                    <a:gd name="connsiteY13" fmla="*/ 259023 h 262408"/>
                    <a:gd name="connsiteX14" fmla="*/ 192998 w 192997"/>
                    <a:gd name="connsiteY14" fmla="*/ 135437 h 262408"/>
                    <a:gd name="connsiteX15" fmla="*/ 192998 w 192997"/>
                    <a:gd name="connsiteY15" fmla="*/ 3386 h 262408"/>
                    <a:gd name="connsiteX16" fmla="*/ 3386 w 192997"/>
                    <a:gd name="connsiteY16" fmla="*/ 128665 h 26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62408">
                      <a:moveTo>
                        <a:pt x="1694" y="262408"/>
                      </a:moveTo>
                      <a:cubicBezTo>
                        <a:pt x="1694" y="262408"/>
                        <a:pt x="1694" y="262408"/>
                        <a:pt x="1694" y="262408"/>
                      </a:cubicBezTo>
                      <a:cubicBezTo>
                        <a:pt x="1694" y="262408"/>
                        <a:pt x="1694" y="262408"/>
                        <a:pt x="1694" y="26240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35437"/>
                      </a:lnTo>
                      <a:cubicBezTo>
                        <a:pt x="192998" y="135437"/>
                        <a:pt x="192998" y="137130"/>
                        <a:pt x="192998" y="137130"/>
                      </a:cubicBezTo>
                      <a:lnTo>
                        <a:pt x="1694" y="262408"/>
                      </a:lnTo>
                      <a:cubicBezTo>
                        <a:pt x="3386" y="262408"/>
                        <a:pt x="3386" y="262408"/>
                        <a:pt x="1694" y="262408"/>
                      </a:cubicBezTo>
                      <a:close/>
                      <a:moveTo>
                        <a:pt x="3386" y="128665"/>
                      </a:moveTo>
                      <a:lnTo>
                        <a:pt x="3386" y="259023"/>
                      </a:lnTo>
                      <a:lnTo>
                        <a:pt x="192998" y="135437"/>
                      </a:lnTo>
                      <a:lnTo>
                        <a:pt x="192998" y="3386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8" name="任意多边形: 形状 197"/>
                <p:cNvSpPr/>
                <p:nvPr/>
              </p:nvSpPr>
              <p:spPr>
                <a:xfrm>
                  <a:off x="8568750" y="6295688"/>
                  <a:ext cx="460484" cy="184532"/>
                </a:xfrm>
                <a:custGeom>
                  <a:avLst/>
                  <a:gdLst>
                    <a:gd name="connsiteX0" fmla="*/ 458792 w 460484"/>
                    <a:gd name="connsiteY0" fmla="*/ 184532 h 184532"/>
                    <a:gd name="connsiteX1" fmla="*/ 458792 w 460484"/>
                    <a:gd name="connsiteY1" fmla="*/ 184532 h 184532"/>
                    <a:gd name="connsiteX2" fmla="*/ 1694 w 460484"/>
                    <a:gd name="connsiteY2" fmla="*/ 137130 h 184532"/>
                    <a:gd name="connsiteX3" fmla="*/ 0 w 460484"/>
                    <a:gd name="connsiteY3" fmla="*/ 135437 h 184532"/>
                    <a:gd name="connsiteX4" fmla="*/ 0 w 460484"/>
                    <a:gd name="connsiteY4" fmla="*/ 1693 h 184532"/>
                    <a:gd name="connsiteX5" fmla="*/ 0 w 460484"/>
                    <a:gd name="connsiteY5" fmla="*/ 0 h 184532"/>
                    <a:gd name="connsiteX6" fmla="*/ 1694 w 460484"/>
                    <a:gd name="connsiteY6" fmla="*/ 0 h 184532"/>
                    <a:gd name="connsiteX7" fmla="*/ 458792 w 460484"/>
                    <a:gd name="connsiteY7" fmla="*/ 47403 h 184532"/>
                    <a:gd name="connsiteX8" fmla="*/ 460485 w 460484"/>
                    <a:gd name="connsiteY8" fmla="*/ 49096 h 184532"/>
                    <a:gd name="connsiteX9" fmla="*/ 458792 w 460484"/>
                    <a:gd name="connsiteY9" fmla="*/ 184532 h 184532"/>
                    <a:gd name="connsiteX10" fmla="*/ 458792 w 460484"/>
                    <a:gd name="connsiteY10" fmla="*/ 184532 h 184532"/>
                    <a:gd name="connsiteX11" fmla="*/ 458792 w 460484"/>
                    <a:gd name="connsiteY11" fmla="*/ 184532 h 184532"/>
                    <a:gd name="connsiteX12" fmla="*/ 3386 w 460484"/>
                    <a:gd name="connsiteY12" fmla="*/ 133744 h 184532"/>
                    <a:gd name="connsiteX13" fmla="*/ 458792 w 460484"/>
                    <a:gd name="connsiteY13" fmla="*/ 181147 h 184532"/>
                    <a:gd name="connsiteX14" fmla="*/ 458792 w 460484"/>
                    <a:gd name="connsiteY14" fmla="*/ 49096 h 184532"/>
                    <a:gd name="connsiteX15" fmla="*/ 3386 w 460484"/>
                    <a:gd name="connsiteY15" fmla="*/ 1693 h 184532"/>
                    <a:gd name="connsiteX16" fmla="*/ 3386 w 460484"/>
                    <a:gd name="connsiteY16" fmla="*/ 133744 h 18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84532">
                      <a:moveTo>
                        <a:pt x="458792" y="184532"/>
                      </a:moveTo>
                      <a:cubicBezTo>
                        <a:pt x="458792" y="184532"/>
                        <a:pt x="458792" y="184532"/>
                        <a:pt x="458792" y="184532"/>
                      </a:cubicBezTo>
                      <a:lnTo>
                        <a:pt x="1694" y="137130"/>
                      </a:lnTo>
                      <a:cubicBezTo>
                        <a:pt x="1694" y="137130"/>
                        <a:pt x="0" y="137130"/>
                        <a:pt x="0" y="1354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84532"/>
                      </a:lnTo>
                      <a:cubicBezTo>
                        <a:pt x="460485" y="184532"/>
                        <a:pt x="460485" y="184532"/>
                        <a:pt x="458792" y="184532"/>
                      </a:cubicBezTo>
                      <a:cubicBezTo>
                        <a:pt x="460485" y="184532"/>
                        <a:pt x="460485" y="184532"/>
                        <a:pt x="458792" y="184532"/>
                      </a:cubicBezTo>
                      <a:close/>
                      <a:moveTo>
                        <a:pt x="3386" y="133744"/>
                      </a:moveTo>
                      <a:lnTo>
                        <a:pt x="458792" y="181147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1337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9" name="任意多边形: 形状 198"/>
                <p:cNvSpPr/>
                <p:nvPr/>
              </p:nvSpPr>
              <p:spPr>
                <a:xfrm>
                  <a:off x="8568750" y="617040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25" name="组合 224"/>
          <p:cNvGrpSpPr/>
          <p:nvPr/>
        </p:nvGrpSpPr>
        <p:grpSpPr>
          <a:xfrm>
            <a:off x="652453" y="1922381"/>
            <a:ext cx="2200458" cy="2013917"/>
            <a:chOff x="563553" y="1662344"/>
            <a:chExt cx="2200458" cy="2013917"/>
          </a:xfrm>
        </p:grpSpPr>
        <p:sp>
          <p:nvSpPr>
            <p:cNvPr id="35" name="六边形 34"/>
            <p:cNvSpPr/>
            <p:nvPr/>
          </p:nvSpPr>
          <p:spPr>
            <a:xfrm>
              <a:off x="619787" y="3368060"/>
              <a:ext cx="1045503" cy="308201"/>
            </a:xfrm>
            <a:prstGeom prst="hexagon">
              <a:avLst>
                <a:gd name="adj" fmla="val 37048"/>
                <a:gd name="vf" fmla="val 115470"/>
              </a:avLst>
            </a:pr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563553" y="2210670"/>
              <a:ext cx="2019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563553" y="1662344"/>
              <a:ext cx="1727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ln>
                    <a:solidFill>
                      <a:srgbClr val="0099FF"/>
                    </a:soli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sz="2000" dirty="0">
                  <a:ln>
                    <a:noFill/>
                  </a:ln>
                  <a:solidFill>
                    <a:schemeClr val="accent1"/>
                  </a:solidFill>
                </a:rPr>
                <a:t>01</a:t>
              </a:r>
              <a:endParaRPr lang="zh-CN" altLang="en-US" sz="2000" dirty="0">
                <a:ln>
                  <a:noFill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565296" y="2680608"/>
              <a:ext cx="2198715" cy="55149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文字是您思想的提炼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为了最终演示发布的良好效果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691721" y="3383661"/>
              <a:ext cx="901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3598853" y="1922381"/>
            <a:ext cx="2200458" cy="2013917"/>
            <a:chOff x="563553" y="1662344"/>
            <a:chExt cx="2200458" cy="2013917"/>
          </a:xfrm>
        </p:grpSpPr>
        <p:sp>
          <p:nvSpPr>
            <p:cNvPr id="245" name="六边形 244"/>
            <p:cNvSpPr/>
            <p:nvPr/>
          </p:nvSpPr>
          <p:spPr>
            <a:xfrm>
              <a:off x="619787" y="3368060"/>
              <a:ext cx="1045503" cy="308201"/>
            </a:xfrm>
            <a:prstGeom prst="hexagon">
              <a:avLst>
                <a:gd name="adj" fmla="val 37048"/>
                <a:gd name="vf" fmla="val 115470"/>
              </a:avLst>
            </a:pr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563553" y="2210670"/>
              <a:ext cx="2019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563553" y="1662344"/>
              <a:ext cx="1727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ln>
                    <a:solidFill>
                      <a:srgbClr val="0099FF"/>
                    </a:soli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sz="2000" dirty="0">
                  <a:ln>
                    <a:noFill/>
                  </a:ln>
                  <a:solidFill>
                    <a:schemeClr val="accent1"/>
                  </a:solidFill>
                </a:rPr>
                <a:t>02</a:t>
              </a:r>
              <a:endParaRPr lang="zh-CN" altLang="en-US" sz="2000" dirty="0">
                <a:ln>
                  <a:noFill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48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565296" y="2666396"/>
              <a:ext cx="2198715" cy="55149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文字是您思想的提炼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为了最终演示发布的良好效果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691721" y="3383661"/>
              <a:ext cx="901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6545253" y="1922381"/>
            <a:ext cx="2200458" cy="2013917"/>
            <a:chOff x="563553" y="1662344"/>
            <a:chExt cx="2200458" cy="2013917"/>
          </a:xfrm>
        </p:grpSpPr>
        <p:sp>
          <p:nvSpPr>
            <p:cNvPr id="251" name="六边形 250"/>
            <p:cNvSpPr/>
            <p:nvPr/>
          </p:nvSpPr>
          <p:spPr>
            <a:xfrm>
              <a:off x="619787" y="3368060"/>
              <a:ext cx="1045503" cy="308201"/>
            </a:xfrm>
            <a:prstGeom prst="hexagon">
              <a:avLst>
                <a:gd name="adj" fmla="val 37048"/>
                <a:gd name="vf" fmla="val 115470"/>
              </a:avLst>
            </a:pr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文本框 251"/>
            <p:cNvSpPr txBox="1"/>
            <p:nvPr/>
          </p:nvSpPr>
          <p:spPr>
            <a:xfrm>
              <a:off x="563553" y="2210670"/>
              <a:ext cx="2019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3" name="文本框 252"/>
            <p:cNvSpPr txBox="1"/>
            <p:nvPr/>
          </p:nvSpPr>
          <p:spPr>
            <a:xfrm>
              <a:off x="563553" y="1662344"/>
              <a:ext cx="1727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ln>
                    <a:solidFill>
                      <a:srgbClr val="0099FF"/>
                    </a:soli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sz="2000" dirty="0">
                  <a:ln>
                    <a:noFill/>
                  </a:ln>
                  <a:solidFill>
                    <a:schemeClr val="accent1"/>
                  </a:solidFill>
                </a:rPr>
                <a:t>03</a:t>
              </a:r>
              <a:endParaRPr lang="zh-CN" altLang="en-US" sz="2000" dirty="0">
                <a:ln>
                  <a:noFill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54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565296" y="2666396"/>
              <a:ext cx="2198715" cy="55149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文字是您思想的提炼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为了最终演示发布的良好效果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5" name="文本框 254"/>
            <p:cNvSpPr txBox="1"/>
            <p:nvPr/>
          </p:nvSpPr>
          <p:spPr>
            <a:xfrm>
              <a:off x="691721" y="3383661"/>
              <a:ext cx="901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9491653" y="1922381"/>
            <a:ext cx="2200458" cy="2013917"/>
            <a:chOff x="563553" y="1662344"/>
            <a:chExt cx="2200458" cy="2013917"/>
          </a:xfrm>
        </p:grpSpPr>
        <p:sp>
          <p:nvSpPr>
            <p:cNvPr id="257" name="六边形 256"/>
            <p:cNvSpPr/>
            <p:nvPr/>
          </p:nvSpPr>
          <p:spPr>
            <a:xfrm>
              <a:off x="619787" y="3368060"/>
              <a:ext cx="1045503" cy="308201"/>
            </a:xfrm>
            <a:prstGeom prst="hexagon">
              <a:avLst>
                <a:gd name="adj" fmla="val 37048"/>
                <a:gd name="vf" fmla="val 115470"/>
              </a:avLst>
            </a:pr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563553" y="2210670"/>
              <a:ext cx="2019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lt"/>
                  <a:ea typeface="+mj-ea"/>
                </a:rPr>
                <a:t>添加标题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9" name="文本框 258"/>
            <p:cNvSpPr txBox="1"/>
            <p:nvPr/>
          </p:nvSpPr>
          <p:spPr>
            <a:xfrm>
              <a:off x="563553" y="1662344"/>
              <a:ext cx="1727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ln>
                    <a:solidFill>
                      <a:srgbClr val="0099FF"/>
                    </a:soli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sz="2000" dirty="0">
                  <a:ln>
                    <a:noFill/>
                  </a:ln>
                  <a:solidFill>
                    <a:schemeClr val="accent1"/>
                  </a:solidFill>
                </a:rPr>
                <a:t>04</a:t>
              </a:r>
              <a:endParaRPr lang="zh-CN" altLang="en-US" sz="2000" dirty="0">
                <a:ln>
                  <a:noFill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60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565296" y="2679518"/>
              <a:ext cx="2198715" cy="55149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文字是您思想的提炼</a:t>
              </a:r>
              <a:endPara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为了最终演示发布的良好效果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1" name="文本框 260"/>
            <p:cNvSpPr txBox="1"/>
            <p:nvPr/>
          </p:nvSpPr>
          <p:spPr>
            <a:xfrm>
              <a:off x="691721" y="3383661"/>
              <a:ext cx="901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5325288" y="4452839"/>
            <a:ext cx="216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+mj-lt"/>
                <a:ea typeface="+mj-ea"/>
              </a:rPr>
              <a:t>添加标题内容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4865234" y="5330210"/>
            <a:ext cx="4070199" cy="54264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100000">
                      <a:schemeClr val="bg1"/>
                    </a:gs>
                    <a:gs pos="0">
                      <a:srgbClr val="19FCF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此处添加标题内容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67" name="文本框 15"/>
          <p:cNvSpPr txBox="1"/>
          <p:nvPr>
            <p:custDataLst>
              <p:tags r:id="rId8"/>
            </p:custDataLst>
          </p:nvPr>
        </p:nvSpPr>
        <p:spPr>
          <a:xfrm>
            <a:off x="3715611" y="5948141"/>
            <a:ext cx="4981544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文字是您思想的提炼，请您尽量言简意赅的阐述您的观点，根据需要酌情增减文字内容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6"/>
          <p:cNvSpPr txBox="1"/>
          <p:nvPr>
            <p:custDataLst>
              <p:tags r:id="rId9"/>
            </p:custDataLst>
          </p:nvPr>
        </p:nvSpPr>
        <p:spPr>
          <a:xfrm>
            <a:off x="481945" y="96671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售货渠道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110416" y="2580481"/>
            <a:ext cx="4463176" cy="222254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12410" y="2580481"/>
            <a:ext cx="4634832" cy="22225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9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13570" y="2069626"/>
            <a:ext cx="3364860" cy="3364860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758491" y="5516805"/>
            <a:ext cx="147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</a:rPr>
              <a:t>4310</a:t>
            </a:r>
            <a:endParaRPr lang="zh-CN" altLang="en-US" sz="28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9626" y="6037368"/>
            <a:ext cx="2219880" cy="34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添加文字内容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94421" y="2996599"/>
            <a:ext cx="35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94421" y="3617841"/>
            <a:ext cx="2777819" cy="9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文字是您思想的提炼，为了最终演示发布的良好效果，请您尽量言简意赅的阐述您的观点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494750" y="2996599"/>
            <a:ext cx="35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471154" y="3627432"/>
            <a:ext cx="2726425" cy="908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文字是思想的提炼，为了最终演示发布的良好效果</a:t>
            </a:r>
            <a:endParaRPr lang="en-US" altLang="zh-CN" sz="14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尽量言简意赅的阐述您的观点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689103" y="5516805"/>
            <a:ext cx="147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</a:rPr>
              <a:t>1375</a:t>
            </a:r>
            <a:endParaRPr lang="zh-CN" altLang="en-US" sz="28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19014" y="6037368"/>
            <a:ext cx="2219880" cy="34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添加文字内容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19715" y="5516805"/>
            <a:ext cx="147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</a:rPr>
              <a:t>2456</a:t>
            </a:r>
            <a:endParaRPr lang="zh-CN" altLang="en-US" sz="28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388402" y="6037368"/>
            <a:ext cx="2219880" cy="34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添加文字内容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827880" y="5516805"/>
            <a:ext cx="147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</a:rPr>
              <a:t>7569</a:t>
            </a:r>
            <a:endParaRPr lang="zh-CN" altLang="en-US" sz="28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457791" y="6037368"/>
            <a:ext cx="2219880" cy="34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添加文字内容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74021" y="2815390"/>
            <a:ext cx="2843959" cy="1669176"/>
            <a:chOff x="710717" y="4347922"/>
            <a:chExt cx="4012309" cy="2354904"/>
          </a:xfrm>
        </p:grpSpPr>
        <p:grpSp>
          <p:nvGrpSpPr>
            <p:cNvPr id="3" name="图形 7"/>
            <p:cNvGrpSpPr/>
            <p:nvPr/>
          </p:nvGrpSpPr>
          <p:grpSpPr>
            <a:xfrm>
              <a:off x="1445460" y="5065736"/>
              <a:ext cx="653482" cy="843093"/>
              <a:chOff x="6706496" y="5053057"/>
              <a:chExt cx="653482" cy="843093"/>
            </a:xfrm>
          </p:grpSpPr>
          <p:sp>
            <p:nvSpPr>
              <p:cNvPr id="157" name="任意多边形: 形状 156"/>
              <p:cNvSpPr/>
              <p:nvPr/>
            </p:nvSpPr>
            <p:spPr>
              <a:xfrm>
                <a:off x="7166981" y="5100459"/>
                <a:ext cx="192997" cy="793997"/>
              </a:xfrm>
              <a:custGeom>
                <a:avLst/>
                <a:gdLst>
                  <a:gd name="connsiteX0" fmla="*/ 191304 w 192997"/>
                  <a:gd name="connsiteY0" fmla="*/ 0 h 793997"/>
                  <a:gd name="connsiteX1" fmla="*/ 192998 w 192997"/>
                  <a:gd name="connsiteY1" fmla="*/ 668718 h 793997"/>
                  <a:gd name="connsiteX2" fmla="*/ 0 w 192997"/>
                  <a:gd name="connsiteY2" fmla="*/ 793997 h 793997"/>
                  <a:gd name="connsiteX3" fmla="*/ 0 w 192997"/>
                  <a:gd name="connsiteY3" fmla="*/ 126972 h 79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793997">
                    <a:moveTo>
                      <a:pt x="191304" y="0"/>
                    </a:moveTo>
                    <a:lnTo>
                      <a:pt x="192998" y="668718"/>
                    </a:lnTo>
                    <a:lnTo>
                      <a:pt x="0" y="79399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6708190" y="5178335"/>
                <a:ext cx="458791" cy="716121"/>
              </a:xfrm>
              <a:custGeom>
                <a:avLst/>
                <a:gdLst>
                  <a:gd name="connsiteX0" fmla="*/ 458791 w 458791"/>
                  <a:gd name="connsiteY0" fmla="*/ 49096 h 716121"/>
                  <a:gd name="connsiteX1" fmla="*/ 458791 w 458791"/>
                  <a:gd name="connsiteY1" fmla="*/ 716121 h 716121"/>
                  <a:gd name="connsiteX2" fmla="*/ 1693 w 458791"/>
                  <a:gd name="connsiteY2" fmla="*/ 668718 h 716121"/>
                  <a:gd name="connsiteX3" fmla="*/ 0 w 458791"/>
                  <a:gd name="connsiteY3" fmla="*/ 0 h 71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716121">
                    <a:moveTo>
                      <a:pt x="458791" y="49096"/>
                    </a:moveTo>
                    <a:lnTo>
                      <a:pt x="458791" y="716121"/>
                    </a:lnTo>
                    <a:lnTo>
                      <a:pt x="1693" y="66871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6708190" y="5053057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0" name="图形 7"/>
              <p:cNvGrpSpPr/>
              <p:nvPr/>
            </p:nvGrpSpPr>
            <p:grpSpPr>
              <a:xfrm>
                <a:off x="6706496" y="5053057"/>
                <a:ext cx="653482" cy="843093"/>
                <a:chOff x="6706496" y="5053057"/>
                <a:chExt cx="653482" cy="843093"/>
              </a:xfrm>
              <a:solidFill>
                <a:srgbClr val="F2F2F2"/>
              </a:solidFill>
            </p:grpSpPr>
            <p:sp>
              <p:nvSpPr>
                <p:cNvPr id="161" name="任意多边形: 形状 160"/>
                <p:cNvSpPr/>
                <p:nvPr/>
              </p:nvSpPr>
              <p:spPr>
                <a:xfrm>
                  <a:off x="7163595" y="5100459"/>
                  <a:ext cx="194690" cy="795690"/>
                </a:xfrm>
                <a:custGeom>
                  <a:avLst/>
                  <a:gdLst>
                    <a:gd name="connsiteX0" fmla="*/ 3386 w 194690"/>
                    <a:gd name="connsiteY0" fmla="*/ 795690 h 795690"/>
                    <a:gd name="connsiteX1" fmla="*/ 3386 w 194690"/>
                    <a:gd name="connsiteY1" fmla="*/ 795690 h 795690"/>
                    <a:gd name="connsiteX2" fmla="*/ 3386 w 194690"/>
                    <a:gd name="connsiteY2" fmla="*/ 795690 h 795690"/>
                    <a:gd name="connsiteX3" fmla="*/ 0 w 194690"/>
                    <a:gd name="connsiteY3" fmla="*/ 126972 h 795690"/>
                    <a:gd name="connsiteX4" fmla="*/ 0 w 194690"/>
                    <a:gd name="connsiteY4" fmla="*/ 125279 h 795690"/>
                    <a:gd name="connsiteX5" fmla="*/ 191305 w 194690"/>
                    <a:gd name="connsiteY5" fmla="*/ 0 h 795690"/>
                    <a:gd name="connsiteX6" fmla="*/ 192998 w 194690"/>
                    <a:gd name="connsiteY6" fmla="*/ 0 h 795690"/>
                    <a:gd name="connsiteX7" fmla="*/ 192998 w 194690"/>
                    <a:gd name="connsiteY7" fmla="*/ 1693 h 795690"/>
                    <a:gd name="connsiteX8" fmla="*/ 194690 w 194690"/>
                    <a:gd name="connsiteY8" fmla="*/ 668718 h 795690"/>
                    <a:gd name="connsiteX9" fmla="*/ 194690 w 194690"/>
                    <a:gd name="connsiteY9" fmla="*/ 670411 h 795690"/>
                    <a:gd name="connsiteX10" fmla="*/ 3386 w 194690"/>
                    <a:gd name="connsiteY10" fmla="*/ 795690 h 795690"/>
                    <a:gd name="connsiteX11" fmla="*/ 3386 w 194690"/>
                    <a:gd name="connsiteY11" fmla="*/ 795690 h 795690"/>
                    <a:gd name="connsiteX12" fmla="*/ 3386 w 194690"/>
                    <a:gd name="connsiteY12" fmla="*/ 126972 h 795690"/>
                    <a:gd name="connsiteX13" fmla="*/ 5080 w 194690"/>
                    <a:gd name="connsiteY13" fmla="*/ 790611 h 795690"/>
                    <a:gd name="connsiteX14" fmla="*/ 194690 w 194690"/>
                    <a:gd name="connsiteY14" fmla="*/ 667025 h 795690"/>
                    <a:gd name="connsiteX15" fmla="*/ 192998 w 194690"/>
                    <a:gd name="connsiteY15" fmla="*/ 3386 h 795690"/>
                    <a:gd name="connsiteX16" fmla="*/ 3386 w 194690"/>
                    <a:gd name="connsiteY16" fmla="*/ 126972 h 795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795690">
                      <a:moveTo>
                        <a:pt x="3386" y="795690"/>
                      </a:moveTo>
                      <a:cubicBezTo>
                        <a:pt x="3386" y="795690"/>
                        <a:pt x="3386" y="795690"/>
                        <a:pt x="3386" y="795690"/>
                      </a:cubicBezTo>
                      <a:cubicBezTo>
                        <a:pt x="3386" y="795690"/>
                        <a:pt x="3386" y="793997"/>
                        <a:pt x="3386" y="79569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668718"/>
                      </a:lnTo>
                      <a:cubicBezTo>
                        <a:pt x="194690" y="668718"/>
                        <a:pt x="194690" y="670411"/>
                        <a:pt x="194690" y="670411"/>
                      </a:cubicBezTo>
                      <a:lnTo>
                        <a:pt x="3386" y="795690"/>
                      </a:lnTo>
                      <a:cubicBezTo>
                        <a:pt x="5080" y="795690"/>
                        <a:pt x="5080" y="795690"/>
                        <a:pt x="3386" y="795690"/>
                      </a:cubicBezTo>
                      <a:close/>
                      <a:moveTo>
                        <a:pt x="3386" y="126972"/>
                      </a:moveTo>
                      <a:lnTo>
                        <a:pt x="5080" y="790611"/>
                      </a:lnTo>
                      <a:lnTo>
                        <a:pt x="194690" y="66702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任意多边形: 形状 161"/>
                <p:cNvSpPr/>
                <p:nvPr/>
              </p:nvSpPr>
              <p:spPr>
                <a:xfrm>
                  <a:off x="6706496" y="5178335"/>
                  <a:ext cx="461754" cy="717814"/>
                </a:xfrm>
                <a:custGeom>
                  <a:avLst/>
                  <a:gdLst>
                    <a:gd name="connsiteX0" fmla="*/ 460485 w 461754"/>
                    <a:gd name="connsiteY0" fmla="*/ 717814 h 717814"/>
                    <a:gd name="connsiteX1" fmla="*/ 460485 w 461754"/>
                    <a:gd name="connsiteY1" fmla="*/ 717814 h 717814"/>
                    <a:gd name="connsiteX2" fmla="*/ 3386 w 461754"/>
                    <a:gd name="connsiteY2" fmla="*/ 670411 h 717814"/>
                    <a:gd name="connsiteX3" fmla="*/ 1694 w 461754"/>
                    <a:gd name="connsiteY3" fmla="*/ 668718 h 717814"/>
                    <a:gd name="connsiteX4" fmla="*/ 0 w 461754"/>
                    <a:gd name="connsiteY4" fmla="*/ 1693 h 717814"/>
                    <a:gd name="connsiteX5" fmla="*/ 0 w 461754"/>
                    <a:gd name="connsiteY5" fmla="*/ 0 h 717814"/>
                    <a:gd name="connsiteX6" fmla="*/ 1694 w 461754"/>
                    <a:gd name="connsiteY6" fmla="*/ 0 h 717814"/>
                    <a:gd name="connsiteX7" fmla="*/ 458792 w 461754"/>
                    <a:gd name="connsiteY7" fmla="*/ 47403 h 717814"/>
                    <a:gd name="connsiteX8" fmla="*/ 460485 w 461754"/>
                    <a:gd name="connsiteY8" fmla="*/ 49096 h 717814"/>
                    <a:gd name="connsiteX9" fmla="*/ 460485 w 461754"/>
                    <a:gd name="connsiteY9" fmla="*/ 717814 h 717814"/>
                    <a:gd name="connsiteX10" fmla="*/ 460485 w 461754"/>
                    <a:gd name="connsiteY10" fmla="*/ 717814 h 717814"/>
                    <a:gd name="connsiteX11" fmla="*/ 460485 w 461754"/>
                    <a:gd name="connsiteY11" fmla="*/ 717814 h 717814"/>
                    <a:gd name="connsiteX12" fmla="*/ 5080 w 461754"/>
                    <a:gd name="connsiteY12" fmla="*/ 667026 h 717814"/>
                    <a:gd name="connsiteX13" fmla="*/ 460485 w 461754"/>
                    <a:gd name="connsiteY13" fmla="*/ 714428 h 717814"/>
                    <a:gd name="connsiteX14" fmla="*/ 458792 w 461754"/>
                    <a:gd name="connsiteY14" fmla="*/ 49096 h 717814"/>
                    <a:gd name="connsiteX15" fmla="*/ 3386 w 461754"/>
                    <a:gd name="connsiteY15" fmla="*/ 1693 h 717814"/>
                    <a:gd name="connsiteX16" fmla="*/ 5080 w 461754"/>
                    <a:gd name="connsiteY16" fmla="*/ 667026 h 71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717814">
                      <a:moveTo>
                        <a:pt x="460485" y="717814"/>
                      </a:moveTo>
                      <a:cubicBezTo>
                        <a:pt x="460485" y="717814"/>
                        <a:pt x="460485" y="717814"/>
                        <a:pt x="460485" y="717814"/>
                      </a:cubicBezTo>
                      <a:lnTo>
                        <a:pt x="3386" y="670411"/>
                      </a:lnTo>
                      <a:cubicBezTo>
                        <a:pt x="3386" y="670411"/>
                        <a:pt x="1694" y="670411"/>
                        <a:pt x="1694" y="66871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717814"/>
                      </a:lnTo>
                      <a:cubicBezTo>
                        <a:pt x="462178" y="716121"/>
                        <a:pt x="462178" y="716121"/>
                        <a:pt x="460485" y="717814"/>
                      </a:cubicBezTo>
                      <a:cubicBezTo>
                        <a:pt x="462178" y="717814"/>
                        <a:pt x="462178" y="717814"/>
                        <a:pt x="460485" y="717814"/>
                      </a:cubicBezTo>
                      <a:close/>
                      <a:moveTo>
                        <a:pt x="5080" y="667026"/>
                      </a:moveTo>
                      <a:lnTo>
                        <a:pt x="460485" y="714428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5080" y="66702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62"/>
                <p:cNvSpPr/>
                <p:nvPr/>
              </p:nvSpPr>
              <p:spPr>
                <a:xfrm>
                  <a:off x="6708190" y="5053057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4375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图形 7"/>
            <p:cNvGrpSpPr/>
            <p:nvPr/>
          </p:nvGrpSpPr>
          <p:grpSpPr>
            <a:xfrm>
              <a:off x="2015987" y="4959079"/>
              <a:ext cx="651788" cy="924355"/>
              <a:chOff x="7277023" y="4946400"/>
              <a:chExt cx="651788" cy="924355"/>
            </a:xfrm>
          </p:grpSpPr>
          <p:sp>
            <p:nvSpPr>
              <p:cNvPr id="150" name="任意多边形: 形状 149"/>
              <p:cNvSpPr/>
              <p:nvPr/>
            </p:nvSpPr>
            <p:spPr>
              <a:xfrm>
                <a:off x="7735816" y="4995496"/>
                <a:ext cx="192996" cy="875259"/>
              </a:xfrm>
              <a:custGeom>
                <a:avLst/>
                <a:gdLst>
                  <a:gd name="connsiteX0" fmla="*/ 192997 w 192996"/>
                  <a:gd name="connsiteY0" fmla="*/ 0 h 875259"/>
                  <a:gd name="connsiteX1" fmla="*/ 192997 w 192996"/>
                  <a:gd name="connsiteY1" fmla="*/ 748287 h 875259"/>
                  <a:gd name="connsiteX2" fmla="*/ 0 w 192996"/>
                  <a:gd name="connsiteY2" fmla="*/ 875259 h 875259"/>
                  <a:gd name="connsiteX3" fmla="*/ 0 w 192996"/>
                  <a:gd name="connsiteY3" fmla="*/ 125279 h 8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875259">
                    <a:moveTo>
                      <a:pt x="192997" y="0"/>
                    </a:moveTo>
                    <a:lnTo>
                      <a:pt x="192997" y="748287"/>
                    </a:lnTo>
                    <a:lnTo>
                      <a:pt x="0" y="87525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7278717" y="5073372"/>
                <a:ext cx="457098" cy="797383"/>
              </a:xfrm>
              <a:custGeom>
                <a:avLst/>
                <a:gdLst>
                  <a:gd name="connsiteX0" fmla="*/ 457099 w 457098"/>
                  <a:gd name="connsiteY0" fmla="*/ 47403 h 797383"/>
                  <a:gd name="connsiteX1" fmla="*/ 457099 w 457098"/>
                  <a:gd name="connsiteY1" fmla="*/ 797383 h 797383"/>
                  <a:gd name="connsiteX2" fmla="*/ 0 w 457098"/>
                  <a:gd name="connsiteY2" fmla="*/ 748287 h 797383"/>
                  <a:gd name="connsiteX3" fmla="*/ 0 w 457098"/>
                  <a:gd name="connsiteY3" fmla="*/ 0 h 79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97383">
                    <a:moveTo>
                      <a:pt x="457099" y="47403"/>
                    </a:moveTo>
                    <a:lnTo>
                      <a:pt x="457099" y="797383"/>
                    </a:lnTo>
                    <a:lnTo>
                      <a:pt x="0" y="7482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7278717" y="4946400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3" name="图形 7"/>
              <p:cNvGrpSpPr/>
              <p:nvPr/>
            </p:nvGrpSpPr>
            <p:grpSpPr>
              <a:xfrm>
                <a:off x="7277023" y="4946400"/>
                <a:ext cx="651788" cy="924355"/>
                <a:chOff x="7277023" y="4946400"/>
                <a:chExt cx="651788" cy="924355"/>
              </a:xfrm>
              <a:solidFill>
                <a:srgbClr val="F2F2F2"/>
              </a:solidFill>
            </p:grpSpPr>
            <p:sp>
              <p:nvSpPr>
                <p:cNvPr id="154" name="任意多边形: 形状 153"/>
                <p:cNvSpPr/>
                <p:nvPr/>
              </p:nvSpPr>
              <p:spPr>
                <a:xfrm>
                  <a:off x="7734122" y="4993803"/>
                  <a:ext cx="192997" cy="876952"/>
                </a:xfrm>
                <a:custGeom>
                  <a:avLst/>
                  <a:gdLst>
                    <a:gd name="connsiteX0" fmla="*/ 1694 w 192997"/>
                    <a:gd name="connsiteY0" fmla="*/ 876952 h 876952"/>
                    <a:gd name="connsiteX1" fmla="*/ 1694 w 192997"/>
                    <a:gd name="connsiteY1" fmla="*/ 876952 h 876952"/>
                    <a:gd name="connsiteX2" fmla="*/ 1694 w 192997"/>
                    <a:gd name="connsiteY2" fmla="*/ 876952 h 876952"/>
                    <a:gd name="connsiteX3" fmla="*/ 0 w 192997"/>
                    <a:gd name="connsiteY3" fmla="*/ 126972 h 876952"/>
                    <a:gd name="connsiteX4" fmla="*/ 0 w 192997"/>
                    <a:gd name="connsiteY4" fmla="*/ 125279 h 876952"/>
                    <a:gd name="connsiteX5" fmla="*/ 191304 w 192997"/>
                    <a:gd name="connsiteY5" fmla="*/ 0 h 876952"/>
                    <a:gd name="connsiteX6" fmla="*/ 192998 w 192997"/>
                    <a:gd name="connsiteY6" fmla="*/ 0 h 876952"/>
                    <a:gd name="connsiteX7" fmla="*/ 192998 w 192997"/>
                    <a:gd name="connsiteY7" fmla="*/ 1693 h 876952"/>
                    <a:gd name="connsiteX8" fmla="*/ 192998 w 192997"/>
                    <a:gd name="connsiteY8" fmla="*/ 749980 h 876952"/>
                    <a:gd name="connsiteX9" fmla="*/ 192998 w 192997"/>
                    <a:gd name="connsiteY9" fmla="*/ 751673 h 876952"/>
                    <a:gd name="connsiteX10" fmla="*/ 1694 w 192997"/>
                    <a:gd name="connsiteY10" fmla="*/ 876952 h 876952"/>
                    <a:gd name="connsiteX11" fmla="*/ 1694 w 192997"/>
                    <a:gd name="connsiteY11" fmla="*/ 876952 h 876952"/>
                    <a:gd name="connsiteX12" fmla="*/ 3386 w 192997"/>
                    <a:gd name="connsiteY12" fmla="*/ 128665 h 876952"/>
                    <a:gd name="connsiteX13" fmla="*/ 3386 w 192997"/>
                    <a:gd name="connsiteY13" fmla="*/ 875259 h 876952"/>
                    <a:gd name="connsiteX14" fmla="*/ 192998 w 192997"/>
                    <a:gd name="connsiteY14" fmla="*/ 751673 h 876952"/>
                    <a:gd name="connsiteX15" fmla="*/ 192998 w 192997"/>
                    <a:gd name="connsiteY15" fmla="*/ 5079 h 876952"/>
                    <a:gd name="connsiteX16" fmla="*/ 3386 w 192997"/>
                    <a:gd name="connsiteY16" fmla="*/ 128665 h 876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876952">
                      <a:moveTo>
                        <a:pt x="1694" y="876952"/>
                      </a:moveTo>
                      <a:cubicBezTo>
                        <a:pt x="1694" y="876952"/>
                        <a:pt x="1694" y="876952"/>
                        <a:pt x="1694" y="876952"/>
                      </a:cubicBezTo>
                      <a:cubicBezTo>
                        <a:pt x="1694" y="876952"/>
                        <a:pt x="0" y="876952"/>
                        <a:pt x="1694" y="876952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749980"/>
                      </a:lnTo>
                      <a:cubicBezTo>
                        <a:pt x="192998" y="749980"/>
                        <a:pt x="192998" y="751673"/>
                        <a:pt x="192998" y="751673"/>
                      </a:cubicBezTo>
                      <a:lnTo>
                        <a:pt x="1694" y="876952"/>
                      </a:lnTo>
                      <a:cubicBezTo>
                        <a:pt x="1694" y="876952"/>
                        <a:pt x="1694" y="876952"/>
                        <a:pt x="1694" y="876952"/>
                      </a:cubicBezTo>
                      <a:close/>
                      <a:moveTo>
                        <a:pt x="3386" y="128665"/>
                      </a:moveTo>
                      <a:lnTo>
                        <a:pt x="3386" y="875259"/>
                      </a:lnTo>
                      <a:lnTo>
                        <a:pt x="192998" y="75167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任意多边形: 形状 154"/>
                <p:cNvSpPr/>
                <p:nvPr/>
              </p:nvSpPr>
              <p:spPr>
                <a:xfrm>
                  <a:off x="7277023" y="5071679"/>
                  <a:ext cx="460484" cy="799076"/>
                </a:xfrm>
                <a:custGeom>
                  <a:avLst/>
                  <a:gdLst>
                    <a:gd name="connsiteX0" fmla="*/ 458792 w 460484"/>
                    <a:gd name="connsiteY0" fmla="*/ 799076 h 799076"/>
                    <a:gd name="connsiteX1" fmla="*/ 458792 w 460484"/>
                    <a:gd name="connsiteY1" fmla="*/ 799076 h 799076"/>
                    <a:gd name="connsiteX2" fmla="*/ 1694 w 460484"/>
                    <a:gd name="connsiteY2" fmla="*/ 751673 h 799076"/>
                    <a:gd name="connsiteX3" fmla="*/ 0 w 460484"/>
                    <a:gd name="connsiteY3" fmla="*/ 749980 h 799076"/>
                    <a:gd name="connsiteX4" fmla="*/ 0 w 460484"/>
                    <a:gd name="connsiteY4" fmla="*/ 1693 h 799076"/>
                    <a:gd name="connsiteX5" fmla="*/ 0 w 460484"/>
                    <a:gd name="connsiteY5" fmla="*/ 0 h 799076"/>
                    <a:gd name="connsiteX6" fmla="*/ 1694 w 460484"/>
                    <a:gd name="connsiteY6" fmla="*/ 0 h 799076"/>
                    <a:gd name="connsiteX7" fmla="*/ 458792 w 460484"/>
                    <a:gd name="connsiteY7" fmla="*/ 47403 h 799076"/>
                    <a:gd name="connsiteX8" fmla="*/ 460485 w 460484"/>
                    <a:gd name="connsiteY8" fmla="*/ 49096 h 799076"/>
                    <a:gd name="connsiteX9" fmla="*/ 458792 w 460484"/>
                    <a:gd name="connsiteY9" fmla="*/ 799076 h 799076"/>
                    <a:gd name="connsiteX10" fmla="*/ 458792 w 460484"/>
                    <a:gd name="connsiteY10" fmla="*/ 799076 h 799076"/>
                    <a:gd name="connsiteX11" fmla="*/ 458792 w 460484"/>
                    <a:gd name="connsiteY11" fmla="*/ 799076 h 799076"/>
                    <a:gd name="connsiteX12" fmla="*/ 3386 w 460484"/>
                    <a:gd name="connsiteY12" fmla="*/ 748287 h 799076"/>
                    <a:gd name="connsiteX13" fmla="*/ 458792 w 460484"/>
                    <a:gd name="connsiteY13" fmla="*/ 795690 h 799076"/>
                    <a:gd name="connsiteX14" fmla="*/ 458792 w 460484"/>
                    <a:gd name="connsiteY14" fmla="*/ 49096 h 799076"/>
                    <a:gd name="connsiteX15" fmla="*/ 3386 w 460484"/>
                    <a:gd name="connsiteY15" fmla="*/ 1693 h 799076"/>
                    <a:gd name="connsiteX16" fmla="*/ 3386 w 460484"/>
                    <a:gd name="connsiteY16" fmla="*/ 748287 h 79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99076">
                      <a:moveTo>
                        <a:pt x="458792" y="799076"/>
                      </a:moveTo>
                      <a:cubicBezTo>
                        <a:pt x="458792" y="799076"/>
                        <a:pt x="458792" y="799076"/>
                        <a:pt x="458792" y="799076"/>
                      </a:cubicBezTo>
                      <a:lnTo>
                        <a:pt x="1694" y="751673"/>
                      </a:lnTo>
                      <a:cubicBezTo>
                        <a:pt x="1694" y="751673"/>
                        <a:pt x="0" y="751673"/>
                        <a:pt x="0" y="749980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99076"/>
                      </a:lnTo>
                      <a:cubicBezTo>
                        <a:pt x="460485" y="799076"/>
                        <a:pt x="460485" y="799076"/>
                        <a:pt x="458792" y="799076"/>
                      </a:cubicBezTo>
                      <a:cubicBezTo>
                        <a:pt x="460485" y="799076"/>
                        <a:pt x="458792" y="799076"/>
                        <a:pt x="458792" y="799076"/>
                      </a:cubicBezTo>
                      <a:close/>
                      <a:moveTo>
                        <a:pt x="3386" y="748287"/>
                      </a:moveTo>
                      <a:lnTo>
                        <a:pt x="458792" y="795690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74828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任意多边形: 形状 155"/>
                <p:cNvSpPr/>
                <p:nvPr/>
              </p:nvSpPr>
              <p:spPr>
                <a:xfrm>
                  <a:off x="7277023" y="494640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图形 7"/>
            <p:cNvGrpSpPr/>
            <p:nvPr/>
          </p:nvGrpSpPr>
          <p:grpSpPr>
            <a:xfrm>
              <a:off x="2611909" y="4347922"/>
              <a:ext cx="653481" cy="1689571"/>
              <a:chOff x="7872945" y="4335243"/>
              <a:chExt cx="653481" cy="1689571"/>
            </a:xfrm>
          </p:grpSpPr>
          <p:sp>
            <p:nvSpPr>
              <p:cNvPr id="143" name="任意多边形: 形状 142"/>
              <p:cNvSpPr/>
              <p:nvPr/>
            </p:nvSpPr>
            <p:spPr>
              <a:xfrm>
                <a:off x="8333429" y="4384338"/>
                <a:ext cx="192996" cy="1638782"/>
              </a:xfrm>
              <a:custGeom>
                <a:avLst/>
                <a:gdLst>
                  <a:gd name="connsiteX0" fmla="*/ 191304 w 192996"/>
                  <a:gd name="connsiteY0" fmla="*/ 0 h 1638782"/>
                  <a:gd name="connsiteX1" fmla="*/ 192997 w 192996"/>
                  <a:gd name="connsiteY1" fmla="*/ 1513504 h 1638782"/>
                  <a:gd name="connsiteX2" fmla="*/ 0 w 192996"/>
                  <a:gd name="connsiteY2" fmla="*/ 1638783 h 1638782"/>
                  <a:gd name="connsiteX3" fmla="*/ 0 w 192996"/>
                  <a:gd name="connsiteY3" fmla="*/ 125279 h 1638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638782">
                    <a:moveTo>
                      <a:pt x="191304" y="0"/>
                    </a:moveTo>
                    <a:lnTo>
                      <a:pt x="192997" y="1513504"/>
                    </a:lnTo>
                    <a:lnTo>
                      <a:pt x="0" y="163878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7874637" y="4462214"/>
                <a:ext cx="458792" cy="1560906"/>
              </a:xfrm>
              <a:custGeom>
                <a:avLst/>
                <a:gdLst>
                  <a:gd name="connsiteX0" fmla="*/ 458792 w 458792"/>
                  <a:gd name="connsiteY0" fmla="*/ 47403 h 1560906"/>
                  <a:gd name="connsiteX1" fmla="*/ 458792 w 458792"/>
                  <a:gd name="connsiteY1" fmla="*/ 1560907 h 1560906"/>
                  <a:gd name="connsiteX2" fmla="*/ 1694 w 458792"/>
                  <a:gd name="connsiteY2" fmla="*/ 1513504 h 1560906"/>
                  <a:gd name="connsiteX3" fmla="*/ 0 w 458792"/>
                  <a:gd name="connsiteY3" fmla="*/ 0 h 156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560906">
                    <a:moveTo>
                      <a:pt x="458792" y="47403"/>
                    </a:moveTo>
                    <a:lnTo>
                      <a:pt x="458792" y="1560907"/>
                    </a:lnTo>
                    <a:lnTo>
                      <a:pt x="1694" y="151350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/>
              <p:cNvSpPr/>
              <p:nvPr/>
            </p:nvSpPr>
            <p:spPr>
              <a:xfrm>
                <a:off x="7874637" y="4335243"/>
                <a:ext cx="650096" cy="174374"/>
              </a:xfrm>
              <a:custGeom>
                <a:avLst/>
                <a:gdLst>
                  <a:gd name="connsiteX0" fmla="*/ 192998 w 650096"/>
                  <a:gd name="connsiteY0" fmla="*/ 0 h 174374"/>
                  <a:gd name="connsiteX1" fmla="*/ 0 w 650096"/>
                  <a:gd name="connsiteY1" fmla="*/ 126972 h 174374"/>
                  <a:gd name="connsiteX2" fmla="*/ 458792 w 650096"/>
                  <a:gd name="connsiteY2" fmla="*/ 174374 h 174374"/>
                  <a:gd name="connsiteX3" fmla="*/ 650096 w 650096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4374">
                    <a:moveTo>
                      <a:pt x="192998" y="0"/>
                    </a:moveTo>
                    <a:lnTo>
                      <a:pt x="0" y="126972"/>
                    </a:lnTo>
                    <a:lnTo>
                      <a:pt x="458792" y="174374"/>
                    </a:lnTo>
                    <a:lnTo>
                      <a:pt x="650096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6" name="图形 7"/>
              <p:cNvGrpSpPr/>
              <p:nvPr/>
            </p:nvGrpSpPr>
            <p:grpSpPr>
              <a:xfrm>
                <a:off x="7872945" y="4335243"/>
                <a:ext cx="653481" cy="1689571"/>
                <a:chOff x="7872945" y="4335243"/>
                <a:chExt cx="653481" cy="1689571"/>
              </a:xfrm>
              <a:solidFill>
                <a:srgbClr val="F2F2F2"/>
              </a:solidFill>
            </p:grpSpPr>
            <p:sp>
              <p:nvSpPr>
                <p:cNvPr id="147" name="任意多边形: 形状 146"/>
                <p:cNvSpPr/>
                <p:nvPr/>
              </p:nvSpPr>
              <p:spPr>
                <a:xfrm>
                  <a:off x="8330043" y="4382645"/>
                  <a:ext cx="194690" cy="1642169"/>
                </a:xfrm>
                <a:custGeom>
                  <a:avLst/>
                  <a:gdLst>
                    <a:gd name="connsiteX0" fmla="*/ 3386 w 194690"/>
                    <a:gd name="connsiteY0" fmla="*/ 1642169 h 1642169"/>
                    <a:gd name="connsiteX1" fmla="*/ 3386 w 194690"/>
                    <a:gd name="connsiteY1" fmla="*/ 1642169 h 1642169"/>
                    <a:gd name="connsiteX2" fmla="*/ 3386 w 194690"/>
                    <a:gd name="connsiteY2" fmla="*/ 1642169 h 1642169"/>
                    <a:gd name="connsiteX3" fmla="*/ 0 w 194690"/>
                    <a:gd name="connsiteY3" fmla="*/ 126972 h 1642169"/>
                    <a:gd name="connsiteX4" fmla="*/ 0 w 194690"/>
                    <a:gd name="connsiteY4" fmla="*/ 125279 h 1642169"/>
                    <a:gd name="connsiteX5" fmla="*/ 191304 w 194690"/>
                    <a:gd name="connsiteY5" fmla="*/ 0 h 1642169"/>
                    <a:gd name="connsiteX6" fmla="*/ 192998 w 194690"/>
                    <a:gd name="connsiteY6" fmla="*/ 0 h 1642169"/>
                    <a:gd name="connsiteX7" fmla="*/ 192998 w 194690"/>
                    <a:gd name="connsiteY7" fmla="*/ 1693 h 1642169"/>
                    <a:gd name="connsiteX8" fmla="*/ 194690 w 194690"/>
                    <a:gd name="connsiteY8" fmla="*/ 1515197 h 1642169"/>
                    <a:gd name="connsiteX9" fmla="*/ 194690 w 194690"/>
                    <a:gd name="connsiteY9" fmla="*/ 1516890 h 1642169"/>
                    <a:gd name="connsiteX10" fmla="*/ 3386 w 194690"/>
                    <a:gd name="connsiteY10" fmla="*/ 1642169 h 1642169"/>
                    <a:gd name="connsiteX11" fmla="*/ 3386 w 194690"/>
                    <a:gd name="connsiteY11" fmla="*/ 1642169 h 1642169"/>
                    <a:gd name="connsiteX12" fmla="*/ 3386 w 194690"/>
                    <a:gd name="connsiteY12" fmla="*/ 126972 h 1642169"/>
                    <a:gd name="connsiteX13" fmla="*/ 5079 w 194690"/>
                    <a:gd name="connsiteY13" fmla="*/ 1637090 h 1642169"/>
                    <a:gd name="connsiteX14" fmla="*/ 194690 w 194690"/>
                    <a:gd name="connsiteY14" fmla="*/ 1513504 h 1642169"/>
                    <a:gd name="connsiteX15" fmla="*/ 192998 w 194690"/>
                    <a:gd name="connsiteY15" fmla="*/ 3386 h 1642169"/>
                    <a:gd name="connsiteX16" fmla="*/ 3386 w 194690"/>
                    <a:gd name="connsiteY16" fmla="*/ 126972 h 164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642169">
                      <a:moveTo>
                        <a:pt x="3386" y="1642169"/>
                      </a:moveTo>
                      <a:cubicBezTo>
                        <a:pt x="3386" y="1642169"/>
                        <a:pt x="3386" y="1642169"/>
                        <a:pt x="3386" y="1642169"/>
                      </a:cubicBezTo>
                      <a:cubicBezTo>
                        <a:pt x="3386" y="1642169"/>
                        <a:pt x="3386" y="1640476"/>
                        <a:pt x="3386" y="164216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515197"/>
                      </a:lnTo>
                      <a:cubicBezTo>
                        <a:pt x="194690" y="1515197"/>
                        <a:pt x="194690" y="1516890"/>
                        <a:pt x="194690" y="1516890"/>
                      </a:cubicBezTo>
                      <a:lnTo>
                        <a:pt x="3386" y="1642169"/>
                      </a:lnTo>
                      <a:cubicBezTo>
                        <a:pt x="5079" y="1642169"/>
                        <a:pt x="3386" y="1642169"/>
                        <a:pt x="3386" y="1642169"/>
                      </a:cubicBezTo>
                      <a:close/>
                      <a:moveTo>
                        <a:pt x="3386" y="126972"/>
                      </a:moveTo>
                      <a:lnTo>
                        <a:pt x="5079" y="1637090"/>
                      </a:lnTo>
                      <a:lnTo>
                        <a:pt x="194690" y="151350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" name="任意多边形: 形状 147"/>
                <p:cNvSpPr/>
                <p:nvPr/>
              </p:nvSpPr>
              <p:spPr>
                <a:xfrm>
                  <a:off x="7872945" y="4460521"/>
                  <a:ext cx="461754" cy="1564292"/>
                </a:xfrm>
                <a:custGeom>
                  <a:avLst/>
                  <a:gdLst>
                    <a:gd name="connsiteX0" fmla="*/ 460485 w 461754"/>
                    <a:gd name="connsiteY0" fmla="*/ 1564293 h 1564292"/>
                    <a:gd name="connsiteX1" fmla="*/ 460485 w 461754"/>
                    <a:gd name="connsiteY1" fmla="*/ 1564293 h 1564292"/>
                    <a:gd name="connsiteX2" fmla="*/ 3386 w 461754"/>
                    <a:gd name="connsiteY2" fmla="*/ 1516890 h 1564292"/>
                    <a:gd name="connsiteX3" fmla="*/ 1693 w 461754"/>
                    <a:gd name="connsiteY3" fmla="*/ 1515197 h 1564292"/>
                    <a:gd name="connsiteX4" fmla="*/ 0 w 461754"/>
                    <a:gd name="connsiteY4" fmla="*/ 1693 h 1564292"/>
                    <a:gd name="connsiteX5" fmla="*/ 0 w 461754"/>
                    <a:gd name="connsiteY5" fmla="*/ 0 h 1564292"/>
                    <a:gd name="connsiteX6" fmla="*/ 1693 w 461754"/>
                    <a:gd name="connsiteY6" fmla="*/ 0 h 1564292"/>
                    <a:gd name="connsiteX7" fmla="*/ 458791 w 461754"/>
                    <a:gd name="connsiteY7" fmla="*/ 47403 h 1564292"/>
                    <a:gd name="connsiteX8" fmla="*/ 460485 w 461754"/>
                    <a:gd name="connsiteY8" fmla="*/ 49096 h 1564292"/>
                    <a:gd name="connsiteX9" fmla="*/ 460485 w 461754"/>
                    <a:gd name="connsiteY9" fmla="*/ 1564293 h 1564292"/>
                    <a:gd name="connsiteX10" fmla="*/ 460485 w 461754"/>
                    <a:gd name="connsiteY10" fmla="*/ 1564293 h 1564292"/>
                    <a:gd name="connsiteX11" fmla="*/ 460485 w 461754"/>
                    <a:gd name="connsiteY11" fmla="*/ 1564293 h 1564292"/>
                    <a:gd name="connsiteX12" fmla="*/ 5079 w 461754"/>
                    <a:gd name="connsiteY12" fmla="*/ 1513504 h 1564292"/>
                    <a:gd name="connsiteX13" fmla="*/ 460485 w 461754"/>
                    <a:gd name="connsiteY13" fmla="*/ 1560907 h 1564292"/>
                    <a:gd name="connsiteX14" fmla="*/ 458791 w 461754"/>
                    <a:gd name="connsiteY14" fmla="*/ 50789 h 1564292"/>
                    <a:gd name="connsiteX15" fmla="*/ 3386 w 461754"/>
                    <a:gd name="connsiteY15" fmla="*/ 3386 h 1564292"/>
                    <a:gd name="connsiteX16" fmla="*/ 5079 w 461754"/>
                    <a:gd name="connsiteY16" fmla="*/ 1513504 h 156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1564292">
                      <a:moveTo>
                        <a:pt x="460485" y="1564293"/>
                      </a:moveTo>
                      <a:cubicBezTo>
                        <a:pt x="460485" y="1564293"/>
                        <a:pt x="460485" y="1564293"/>
                        <a:pt x="460485" y="1564293"/>
                      </a:cubicBezTo>
                      <a:lnTo>
                        <a:pt x="3386" y="1516890"/>
                      </a:lnTo>
                      <a:cubicBezTo>
                        <a:pt x="3386" y="1516890"/>
                        <a:pt x="1693" y="1516890"/>
                        <a:pt x="1693" y="151519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564293"/>
                      </a:lnTo>
                      <a:cubicBezTo>
                        <a:pt x="462177" y="1562600"/>
                        <a:pt x="462177" y="1562600"/>
                        <a:pt x="460485" y="1564293"/>
                      </a:cubicBezTo>
                      <a:cubicBezTo>
                        <a:pt x="462177" y="1564293"/>
                        <a:pt x="462177" y="1564293"/>
                        <a:pt x="460485" y="1564293"/>
                      </a:cubicBezTo>
                      <a:close/>
                      <a:moveTo>
                        <a:pt x="5079" y="1513504"/>
                      </a:moveTo>
                      <a:lnTo>
                        <a:pt x="460485" y="1560907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79" y="151350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7874637" y="4335243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3386 w 651788"/>
                    <a:gd name="connsiteY12" fmla="*/ 125279 h 176067"/>
                    <a:gd name="connsiteX13" fmla="*/ 457099 w 651788"/>
                    <a:gd name="connsiteY13" fmla="*/ 172682 h 176067"/>
                    <a:gd name="connsiteX14" fmla="*/ 645018 w 651788"/>
                    <a:gd name="connsiteY14" fmla="*/ 49096 h 176067"/>
                    <a:gd name="connsiteX15" fmla="*/ 191305 w 651788"/>
                    <a:gd name="connsiteY15" fmla="*/ 1693 h 176067"/>
                    <a:gd name="connsiteX16" fmla="*/ 3386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7099" y="176068"/>
                        <a:pt x="457099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3386" y="125279"/>
                      </a:moveTo>
                      <a:lnTo>
                        <a:pt x="457099" y="172682"/>
                      </a:lnTo>
                      <a:lnTo>
                        <a:pt x="645018" y="49096"/>
                      </a:lnTo>
                      <a:lnTo>
                        <a:pt x="191305" y="1693"/>
                      </a:lnTo>
                      <a:lnTo>
                        <a:pt x="3386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" name="图形 7"/>
            <p:cNvGrpSpPr/>
            <p:nvPr/>
          </p:nvGrpSpPr>
          <p:grpSpPr>
            <a:xfrm>
              <a:off x="3175663" y="4904905"/>
              <a:ext cx="651788" cy="1110580"/>
              <a:chOff x="8436699" y="4892226"/>
              <a:chExt cx="651788" cy="1110580"/>
            </a:xfrm>
          </p:grpSpPr>
          <p:sp>
            <p:nvSpPr>
              <p:cNvPr id="136" name="任意多边形: 形状 135"/>
              <p:cNvSpPr/>
              <p:nvPr/>
            </p:nvSpPr>
            <p:spPr>
              <a:xfrm>
                <a:off x="8895492" y="4941321"/>
                <a:ext cx="192996" cy="1061484"/>
              </a:xfrm>
              <a:custGeom>
                <a:avLst/>
                <a:gdLst>
                  <a:gd name="connsiteX0" fmla="*/ 191304 w 192996"/>
                  <a:gd name="connsiteY0" fmla="*/ 0 h 1061484"/>
                  <a:gd name="connsiteX1" fmla="*/ 192997 w 192996"/>
                  <a:gd name="connsiteY1" fmla="*/ 934513 h 1061484"/>
                  <a:gd name="connsiteX2" fmla="*/ 1693 w 192996"/>
                  <a:gd name="connsiteY2" fmla="*/ 1061485 h 1061484"/>
                  <a:gd name="connsiteX3" fmla="*/ 0 w 192996"/>
                  <a:gd name="connsiteY3" fmla="*/ 125279 h 106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061484">
                    <a:moveTo>
                      <a:pt x="191304" y="0"/>
                    </a:moveTo>
                    <a:lnTo>
                      <a:pt x="192997" y="934513"/>
                    </a:lnTo>
                    <a:lnTo>
                      <a:pt x="1693" y="1061485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8438393" y="5019197"/>
                <a:ext cx="458791" cy="983608"/>
              </a:xfrm>
              <a:custGeom>
                <a:avLst/>
                <a:gdLst>
                  <a:gd name="connsiteX0" fmla="*/ 457099 w 458791"/>
                  <a:gd name="connsiteY0" fmla="*/ 47403 h 983608"/>
                  <a:gd name="connsiteX1" fmla="*/ 458791 w 458791"/>
                  <a:gd name="connsiteY1" fmla="*/ 983609 h 983608"/>
                  <a:gd name="connsiteX2" fmla="*/ 1693 w 458791"/>
                  <a:gd name="connsiteY2" fmla="*/ 934513 h 983608"/>
                  <a:gd name="connsiteX3" fmla="*/ 0 w 458791"/>
                  <a:gd name="connsiteY3" fmla="*/ 0 h 98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83608">
                    <a:moveTo>
                      <a:pt x="457099" y="47403"/>
                    </a:moveTo>
                    <a:lnTo>
                      <a:pt x="458791" y="983609"/>
                    </a:lnTo>
                    <a:lnTo>
                      <a:pt x="1693" y="93451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8438393" y="4893919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9" name="图形 7"/>
              <p:cNvGrpSpPr/>
              <p:nvPr/>
            </p:nvGrpSpPr>
            <p:grpSpPr>
              <a:xfrm>
                <a:off x="8436699" y="4892226"/>
                <a:ext cx="651788" cy="1110580"/>
                <a:chOff x="8436699" y="4892226"/>
                <a:chExt cx="651788" cy="1110580"/>
              </a:xfrm>
              <a:solidFill>
                <a:srgbClr val="F2F2F2"/>
              </a:solidFill>
            </p:grpSpPr>
            <p:sp>
              <p:nvSpPr>
                <p:cNvPr id="140" name="任意多边形: 形状 139"/>
                <p:cNvSpPr/>
                <p:nvPr/>
              </p:nvSpPr>
              <p:spPr>
                <a:xfrm>
                  <a:off x="8893798" y="4939628"/>
                  <a:ext cx="194690" cy="1063177"/>
                </a:xfrm>
                <a:custGeom>
                  <a:avLst/>
                  <a:gdLst>
                    <a:gd name="connsiteX0" fmla="*/ 3386 w 194690"/>
                    <a:gd name="connsiteY0" fmla="*/ 1063178 h 1063177"/>
                    <a:gd name="connsiteX1" fmla="*/ 3386 w 194690"/>
                    <a:gd name="connsiteY1" fmla="*/ 1063178 h 1063177"/>
                    <a:gd name="connsiteX2" fmla="*/ 3386 w 194690"/>
                    <a:gd name="connsiteY2" fmla="*/ 1063178 h 1063177"/>
                    <a:gd name="connsiteX3" fmla="*/ 0 w 194690"/>
                    <a:gd name="connsiteY3" fmla="*/ 126972 h 1063177"/>
                    <a:gd name="connsiteX4" fmla="*/ 0 w 194690"/>
                    <a:gd name="connsiteY4" fmla="*/ 125279 h 1063177"/>
                    <a:gd name="connsiteX5" fmla="*/ 191304 w 194690"/>
                    <a:gd name="connsiteY5" fmla="*/ 0 h 1063177"/>
                    <a:gd name="connsiteX6" fmla="*/ 192998 w 194690"/>
                    <a:gd name="connsiteY6" fmla="*/ 0 h 1063177"/>
                    <a:gd name="connsiteX7" fmla="*/ 192998 w 194690"/>
                    <a:gd name="connsiteY7" fmla="*/ 1693 h 1063177"/>
                    <a:gd name="connsiteX8" fmla="*/ 194690 w 194690"/>
                    <a:gd name="connsiteY8" fmla="*/ 936206 h 1063177"/>
                    <a:gd name="connsiteX9" fmla="*/ 194690 w 194690"/>
                    <a:gd name="connsiteY9" fmla="*/ 937899 h 1063177"/>
                    <a:gd name="connsiteX10" fmla="*/ 3386 w 194690"/>
                    <a:gd name="connsiteY10" fmla="*/ 1063178 h 1063177"/>
                    <a:gd name="connsiteX11" fmla="*/ 3386 w 194690"/>
                    <a:gd name="connsiteY11" fmla="*/ 1063178 h 1063177"/>
                    <a:gd name="connsiteX12" fmla="*/ 3386 w 194690"/>
                    <a:gd name="connsiteY12" fmla="*/ 128665 h 1063177"/>
                    <a:gd name="connsiteX13" fmla="*/ 5079 w 194690"/>
                    <a:gd name="connsiteY13" fmla="*/ 1061485 h 1063177"/>
                    <a:gd name="connsiteX14" fmla="*/ 194690 w 194690"/>
                    <a:gd name="connsiteY14" fmla="*/ 937899 h 1063177"/>
                    <a:gd name="connsiteX15" fmla="*/ 192998 w 194690"/>
                    <a:gd name="connsiteY15" fmla="*/ 5079 h 1063177"/>
                    <a:gd name="connsiteX16" fmla="*/ 3386 w 194690"/>
                    <a:gd name="connsiteY16" fmla="*/ 128665 h 10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063177">
                      <a:moveTo>
                        <a:pt x="3386" y="1063178"/>
                      </a:moveTo>
                      <a:cubicBezTo>
                        <a:pt x="3386" y="1063178"/>
                        <a:pt x="3386" y="1063178"/>
                        <a:pt x="3386" y="1063178"/>
                      </a:cubicBezTo>
                      <a:cubicBezTo>
                        <a:pt x="1694" y="1063178"/>
                        <a:pt x="1694" y="1063178"/>
                        <a:pt x="3386" y="106317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936206"/>
                      </a:lnTo>
                      <a:cubicBezTo>
                        <a:pt x="194690" y="936206"/>
                        <a:pt x="194690" y="937899"/>
                        <a:pt x="194690" y="937899"/>
                      </a:cubicBezTo>
                      <a:lnTo>
                        <a:pt x="3386" y="1063178"/>
                      </a:lnTo>
                      <a:cubicBezTo>
                        <a:pt x="3386" y="1063178"/>
                        <a:pt x="3386" y="1063178"/>
                        <a:pt x="3386" y="1063178"/>
                      </a:cubicBezTo>
                      <a:close/>
                      <a:moveTo>
                        <a:pt x="3386" y="128665"/>
                      </a:moveTo>
                      <a:lnTo>
                        <a:pt x="5079" y="1061485"/>
                      </a:lnTo>
                      <a:lnTo>
                        <a:pt x="194690" y="937899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任意多边形: 形状 140"/>
                <p:cNvSpPr/>
                <p:nvPr/>
              </p:nvSpPr>
              <p:spPr>
                <a:xfrm>
                  <a:off x="8436699" y="5017504"/>
                  <a:ext cx="461754" cy="985301"/>
                </a:xfrm>
                <a:custGeom>
                  <a:avLst/>
                  <a:gdLst>
                    <a:gd name="connsiteX0" fmla="*/ 460485 w 461754"/>
                    <a:gd name="connsiteY0" fmla="*/ 985302 h 985301"/>
                    <a:gd name="connsiteX1" fmla="*/ 460485 w 461754"/>
                    <a:gd name="connsiteY1" fmla="*/ 985302 h 985301"/>
                    <a:gd name="connsiteX2" fmla="*/ 3386 w 461754"/>
                    <a:gd name="connsiteY2" fmla="*/ 937899 h 985301"/>
                    <a:gd name="connsiteX3" fmla="*/ 1694 w 461754"/>
                    <a:gd name="connsiteY3" fmla="*/ 936206 h 985301"/>
                    <a:gd name="connsiteX4" fmla="*/ 0 w 461754"/>
                    <a:gd name="connsiteY4" fmla="*/ 1693 h 985301"/>
                    <a:gd name="connsiteX5" fmla="*/ 0 w 461754"/>
                    <a:gd name="connsiteY5" fmla="*/ 0 h 985301"/>
                    <a:gd name="connsiteX6" fmla="*/ 1694 w 461754"/>
                    <a:gd name="connsiteY6" fmla="*/ 0 h 985301"/>
                    <a:gd name="connsiteX7" fmla="*/ 458792 w 461754"/>
                    <a:gd name="connsiteY7" fmla="*/ 47403 h 985301"/>
                    <a:gd name="connsiteX8" fmla="*/ 460485 w 461754"/>
                    <a:gd name="connsiteY8" fmla="*/ 49096 h 985301"/>
                    <a:gd name="connsiteX9" fmla="*/ 460485 w 461754"/>
                    <a:gd name="connsiteY9" fmla="*/ 985302 h 985301"/>
                    <a:gd name="connsiteX10" fmla="*/ 460485 w 461754"/>
                    <a:gd name="connsiteY10" fmla="*/ 985302 h 985301"/>
                    <a:gd name="connsiteX11" fmla="*/ 460485 w 461754"/>
                    <a:gd name="connsiteY11" fmla="*/ 985302 h 985301"/>
                    <a:gd name="connsiteX12" fmla="*/ 3386 w 461754"/>
                    <a:gd name="connsiteY12" fmla="*/ 936206 h 985301"/>
                    <a:gd name="connsiteX13" fmla="*/ 458792 w 461754"/>
                    <a:gd name="connsiteY13" fmla="*/ 983609 h 985301"/>
                    <a:gd name="connsiteX14" fmla="*/ 457099 w 461754"/>
                    <a:gd name="connsiteY14" fmla="*/ 50789 h 985301"/>
                    <a:gd name="connsiteX15" fmla="*/ 1694 w 461754"/>
                    <a:gd name="connsiteY15" fmla="*/ 3386 h 985301"/>
                    <a:gd name="connsiteX16" fmla="*/ 3386 w 461754"/>
                    <a:gd name="connsiteY16" fmla="*/ 936206 h 98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85301">
                      <a:moveTo>
                        <a:pt x="460485" y="985302"/>
                      </a:moveTo>
                      <a:cubicBezTo>
                        <a:pt x="460485" y="985302"/>
                        <a:pt x="460485" y="985302"/>
                        <a:pt x="460485" y="985302"/>
                      </a:cubicBezTo>
                      <a:lnTo>
                        <a:pt x="3386" y="937899"/>
                      </a:lnTo>
                      <a:cubicBezTo>
                        <a:pt x="3386" y="937899"/>
                        <a:pt x="1694" y="937899"/>
                        <a:pt x="1694" y="93620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85302"/>
                      </a:lnTo>
                      <a:cubicBezTo>
                        <a:pt x="462177" y="985302"/>
                        <a:pt x="462177" y="985302"/>
                        <a:pt x="460485" y="985302"/>
                      </a:cubicBezTo>
                      <a:cubicBezTo>
                        <a:pt x="460485" y="985302"/>
                        <a:pt x="460485" y="985302"/>
                        <a:pt x="460485" y="985302"/>
                      </a:cubicBezTo>
                      <a:close/>
                      <a:moveTo>
                        <a:pt x="3386" y="936206"/>
                      </a:moveTo>
                      <a:lnTo>
                        <a:pt x="458792" y="983609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93620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任意多边形: 形状 141"/>
                <p:cNvSpPr/>
                <p:nvPr/>
              </p:nvSpPr>
              <p:spPr>
                <a:xfrm>
                  <a:off x="8436699" y="4892226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图形 7"/>
            <p:cNvGrpSpPr/>
            <p:nvPr/>
          </p:nvGrpSpPr>
          <p:grpSpPr>
            <a:xfrm>
              <a:off x="4069545" y="5942688"/>
              <a:ext cx="653481" cy="336899"/>
              <a:chOff x="9330581" y="5930009"/>
              <a:chExt cx="653481" cy="336899"/>
            </a:xfrm>
          </p:grpSpPr>
          <p:sp>
            <p:nvSpPr>
              <p:cNvPr id="129" name="任意多边形: 形状 128"/>
              <p:cNvSpPr/>
              <p:nvPr/>
            </p:nvSpPr>
            <p:spPr>
              <a:xfrm>
                <a:off x="9789372" y="5979105"/>
                <a:ext cx="194690" cy="286109"/>
              </a:xfrm>
              <a:custGeom>
                <a:avLst/>
                <a:gdLst>
                  <a:gd name="connsiteX0" fmla="*/ 192998 w 194690"/>
                  <a:gd name="connsiteY0" fmla="*/ 0 h 286109"/>
                  <a:gd name="connsiteX1" fmla="*/ 194690 w 194690"/>
                  <a:gd name="connsiteY1" fmla="*/ 160831 h 286109"/>
                  <a:gd name="connsiteX2" fmla="*/ 1695 w 194690"/>
                  <a:gd name="connsiteY2" fmla="*/ 286110 h 286109"/>
                  <a:gd name="connsiteX3" fmla="*/ 0 w 194690"/>
                  <a:gd name="connsiteY3" fmla="*/ 126972 h 28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690" h="286109">
                    <a:moveTo>
                      <a:pt x="192998" y="0"/>
                    </a:moveTo>
                    <a:lnTo>
                      <a:pt x="194690" y="160831"/>
                    </a:lnTo>
                    <a:lnTo>
                      <a:pt x="1695" y="286110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9332275" y="6056980"/>
                <a:ext cx="458792" cy="208234"/>
              </a:xfrm>
              <a:custGeom>
                <a:avLst/>
                <a:gdLst>
                  <a:gd name="connsiteX0" fmla="*/ 457098 w 458792"/>
                  <a:gd name="connsiteY0" fmla="*/ 49096 h 208234"/>
                  <a:gd name="connsiteX1" fmla="*/ 458792 w 458792"/>
                  <a:gd name="connsiteY1" fmla="*/ 208234 h 208234"/>
                  <a:gd name="connsiteX2" fmla="*/ 1693 w 458792"/>
                  <a:gd name="connsiteY2" fmla="*/ 160831 h 208234"/>
                  <a:gd name="connsiteX3" fmla="*/ 0 w 458792"/>
                  <a:gd name="connsiteY3" fmla="*/ 0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208234">
                    <a:moveTo>
                      <a:pt x="457098" y="49096"/>
                    </a:moveTo>
                    <a:lnTo>
                      <a:pt x="458792" y="208234"/>
                    </a:lnTo>
                    <a:lnTo>
                      <a:pt x="1693" y="16083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9332275" y="593170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8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8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2" name="图形 7"/>
              <p:cNvGrpSpPr/>
              <p:nvPr/>
            </p:nvGrpSpPr>
            <p:grpSpPr>
              <a:xfrm>
                <a:off x="9330581" y="5930009"/>
                <a:ext cx="651788" cy="336899"/>
                <a:chOff x="9330581" y="5930009"/>
                <a:chExt cx="651788" cy="336899"/>
              </a:xfrm>
              <a:solidFill>
                <a:srgbClr val="F2F2F2"/>
              </a:solidFill>
            </p:grpSpPr>
            <p:sp>
              <p:nvSpPr>
                <p:cNvPr id="133" name="任意多边形: 形状 132"/>
                <p:cNvSpPr/>
                <p:nvPr/>
              </p:nvSpPr>
              <p:spPr>
                <a:xfrm>
                  <a:off x="9787680" y="5979105"/>
                  <a:ext cx="194690" cy="287802"/>
                </a:xfrm>
                <a:custGeom>
                  <a:avLst/>
                  <a:gdLst>
                    <a:gd name="connsiteX0" fmla="*/ 3387 w 194690"/>
                    <a:gd name="connsiteY0" fmla="*/ 287803 h 287802"/>
                    <a:gd name="connsiteX1" fmla="*/ 3387 w 194690"/>
                    <a:gd name="connsiteY1" fmla="*/ 287803 h 287802"/>
                    <a:gd name="connsiteX2" fmla="*/ 3387 w 194690"/>
                    <a:gd name="connsiteY2" fmla="*/ 287803 h 287802"/>
                    <a:gd name="connsiteX3" fmla="*/ 0 w 194690"/>
                    <a:gd name="connsiteY3" fmla="*/ 126972 h 287802"/>
                    <a:gd name="connsiteX4" fmla="*/ 0 w 194690"/>
                    <a:gd name="connsiteY4" fmla="*/ 125279 h 287802"/>
                    <a:gd name="connsiteX5" fmla="*/ 191305 w 194690"/>
                    <a:gd name="connsiteY5" fmla="*/ 0 h 287802"/>
                    <a:gd name="connsiteX6" fmla="*/ 192998 w 194690"/>
                    <a:gd name="connsiteY6" fmla="*/ 0 h 287802"/>
                    <a:gd name="connsiteX7" fmla="*/ 192998 w 194690"/>
                    <a:gd name="connsiteY7" fmla="*/ 1693 h 287802"/>
                    <a:gd name="connsiteX8" fmla="*/ 194690 w 194690"/>
                    <a:gd name="connsiteY8" fmla="*/ 162524 h 287802"/>
                    <a:gd name="connsiteX9" fmla="*/ 194690 w 194690"/>
                    <a:gd name="connsiteY9" fmla="*/ 164217 h 287802"/>
                    <a:gd name="connsiteX10" fmla="*/ 3387 w 194690"/>
                    <a:gd name="connsiteY10" fmla="*/ 287803 h 287802"/>
                    <a:gd name="connsiteX11" fmla="*/ 3387 w 194690"/>
                    <a:gd name="connsiteY11" fmla="*/ 287803 h 287802"/>
                    <a:gd name="connsiteX12" fmla="*/ 3387 w 194690"/>
                    <a:gd name="connsiteY12" fmla="*/ 126972 h 287802"/>
                    <a:gd name="connsiteX13" fmla="*/ 5080 w 194690"/>
                    <a:gd name="connsiteY13" fmla="*/ 284417 h 287802"/>
                    <a:gd name="connsiteX14" fmla="*/ 194690 w 194690"/>
                    <a:gd name="connsiteY14" fmla="*/ 160831 h 287802"/>
                    <a:gd name="connsiteX15" fmla="*/ 192998 w 194690"/>
                    <a:gd name="connsiteY15" fmla="*/ 3386 h 287802"/>
                    <a:gd name="connsiteX16" fmla="*/ 3387 w 194690"/>
                    <a:gd name="connsiteY16" fmla="*/ 126972 h 28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87802">
                      <a:moveTo>
                        <a:pt x="3387" y="287803"/>
                      </a:moveTo>
                      <a:cubicBezTo>
                        <a:pt x="3387" y="287803"/>
                        <a:pt x="3387" y="287803"/>
                        <a:pt x="3387" y="287803"/>
                      </a:cubicBezTo>
                      <a:cubicBezTo>
                        <a:pt x="3387" y="287803"/>
                        <a:pt x="1693" y="286110"/>
                        <a:pt x="3387" y="28780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62524"/>
                      </a:lnTo>
                      <a:cubicBezTo>
                        <a:pt x="194690" y="162524"/>
                        <a:pt x="194690" y="164217"/>
                        <a:pt x="194690" y="164217"/>
                      </a:cubicBezTo>
                      <a:lnTo>
                        <a:pt x="3387" y="287803"/>
                      </a:lnTo>
                      <a:cubicBezTo>
                        <a:pt x="3387" y="287803"/>
                        <a:pt x="3387" y="287803"/>
                        <a:pt x="3387" y="287803"/>
                      </a:cubicBezTo>
                      <a:close/>
                      <a:moveTo>
                        <a:pt x="3387" y="126972"/>
                      </a:moveTo>
                      <a:lnTo>
                        <a:pt x="5080" y="284417"/>
                      </a:lnTo>
                      <a:lnTo>
                        <a:pt x="194690" y="160831"/>
                      </a:lnTo>
                      <a:lnTo>
                        <a:pt x="192998" y="3386"/>
                      </a:lnTo>
                      <a:lnTo>
                        <a:pt x="3387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任意多边形: 形状 133"/>
                <p:cNvSpPr/>
                <p:nvPr/>
              </p:nvSpPr>
              <p:spPr>
                <a:xfrm>
                  <a:off x="9330581" y="6055288"/>
                  <a:ext cx="461755" cy="211619"/>
                </a:xfrm>
                <a:custGeom>
                  <a:avLst/>
                  <a:gdLst>
                    <a:gd name="connsiteX0" fmla="*/ 460486 w 461755"/>
                    <a:gd name="connsiteY0" fmla="*/ 211620 h 211619"/>
                    <a:gd name="connsiteX1" fmla="*/ 460486 w 461755"/>
                    <a:gd name="connsiteY1" fmla="*/ 211620 h 211619"/>
                    <a:gd name="connsiteX2" fmla="*/ 3386 w 461755"/>
                    <a:gd name="connsiteY2" fmla="*/ 164217 h 211619"/>
                    <a:gd name="connsiteX3" fmla="*/ 1694 w 461755"/>
                    <a:gd name="connsiteY3" fmla="*/ 162524 h 211619"/>
                    <a:gd name="connsiteX4" fmla="*/ 0 w 461755"/>
                    <a:gd name="connsiteY4" fmla="*/ 1693 h 211619"/>
                    <a:gd name="connsiteX5" fmla="*/ 0 w 461755"/>
                    <a:gd name="connsiteY5" fmla="*/ 0 h 211619"/>
                    <a:gd name="connsiteX6" fmla="*/ 1694 w 461755"/>
                    <a:gd name="connsiteY6" fmla="*/ 0 h 211619"/>
                    <a:gd name="connsiteX7" fmla="*/ 458791 w 461755"/>
                    <a:gd name="connsiteY7" fmla="*/ 47403 h 211619"/>
                    <a:gd name="connsiteX8" fmla="*/ 460486 w 461755"/>
                    <a:gd name="connsiteY8" fmla="*/ 49096 h 211619"/>
                    <a:gd name="connsiteX9" fmla="*/ 460486 w 461755"/>
                    <a:gd name="connsiteY9" fmla="*/ 211620 h 211619"/>
                    <a:gd name="connsiteX10" fmla="*/ 460486 w 461755"/>
                    <a:gd name="connsiteY10" fmla="*/ 211620 h 211619"/>
                    <a:gd name="connsiteX11" fmla="*/ 460486 w 461755"/>
                    <a:gd name="connsiteY11" fmla="*/ 211620 h 211619"/>
                    <a:gd name="connsiteX12" fmla="*/ 5080 w 461755"/>
                    <a:gd name="connsiteY12" fmla="*/ 160831 h 211619"/>
                    <a:gd name="connsiteX13" fmla="*/ 460486 w 461755"/>
                    <a:gd name="connsiteY13" fmla="*/ 208234 h 211619"/>
                    <a:gd name="connsiteX14" fmla="*/ 458791 w 461755"/>
                    <a:gd name="connsiteY14" fmla="*/ 50789 h 211619"/>
                    <a:gd name="connsiteX15" fmla="*/ 3386 w 461755"/>
                    <a:gd name="connsiteY15" fmla="*/ 3386 h 211619"/>
                    <a:gd name="connsiteX16" fmla="*/ 5080 w 461755"/>
                    <a:gd name="connsiteY16" fmla="*/ 160831 h 211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11619">
                      <a:moveTo>
                        <a:pt x="460486" y="211620"/>
                      </a:moveTo>
                      <a:cubicBezTo>
                        <a:pt x="460486" y="211620"/>
                        <a:pt x="460486" y="211620"/>
                        <a:pt x="460486" y="211620"/>
                      </a:cubicBezTo>
                      <a:lnTo>
                        <a:pt x="3386" y="164217"/>
                      </a:lnTo>
                      <a:cubicBezTo>
                        <a:pt x="3386" y="164217"/>
                        <a:pt x="1694" y="164217"/>
                        <a:pt x="1694" y="16252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11620"/>
                      </a:lnTo>
                      <a:cubicBezTo>
                        <a:pt x="462178" y="209927"/>
                        <a:pt x="462178" y="211620"/>
                        <a:pt x="460486" y="211620"/>
                      </a:cubicBezTo>
                      <a:cubicBezTo>
                        <a:pt x="462178" y="211620"/>
                        <a:pt x="460486" y="211620"/>
                        <a:pt x="460486" y="211620"/>
                      </a:cubicBezTo>
                      <a:close/>
                      <a:moveTo>
                        <a:pt x="5080" y="160831"/>
                      </a:moveTo>
                      <a:lnTo>
                        <a:pt x="460486" y="208234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80" y="16083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任意多边形: 形状 134"/>
                <p:cNvSpPr/>
                <p:nvPr/>
              </p:nvSpPr>
              <p:spPr>
                <a:xfrm>
                  <a:off x="9330581" y="5930009"/>
                  <a:ext cx="651788" cy="176068"/>
                </a:xfrm>
                <a:custGeom>
                  <a:avLst/>
                  <a:gdLst>
                    <a:gd name="connsiteX0" fmla="*/ 458791 w 651788"/>
                    <a:gd name="connsiteY0" fmla="*/ 176068 h 176068"/>
                    <a:gd name="connsiteX1" fmla="*/ 458791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5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1 w 651788"/>
                    <a:gd name="connsiteY10" fmla="*/ 176068 h 176068"/>
                    <a:gd name="connsiteX11" fmla="*/ 458791 w 651788"/>
                    <a:gd name="connsiteY11" fmla="*/ 176068 h 176068"/>
                    <a:gd name="connsiteX12" fmla="*/ 5080 w 651788"/>
                    <a:gd name="connsiteY12" fmla="*/ 126972 h 176068"/>
                    <a:gd name="connsiteX13" fmla="*/ 458791 w 651788"/>
                    <a:gd name="connsiteY13" fmla="*/ 174375 h 176068"/>
                    <a:gd name="connsiteX14" fmla="*/ 646711 w 651788"/>
                    <a:gd name="connsiteY14" fmla="*/ 50789 h 176068"/>
                    <a:gd name="connsiteX15" fmla="*/ 192998 w 651788"/>
                    <a:gd name="connsiteY15" fmla="*/ 3386 h 176068"/>
                    <a:gd name="connsiteX16" fmla="*/ 5080 w 651788"/>
                    <a:gd name="connsiteY16" fmla="*/ 126972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6" y="176068"/>
                        <a:pt x="458791" y="176068"/>
                        <a:pt x="458791" y="176068"/>
                      </a:cubicBezTo>
                      <a:close/>
                      <a:moveTo>
                        <a:pt x="5080" y="126972"/>
                      </a:moveTo>
                      <a:lnTo>
                        <a:pt x="458791" y="174375"/>
                      </a:lnTo>
                      <a:lnTo>
                        <a:pt x="646711" y="50789"/>
                      </a:lnTo>
                      <a:lnTo>
                        <a:pt x="192998" y="3386"/>
                      </a:lnTo>
                      <a:lnTo>
                        <a:pt x="5080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7" name="图形 7"/>
            <p:cNvGrpSpPr/>
            <p:nvPr/>
          </p:nvGrpSpPr>
          <p:grpSpPr>
            <a:xfrm>
              <a:off x="710717" y="5826720"/>
              <a:ext cx="651788" cy="548518"/>
              <a:chOff x="5971753" y="5284992"/>
              <a:chExt cx="651788" cy="548518"/>
            </a:xfrm>
          </p:grpSpPr>
          <p:sp>
            <p:nvSpPr>
              <p:cNvPr id="122" name="任意多边形: 形状 121"/>
              <p:cNvSpPr/>
              <p:nvPr/>
            </p:nvSpPr>
            <p:spPr>
              <a:xfrm>
                <a:off x="6430545" y="5334088"/>
                <a:ext cx="191304" cy="499422"/>
              </a:xfrm>
              <a:custGeom>
                <a:avLst/>
                <a:gdLst>
                  <a:gd name="connsiteX0" fmla="*/ 191304 w 191304"/>
                  <a:gd name="connsiteY0" fmla="*/ 0 h 499422"/>
                  <a:gd name="connsiteX1" fmla="*/ 191304 w 191304"/>
                  <a:gd name="connsiteY1" fmla="*/ 372451 h 499422"/>
                  <a:gd name="connsiteX2" fmla="*/ 0 w 191304"/>
                  <a:gd name="connsiteY2" fmla="*/ 499423 h 499422"/>
                  <a:gd name="connsiteX3" fmla="*/ 0 w 191304"/>
                  <a:gd name="connsiteY3" fmla="*/ 125279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499422">
                    <a:moveTo>
                      <a:pt x="191304" y="0"/>
                    </a:moveTo>
                    <a:lnTo>
                      <a:pt x="191304" y="372451"/>
                    </a:lnTo>
                    <a:lnTo>
                      <a:pt x="0" y="4994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5973446" y="5411964"/>
                <a:ext cx="457098" cy="421546"/>
              </a:xfrm>
              <a:custGeom>
                <a:avLst/>
                <a:gdLst>
                  <a:gd name="connsiteX0" fmla="*/ 457099 w 457098"/>
                  <a:gd name="connsiteY0" fmla="*/ 47403 h 421546"/>
                  <a:gd name="connsiteX1" fmla="*/ 457099 w 457098"/>
                  <a:gd name="connsiteY1" fmla="*/ 421547 h 421546"/>
                  <a:gd name="connsiteX2" fmla="*/ 0 w 457098"/>
                  <a:gd name="connsiteY2" fmla="*/ 372451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7403"/>
                    </a:moveTo>
                    <a:lnTo>
                      <a:pt x="457099" y="421547"/>
                    </a:lnTo>
                    <a:lnTo>
                      <a:pt x="0" y="37245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5973446" y="528499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6972 h 174374"/>
                  <a:gd name="connsiteX2" fmla="*/ 457099 w 648402"/>
                  <a:gd name="connsiteY2" fmla="*/ 174375 h 174374"/>
                  <a:gd name="connsiteX3" fmla="*/ 648403 w 648402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3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5" name="图形 7"/>
              <p:cNvGrpSpPr/>
              <p:nvPr/>
            </p:nvGrpSpPr>
            <p:grpSpPr>
              <a:xfrm>
                <a:off x="5971753" y="5284992"/>
                <a:ext cx="651788" cy="548518"/>
                <a:chOff x="5971753" y="5284992"/>
                <a:chExt cx="651788" cy="548518"/>
              </a:xfrm>
              <a:solidFill>
                <a:srgbClr val="F2F2F2"/>
              </a:solidFill>
            </p:grpSpPr>
            <p:sp>
              <p:nvSpPr>
                <p:cNvPr id="126" name="任意多边形: 形状 125"/>
                <p:cNvSpPr/>
                <p:nvPr/>
              </p:nvSpPr>
              <p:spPr>
                <a:xfrm>
                  <a:off x="6428852" y="5332395"/>
                  <a:ext cx="192996" cy="501115"/>
                </a:xfrm>
                <a:custGeom>
                  <a:avLst/>
                  <a:gdLst>
                    <a:gd name="connsiteX0" fmla="*/ 1693 w 192996"/>
                    <a:gd name="connsiteY0" fmla="*/ 501116 h 501115"/>
                    <a:gd name="connsiteX1" fmla="*/ 1693 w 192996"/>
                    <a:gd name="connsiteY1" fmla="*/ 501116 h 501115"/>
                    <a:gd name="connsiteX2" fmla="*/ 1693 w 192996"/>
                    <a:gd name="connsiteY2" fmla="*/ 501116 h 501115"/>
                    <a:gd name="connsiteX3" fmla="*/ 0 w 192996"/>
                    <a:gd name="connsiteY3" fmla="*/ 126972 h 501115"/>
                    <a:gd name="connsiteX4" fmla="*/ 0 w 192996"/>
                    <a:gd name="connsiteY4" fmla="*/ 125279 h 501115"/>
                    <a:gd name="connsiteX5" fmla="*/ 191304 w 192996"/>
                    <a:gd name="connsiteY5" fmla="*/ 0 h 501115"/>
                    <a:gd name="connsiteX6" fmla="*/ 192997 w 192996"/>
                    <a:gd name="connsiteY6" fmla="*/ 0 h 501115"/>
                    <a:gd name="connsiteX7" fmla="*/ 192997 w 192996"/>
                    <a:gd name="connsiteY7" fmla="*/ 1693 h 501115"/>
                    <a:gd name="connsiteX8" fmla="*/ 192997 w 192996"/>
                    <a:gd name="connsiteY8" fmla="*/ 375837 h 501115"/>
                    <a:gd name="connsiteX9" fmla="*/ 192997 w 192996"/>
                    <a:gd name="connsiteY9" fmla="*/ 377530 h 501115"/>
                    <a:gd name="connsiteX10" fmla="*/ 1693 w 192996"/>
                    <a:gd name="connsiteY10" fmla="*/ 501116 h 501115"/>
                    <a:gd name="connsiteX11" fmla="*/ 1693 w 192996"/>
                    <a:gd name="connsiteY11" fmla="*/ 501116 h 501115"/>
                    <a:gd name="connsiteX12" fmla="*/ 3386 w 192996"/>
                    <a:gd name="connsiteY12" fmla="*/ 126972 h 501115"/>
                    <a:gd name="connsiteX13" fmla="*/ 3386 w 192996"/>
                    <a:gd name="connsiteY13" fmla="*/ 497730 h 501115"/>
                    <a:gd name="connsiteX14" fmla="*/ 192997 w 192996"/>
                    <a:gd name="connsiteY14" fmla="*/ 374144 h 501115"/>
                    <a:gd name="connsiteX15" fmla="*/ 192997 w 192996"/>
                    <a:gd name="connsiteY15" fmla="*/ 3386 h 501115"/>
                    <a:gd name="connsiteX16" fmla="*/ 3386 w 192996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501115">
                      <a:moveTo>
                        <a:pt x="1693" y="501116"/>
                      </a:moveTo>
                      <a:cubicBezTo>
                        <a:pt x="1693" y="501116"/>
                        <a:pt x="1693" y="501116"/>
                        <a:pt x="1693" y="501116"/>
                      </a:cubicBezTo>
                      <a:cubicBezTo>
                        <a:pt x="0" y="501116"/>
                        <a:pt x="0" y="501116"/>
                        <a:pt x="1693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75837"/>
                      </a:lnTo>
                      <a:cubicBezTo>
                        <a:pt x="192997" y="375837"/>
                        <a:pt x="192997" y="377530"/>
                        <a:pt x="192997" y="377530"/>
                      </a:cubicBezTo>
                      <a:lnTo>
                        <a:pt x="1693" y="501116"/>
                      </a:lnTo>
                      <a:cubicBezTo>
                        <a:pt x="1693" y="501116"/>
                        <a:pt x="1693" y="501116"/>
                        <a:pt x="1693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7" y="374144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5971753" y="5408578"/>
                  <a:ext cx="460484" cy="424932"/>
                </a:xfrm>
                <a:custGeom>
                  <a:avLst/>
                  <a:gdLst>
                    <a:gd name="connsiteX0" fmla="*/ 458791 w 460484"/>
                    <a:gd name="connsiteY0" fmla="*/ 424933 h 424932"/>
                    <a:gd name="connsiteX1" fmla="*/ 458791 w 460484"/>
                    <a:gd name="connsiteY1" fmla="*/ 424933 h 424932"/>
                    <a:gd name="connsiteX2" fmla="*/ 1693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3 w 460484"/>
                    <a:gd name="connsiteY6" fmla="*/ 0 h 424932"/>
                    <a:gd name="connsiteX7" fmla="*/ 458791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1 w 460484"/>
                    <a:gd name="connsiteY9" fmla="*/ 424933 h 424932"/>
                    <a:gd name="connsiteX10" fmla="*/ 458791 w 460484"/>
                    <a:gd name="connsiteY10" fmla="*/ 424933 h 424932"/>
                    <a:gd name="connsiteX11" fmla="*/ 458791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1 w 460484"/>
                    <a:gd name="connsiteY13" fmla="*/ 421546 h 424932"/>
                    <a:gd name="connsiteX14" fmla="*/ 458791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1" y="424933"/>
                      </a:moveTo>
                      <a:cubicBezTo>
                        <a:pt x="458791" y="424933"/>
                        <a:pt x="458791" y="424933"/>
                        <a:pt x="458791" y="424933"/>
                      </a:cubicBezTo>
                      <a:lnTo>
                        <a:pt x="1693" y="377530"/>
                      </a:lnTo>
                      <a:cubicBezTo>
                        <a:pt x="1693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424933"/>
                      </a:lnTo>
                      <a:cubicBezTo>
                        <a:pt x="460485" y="424933"/>
                        <a:pt x="460485" y="424933"/>
                        <a:pt x="458791" y="424933"/>
                      </a:cubicBezTo>
                      <a:cubicBezTo>
                        <a:pt x="458791" y="424933"/>
                        <a:pt x="458791" y="424933"/>
                        <a:pt x="458791" y="424933"/>
                      </a:cubicBezTo>
                      <a:close/>
                      <a:moveTo>
                        <a:pt x="3386" y="374144"/>
                      </a:moveTo>
                      <a:lnTo>
                        <a:pt x="458791" y="421546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: 形状 127"/>
                <p:cNvSpPr/>
                <p:nvPr/>
              </p:nvSpPr>
              <p:spPr>
                <a:xfrm>
                  <a:off x="5971753" y="528499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8" name="图形 7"/>
            <p:cNvGrpSpPr/>
            <p:nvPr/>
          </p:nvGrpSpPr>
          <p:grpSpPr>
            <a:xfrm>
              <a:off x="2931878" y="5881741"/>
              <a:ext cx="651788" cy="509580"/>
              <a:chOff x="8192914" y="5869062"/>
              <a:chExt cx="651788" cy="509580"/>
            </a:xfrm>
          </p:grpSpPr>
          <p:sp>
            <p:nvSpPr>
              <p:cNvPr id="115" name="任意多边形: 形状 114"/>
              <p:cNvSpPr/>
              <p:nvPr/>
            </p:nvSpPr>
            <p:spPr>
              <a:xfrm>
                <a:off x="8651705" y="5918158"/>
                <a:ext cx="192997" cy="458791"/>
              </a:xfrm>
              <a:custGeom>
                <a:avLst/>
                <a:gdLst>
                  <a:gd name="connsiteX0" fmla="*/ 192998 w 192997"/>
                  <a:gd name="connsiteY0" fmla="*/ 0 h 458791"/>
                  <a:gd name="connsiteX1" fmla="*/ 192998 w 192997"/>
                  <a:gd name="connsiteY1" fmla="*/ 333512 h 458791"/>
                  <a:gd name="connsiteX2" fmla="*/ 0 w 192997"/>
                  <a:gd name="connsiteY2" fmla="*/ 458792 h 458791"/>
                  <a:gd name="connsiteX3" fmla="*/ 0 w 192997"/>
                  <a:gd name="connsiteY3" fmla="*/ 125279 h 45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458791">
                    <a:moveTo>
                      <a:pt x="192998" y="0"/>
                    </a:moveTo>
                    <a:lnTo>
                      <a:pt x="192998" y="333512"/>
                    </a:lnTo>
                    <a:lnTo>
                      <a:pt x="0" y="45879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8194607" y="5996034"/>
                <a:ext cx="457098" cy="380915"/>
              </a:xfrm>
              <a:custGeom>
                <a:avLst/>
                <a:gdLst>
                  <a:gd name="connsiteX0" fmla="*/ 457099 w 457098"/>
                  <a:gd name="connsiteY0" fmla="*/ 47403 h 380915"/>
                  <a:gd name="connsiteX1" fmla="*/ 457099 w 457098"/>
                  <a:gd name="connsiteY1" fmla="*/ 380916 h 380915"/>
                  <a:gd name="connsiteX2" fmla="*/ 0 w 457098"/>
                  <a:gd name="connsiteY2" fmla="*/ 333512 h 380915"/>
                  <a:gd name="connsiteX3" fmla="*/ 0 w 457098"/>
                  <a:gd name="connsiteY3" fmla="*/ 0 h 38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80915">
                    <a:moveTo>
                      <a:pt x="457099" y="47403"/>
                    </a:moveTo>
                    <a:lnTo>
                      <a:pt x="457099" y="380916"/>
                    </a:lnTo>
                    <a:lnTo>
                      <a:pt x="0" y="333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/>
              <p:cNvSpPr/>
              <p:nvPr/>
            </p:nvSpPr>
            <p:spPr>
              <a:xfrm>
                <a:off x="8194607" y="5870755"/>
                <a:ext cx="650096" cy="172681"/>
              </a:xfrm>
              <a:custGeom>
                <a:avLst/>
                <a:gdLst>
                  <a:gd name="connsiteX0" fmla="*/ 191304 w 650096"/>
                  <a:gd name="connsiteY0" fmla="*/ 0 h 172681"/>
                  <a:gd name="connsiteX1" fmla="*/ 0 w 650096"/>
                  <a:gd name="connsiteY1" fmla="*/ 125279 h 172681"/>
                  <a:gd name="connsiteX2" fmla="*/ 457099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8" name="图形 7"/>
              <p:cNvGrpSpPr/>
              <p:nvPr/>
            </p:nvGrpSpPr>
            <p:grpSpPr>
              <a:xfrm>
                <a:off x="8192914" y="5869062"/>
                <a:ext cx="651788" cy="509580"/>
                <a:chOff x="8192914" y="5869062"/>
                <a:chExt cx="651788" cy="509580"/>
              </a:xfrm>
              <a:solidFill>
                <a:srgbClr val="F2F2F2"/>
              </a:solidFill>
            </p:grpSpPr>
            <p:sp>
              <p:nvSpPr>
                <p:cNvPr id="119" name="任意多边形: 形状 118"/>
                <p:cNvSpPr/>
                <p:nvPr/>
              </p:nvSpPr>
              <p:spPr>
                <a:xfrm>
                  <a:off x="8650013" y="5916465"/>
                  <a:ext cx="192996" cy="462177"/>
                </a:xfrm>
                <a:custGeom>
                  <a:avLst/>
                  <a:gdLst>
                    <a:gd name="connsiteX0" fmla="*/ 1693 w 192996"/>
                    <a:gd name="connsiteY0" fmla="*/ 462177 h 462177"/>
                    <a:gd name="connsiteX1" fmla="*/ 1693 w 192996"/>
                    <a:gd name="connsiteY1" fmla="*/ 462177 h 462177"/>
                    <a:gd name="connsiteX2" fmla="*/ 1693 w 192996"/>
                    <a:gd name="connsiteY2" fmla="*/ 462177 h 462177"/>
                    <a:gd name="connsiteX3" fmla="*/ 0 w 192996"/>
                    <a:gd name="connsiteY3" fmla="*/ 126972 h 462177"/>
                    <a:gd name="connsiteX4" fmla="*/ 0 w 192996"/>
                    <a:gd name="connsiteY4" fmla="*/ 125279 h 462177"/>
                    <a:gd name="connsiteX5" fmla="*/ 191304 w 192996"/>
                    <a:gd name="connsiteY5" fmla="*/ 0 h 462177"/>
                    <a:gd name="connsiteX6" fmla="*/ 192997 w 192996"/>
                    <a:gd name="connsiteY6" fmla="*/ 0 h 462177"/>
                    <a:gd name="connsiteX7" fmla="*/ 192997 w 192996"/>
                    <a:gd name="connsiteY7" fmla="*/ 1693 h 462177"/>
                    <a:gd name="connsiteX8" fmla="*/ 192997 w 192996"/>
                    <a:gd name="connsiteY8" fmla="*/ 335205 h 462177"/>
                    <a:gd name="connsiteX9" fmla="*/ 192997 w 192996"/>
                    <a:gd name="connsiteY9" fmla="*/ 336899 h 462177"/>
                    <a:gd name="connsiteX10" fmla="*/ 1693 w 192996"/>
                    <a:gd name="connsiteY10" fmla="*/ 462177 h 462177"/>
                    <a:gd name="connsiteX11" fmla="*/ 1693 w 192996"/>
                    <a:gd name="connsiteY11" fmla="*/ 462177 h 462177"/>
                    <a:gd name="connsiteX12" fmla="*/ 3385 w 192996"/>
                    <a:gd name="connsiteY12" fmla="*/ 128665 h 462177"/>
                    <a:gd name="connsiteX13" fmla="*/ 3385 w 192996"/>
                    <a:gd name="connsiteY13" fmla="*/ 458792 h 462177"/>
                    <a:gd name="connsiteX14" fmla="*/ 192997 w 192996"/>
                    <a:gd name="connsiteY14" fmla="*/ 335205 h 462177"/>
                    <a:gd name="connsiteX15" fmla="*/ 192997 w 192996"/>
                    <a:gd name="connsiteY15" fmla="*/ 5079 h 462177"/>
                    <a:gd name="connsiteX16" fmla="*/ 3385 w 192996"/>
                    <a:gd name="connsiteY16" fmla="*/ 128665 h 46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462177">
                      <a:moveTo>
                        <a:pt x="1693" y="462177"/>
                      </a:moveTo>
                      <a:cubicBezTo>
                        <a:pt x="1693" y="462177"/>
                        <a:pt x="1693" y="462177"/>
                        <a:pt x="1693" y="462177"/>
                      </a:cubicBezTo>
                      <a:cubicBezTo>
                        <a:pt x="1693" y="462177"/>
                        <a:pt x="1693" y="462177"/>
                        <a:pt x="1693" y="46217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35205"/>
                      </a:lnTo>
                      <a:cubicBezTo>
                        <a:pt x="192997" y="335205"/>
                        <a:pt x="192997" y="336899"/>
                        <a:pt x="192997" y="336899"/>
                      </a:cubicBezTo>
                      <a:lnTo>
                        <a:pt x="1693" y="462177"/>
                      </a:lnTo>
                      <a:cubicBezTo>
                        <a:pt x="3385" y="462177"/>
                        <a:pt x="3385" y="462177"/>
                        <a:pt x="1693" y="462177"/>
                      </a:cubicBezTo>
                      <a:close/>
                      <a:moveTo>
                        <a:pt x="3385" y="128665"/>
                      </a:moveTo>
                      <a:lnTo>
                        <a:pt x="3385" y="458792"/>
                      </a:lnTo>
                      <a:lnTo>
                        <a:pt x="192997" y="335205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8192914" y="5994341"/>
                  <a:ext cx="460483" cy="384301"/>
                </a:xfrm>
                <a:custGeom>
                  <a:avLst/>
                  <a:gdLst>
                    <a:gd name="connsiteX0" fmla="*/ 458791 w 460483"/>
                    <a:gd name="connsiteY0" fmla="*/ 384301 h 384301"/>
                    <a:gd name="connsiteX1" fmla="*/ 458791 w 460483"/>
                    <a:gd name="connsiteY1" fmla="*/ 384301 h 384301"/>
                    <a:gd name="connsiteX2" fmla="*/ 1693 w 460483"/>
                    <a:gd name="connsiteY2" fmla="*/ 336899 h 384301"/>
                    <a:gd name="connsiteX3" fmla="*/ 0 w 460483"/>
                    <a:gd name="connsiteY3" fmla="*/ 335205 h 384301"/>
                    <a:gd name="connsiteX4" fmla="*/ 0 w 460483"/>
                    <a:gd name="connsiteY4" fmla="*/ 1693 h 384301"/>
                    <a:gd name="connsiteX5" fmla="*/ 0 w 460483"/>
                    <a:gd name="connsiteY5" fmla="*/ 0 h 384301"/>
                    <a:gd name="connsiteX6" fmla="*/ 1693 w 460483"/>
                    <a:gd name="connsiteY6" fmla="*/ 0 h 384301"/>
                    <a:gd name="connsiteX7" fmla="*/ 458791 w 460483"/>
                    <a:gd name="connsiteY7" fmla="*/ 47403 h 384301"/>
                    <a:gd name="connsiteX8" fmla="*/ 460484 w 460483"/>
                    <a:gd name="connsiteY8" fmla="*/ 49096 h 384301"/>
                    <a:gd name="connsiteX9" fmla="*/ 458791 w 460483"/>
                    <a:gd name="connsiteY9" fmla="*/ 384301 h 384301"/>
                    <a:gd name="connsiteX10" fmla="*/ 458791 w 460483"/>
                    <a:gd name="connsiteY10" fmla="*/ 384301 h 384301"/>
                    <a:gd name="connsiteX11" fmla="*/ 458791 w 460483"/>
                    <a:gd name="connsiteY11" fmla="*/ 384301 h 384301"/>
                    <a:gd name="connsiteX12" fmla="*/ 3385 w 460483"/>
                    <a:gd name="connsiteY12" fmla="*/ 333512 h 384301"/>
                    <a:gd name="connsiteX13" fmla="*/ 458791 w 460483"/>
                    <a:gd name="connsiteY13" fmla="*/ 380916 h 384301"/>
                    <a:gd name="connsiteX14" fmla="*/ 458791 w 460483"/>
                    <a:gd name="connsiteY14" fmla="*/ 50789 h 384301"/>
                    <a:gd name="connsiteX15" fmla="*/ 3385 w 460483"/>
                    <a:gd name="connsiteY15" fmla="*/ 3386 h 384301"/>
                    <a:gd name="connsiteX16" fmla="*/ 3385 w 460483"/>
                    <a:gd name="connsiteY16" fmla="*/ 333512 h 38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384301">
                      <a:moveTo>
                        <a:pt x="458791" y="384301"/>
                      </a:moveTo>
                      <a:cubicBezTo>
                        <a:pt x="458791" y="384301"/>
                        <a:pt x="458791" y="384301"/>
                        <a:pt x="458791" y="384301"/>
                      </a:cubicBezTo>
                      <a:lnTo>
                        <a:pt x="1693" y="336899"/>
                      </a:lnTo>
                      <a:cubicBezTo>
                        <a:pt x="1693" y="336899"/>
                        <a:pt x="0" y="336899"/>
                        <a:pt x="0" y="335205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384301"/>
                      </a:lnTo>
                      <a:cubicBezTo>
                        <a:pt x="460484" y="382609"/>
                        <a:pt x="460484" y="384301"/>
                        <a:pt x="458791" y="384301"/>
                      </a:cubicBezTo>
                      <a:cubicBezTo>
                        <a:pt x="460484" y="384301"/>
                        <a:pt x="460484" y="384301"/>
                        <a:pt x="458791" y="384301"/>
                      </a:cubicBezTo>
                      <a:close/>
                      <a:moveTo>
                        <a:pt x="3385" y="333512"/>
                      </a:moveTo>
                      <a:lnTo>
                        <a:pt x="458791" y="380916"/>
                      </a:lnTo>
                      <a:lnTo>
                        <a:pt x="458791" y="50789"/>
                      </a:lnTo>
                      <a:lnTo>
                        <a:pt x="3385" y="3386"/>
                      </a:lnTo>
                      <a:lnTo>
                        <a:pt x="3385" y="3335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8192914" y="586906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09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4" y="176068"/>
                        <a:pt x="460484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09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" name="图形 7"/>
            <p:cNvGrpSpPr/>
            <p:nvPr/>
          </p:nvGrpSpPr>
          <p:grpSpPr>
            <a:xfrm>
              <a:off x="1394672" y="5825874"/>
              <a:ext cx="651788" cy="446940"/>
              <a:chOff x="6655708" y="5813195"/>
              <a:chExt cx="651788" cy="446940"/>
            </a:xfrm>
          </p:grpSpPr>
          <p:sp>
            <p:nvSpPr>
              <p:cNvPr id="108" name="任意多边形: 形状 107"/>
              <p:cNvSpPr/>
              <p:nvPr/>
            </p:nvSpPr>
            <p:spPr>
              <a:xfrm>
                <a:off x="7114500" y="5862290"/>
                <a:ext cx="191304" cy="396152"/>
              </a:xfrm>
              <a:custGeom>
                <a:avLst/>
                <a:gdLst>
                  <a:gd name="connsiteX0" fmla="*/ 191304 w 191304"/>
                  <a:gd name="connsiteY0" fmla="*/ 0 h 396152"/>
                  <a:gd name="connsiteX1" fmla="*/ 191304 w 191304"/>
                  <a:gd name="connsiteY1" fmla="*/ 270873 h 396152"/>
                  <a:gd name="connsiteX2" fmla="*/ 0 w 191304"/>
                  <a:gd name="connsiteY2" fmla="*/ 396152 h 396152"/>
                  <a:gd name="connsiteX3" fmla="*/ 0 w 191304"/>
                  <a:gd name="connsiteY3" fmla="*/ 125279 h 39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96152">
                    <a:moveTo>
                      <a:pt x="191304" y="0"/>
                    </a:moveTo>
                    <a:lnTo>
                      <a:pt x="191304" y="270873"/>
                    </a:lnTo>
                    <a:lnTo>
                      <a:pt x="0" y="39615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6655708" y="5940166"/>
                <a:ext cx="458792" cy="318276"/>
              </a:xfrm>
              <a:custGeom>
                <a:avLst/>
                <a:gdLst>
                  <a:gd name="connsiteX0" fmla="*/ 458792 w 458792"/>
                  <a:gd name="connsiteY0" fmla="*/ 47403 h 318276"/>
                  <a:gd name="connsiteX1" fmla="*/ 458792 w 458792"/>
                  <a:gd name="connsiteY1" fmla="*/ 318276 h 318276"/>
                  <a:gd name="connsiteX2" fmla="*/ 0 w 458792"/>
                  <a:gd name="connsiteY2" fmla="*/ 270873 h 318276"/>
                  <a:gd name="connsiteX3" fmla="*/ 0 w 458792"/>
                  <a:gd name="connsiteY3" fmla="*/ 0 h 31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318276">
                    <a:moveTo>
                      <a:pt x="458792" y="47403"/>
                    </a:moveTo>
                    <a:lnTo>
                      <a:pt x="458792" y="318276"/>
                    </a:lnTo>
                    <a:lnTo>
                      <a:pt x="0" y="27087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/>
              <p:nvPr/>
            </p:nvSpPr>
            <p:spPr>
              <a:xfrm>
                <a:off x="6655708" y="5814888"/>
                <a:ext cx="650096" cy="172681"/>
              </a:xfrm>
              <a:custGeom>
                <a:avLst/>
                <a:gdLst>
                  <a:gd name="connsiteX0" fmla="*/ 192998 w 650096"/>
                  <a:gd name="connsiteY0" fmla="*/ 0 h 172681"/>
                  <a:gd name="connsiteX1" fmla="*/ 0 w 650096"/>
                  <a:gd name="connsiteY1" fmla="*/ 125279 h 172681"/>
                  <a:gd name="connsiteX2" fmla="*/ 458792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2998" y="0"/>
                    </a:moveTo>
                    <a:lnTo>
                      <a:pt x="0" y="125279"/>
                    </a:lnTo>
                    <a:lnTo>
                      <a:pt x="458792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1" name="图形 7"/>
              <p:cNvGrpSpPr/>
              <p:nvPr/>
            </p:nvGrpSpPr>
            <p:grpSpPr>
              <a:xfrm>
                <a:off x="6655708" y="5813195"/>
                <a:ext cx="651788" cy="446940"/>
                <a:chOff x="6655708" y="5813195"/>
                <a:chExt cx="651788" cy="446940"/>
              </a:xfrm>
              <a:solidFill>
                <a:srgbClr val="F2F2F2"/>
              </a:solidFill>
            </p:grpSpPr>
            <p:sp>
              <p:nvSpPr>
                <p:cNvPr id="112" name="任意多边形: 形状 111"/>
                <p:cNvSpPr/>
                <p:nvPr/>
              </p:nvSpPr>
              <p:spPr>
                <a:xfrm>
                  <a:off x="7112806" y="5860597"/>
                  <a:ext cx="192997" cy="399537"/>
                </a:xfrm>
                <a:custGeom>
                  <a:avLst/>
                  <a:gdLst>
                    <a:gd name="connsiteX0" fmla="*/ 1694 w 192997"/>
                    <a:gd name="connsiteY0" fmla="*/ 399538 h 399537"/>
                    <a:gd name="connsiteX1" fmla="*/ 1694 w 192997"/>
                    <a:gd name="connsiteY1" fmla="*/ 399538 h 399537"/>
                    <a:gd name="connsiteX2" fmla="*/ 1694 w 192997"/>
                    <a:gd name="connsiteY2" fmla="*/ 399538 h 399537"/>
                    <a:gd name="connsiteX3" fmla="*/ 0 w 192997"/>
                    <a:gd name="connsiteY3" fmla="*/ 126972 h 399537"/>
                    <a:gd name="connsiteX4" fmla="*/ 0 w 192997"/>
                    <a:gd name="connsiteY4" fmla="*/ 125279 h 399537"/>
                    <a:gd name="connsiteX5" fmla="*/ 191305 w 192997"/>
                    <a:gd name="connsiteY5" fmla="*/ 0 h 399537"/>
                    <a:gd name="connsiteX6" fmla="*/ 192998 w 192997"/>
                    <a:gd name="connsiteY6" fmla="*/ 0 h 399537"/>
                    <a:gd name="connsiteX7" fmla="*/ 192998 w 192997"/>
                    <a:gd name="connsiteY7" fmla="*/ 1693 h 399537"/>
                    <a:gd name="connsiteX8" fmla="*/ 192998 w 192997"/>
                    <a:gd name="connsiteY8" fmla="*/ 272566 h 399537"/>
                    <a:gd name="connsiteX9" fmla="*/ 192998 w 192997"/>
                    <a:gd name="connsiteY9" fmla="*/ 274259 h 399537"/>
                    <a:gd name="connsiteX10" fmla="*/ 1694 w 192997"/>
                    <a:gd name="connsiteY10" fmla="*/ 399538 h 399537"/>
                    <a:gd name="connsiteX11" fmla="*/ 1694 w 192997"/>
                    <a:gd name="connsiteY11" fmla="*/ 399538 h 399537"/>
                    <a:gd name="connsiteX12" fmla="*/ 1694 w 192997"/>
                    <a:gd name="connsiteY12" fmla="*/ 128665 h 399537"/>
                    <a:gd name="connsiteX13" fmla="*/ 1694 w 192997"/>
                    <a:gd name="connsiteY13" fmla="*/ 396152 h 399537"/>
                    <a:gd name="connsiteX14" fmla="*/ 191305 w 192997"/>
                    <a:gd name="connsiteY14" fmla="*/ 272566 h 399537"/>
                    <a:gd name="connsiteX15" fmla="*/ 191305 w 192997"/>
                    <a:gd name="connsiteY15" fmla="*/ 5079 h 399537"/>
                    <a:gd name="connsiteX16" fmla="*/ 1694 w 192997"/>
                    <a:gd name="connsiteY16" fmla="*/ 128665 h 3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399537">
                      <a:moveTo>
                        <a:pt x="1694" y="399538"/>
                      </a:moveTo>
                      <a:cubicBezTo>
                        <a:pt x="0" y="399538"/>
                        <a:pt x="0" y="399538"/>
                        <a:pt x="1694" y="399538"/>
                      </a:cubicBezTo>
                      <a:cubicBezTo>
                        <a:pt x="0" y="399538"/>
                        <a:pt x="0" y="399538"/>
                        <a:pt x="1694" y="39953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72566"/>
                      </a:lnTo>
                      <a:cubicBezTo>
                        <a:pt x="192998" y="272566"/>
                        <a:pt x="192998" y="274259"/>
                        <a:pt x="192998" y="274259"/>
                      </a:cubicBezTo>
                      <a:lnTo>
                        <a:pt x="1694" y="399538"/>
                      </a:lnTo>
                      <a:cubicBezTo>
                        <a:pt x="1694" y="399538"/>
                        <a:pt x="1694" y="399538"/>
                        <a:pt x="1694" y="399538"/>
                      </a:cubicBezTo>
                      <a:close/>
                      <a:moveTo>
                        <a:pt x="1694" y="128665"/>
                      </a:moveTo>
                      <a:lnTo>
                        <a:pt x="1694" y="396152"/>
                      </a:lnTo>
                      <a:lnTo>
                        <a:pt x="191305" y="272566"/>
                      </a:lnTo>
                      <a:lnTo>
                        <a:pt x="191305" y="5079"/>
                      </a:lnTo>
                      <a:lnTo>
                        <a:pt x="1694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: 形状 112"/>
                <p:cNvSpPr/>
                <p:nvPr/>
              </p:nvSpPr>
              <p:spPr>
                <a:xfrm>
                  <a:off x="6655708" y="5938473"/>
                  <a:ext cx="460484" cy="321661"/>
                </a:xfrm>
                <a:custGeom>
                  <a:avLst/>
                  <a:gdLst>
                    <a:gd name="connsiteX0" fmla="*/ 458792 w 460484"/>
                    <a:gd name="connsiteY0" fmla="*/ 321662 h 321661"/>
                    <a:gd name="connsiteX1" fmla="*/ 458792 w 460484"/>
                    <a:gd name="connsiteY1" fmla="*/ 321662 h 321661"/>
                    <a:gd name="connsiteX2" fmla="*/ 1694 w 460484"/>
                    <a:gd name="connsiteY2" fmla="*/ 274259 h 321661"/>
                    <a:gd name="connsiteX3" fmla="*/ 0 w 460484"/>
                    <a:gd name="connsiteY3" fmla="*/ 272566 h 321661"/>
                    <a:gd name="connsiteX4" fmla="*/ 0 w 460484"/>
                    <a:gd name="connsiteY4" fmla="*/ 1693 h 321661"/>
                    <a:gd name="connsiteX5" fmla="*/ 0 w 460484"/>
                    <a:gd name="connsiteY5" fmla="*/ 0 h 321661"/>
                    <a:gd name="connsiteX6" fmla="*/ 1694 w 460484"/>
                    <a:gd name="connsiteY6" fmla="*/ 0 h 321661"/>
                    <a:gd name="connsiteX7" fmla="*/ 458792 w 460484"/>
                    <a:gd name="connsiteY7" fmla="*/ 47403 h 321661"/>
                    <a:gd name="connsiteX8" fmla="*/ 460485 w 460484"/>
                    <a:gd name="connsiteY8" fmla="*/ 49096 h 321661"/>
                    <a:gd name="connsiteX9" fmla="*/ 458792 w 460484"/>
                    <a:gd name="connsiteY9" fmla="*/ 321662 h 321661"/>
                    <a:gd name="connsiteX10" fmla="*/ 458792 w 460484"/>
                    <a:gd name="connsiteY10" fmla="*/ 321662 h 321661"/>
                    <a:gd name="connsiteX11" fmla="*/ 458792 w 460484"/>
                    <a:gd name="connsiteY11" fmla="*/ 321662 h 321661"/>
                    <a:gd name="connsiteX12" fmla="*/ 1694 w 460484"/>
                    <a:gd name="connsiteY12" fmla="*/ 270873 h 321661"/>
                    <a:gd name="connsiteX13" fmla="*/ 457099 w 460484"/>
                    <a:gd name="connsiteY13" fmla="*/ 318276 h 321661"/>
                    <a:gd name="connsiteX14" fmla="*/ 457099 w 460484"/>
                    <a:gd name="connsiteY14" fmla="*/ 50789 h 321661"/>
                    <a:gd name="connsiteX15" fmla="*/ 1694 w 460484"/>
                    <a:gd name="connsiteY15" fmla="*/ 3386 h 321661"/>
                    <a:gd name="connsiteX16" fmla="*/ 1694 w 460484"/>
                    <a:gd name="connsiteY16" fmla="*/ 270873 h 3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21661">
                      <a:moveTo>
                        <a:pt x="458792" y="321662"/>
                      </a:moveTo>
                      <a:cubicBezTo>
                        <a:pt x="458792" y="321662"/>
                        <a:pt x="458792" y="321662"/>
                        <a:pt x="458792" y="321662"/>
                      </a:cubicBezTo>
                      <a:lnTo>
                        <a:pt x="1694" y="274259"/>
                      </a:lnTo>
                      <a:cubicBezTo>
                        <a:pt x="1694" y="274259"/>
                        <a:pt x="0" y="274259"/>
                        <a:pt x="0" y="27256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321662"/>
                      </a:lnTo>
                      <a:cubicBezTo>
                        <a:pt x="458792" y="321662"/>
                        <a:pt x="458792" y="321662"/>
                        <a:pt x="458792" y="321662"/>
                      </a:cubicBezTo>
                      <a:cubicBezTo>
                        <a:pt x="458792" y="321662"/>
                        <a:pt x="458792" y="321662"/>
                        <a:pt x="458792" y="321662"/>
                      </a:cubicBezTo>
                      <a:close/>
                      <a:moveTo>
                        <a:pt x="1694" y="270873"/>
                      </a:moveTo>
                      <a:lnTo>
                        <a:pt x="457099" y="31827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1694" y="270873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/>
                <p:cNvSpPr/>
                <p:nvPr/>
              </p:nvSpPr>
              <p:spPr>
                <a:xfrm>
                  <a:off x="6655708" y="581319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0" name="图形 7"/>
            <p:cNvGrpSpPr/>
            <p:nvPr/>
          </p:nvGrpSpPr>
          <p:grpSpPr>
            <a:xfrm>
              <a:off x="1997365" y="5450037"/>
              <a:ext cx="651788" cy="790611"/>
              <a:chOff x="7258401" y="5437358"/>
              <a:chExt cx="651788" cy="790611"/>
            </a:xfrm>
          </p:grpSpPr>
          <p:sp>
            <p:nvSpPr>
              <p:cNvPr id="101" name="任意多边形: 形状 100"/>
              <p:cNvSpPr/>
              <p:nvPr/>
            </p:nvSpPr>
            <p:spPr>
              <a:xfrm>
                <a:off x="7717192" y="5486454"/>
                <a:ext cx="191304" cy="739822"/>
              </a:xfrm>
              <a:custGeom>
                <a:avLst/>
                <a:gdLst>
                  <a:gd name="connsiteX0" fmla="*/ 191304 w 191304"/>
                  <a:gd name="connsiteY0" fmla="*/ 0 h 739822"/>
                  <a:gd name="connsiteX1" fmla="*/ 191304 w 191304"/>
                  <a:gd name="connsiteY1" fmla="*/ 614544 h 739822"/>
                  <a:gd name="connsiteX2" fmla="*/ 0 w 191304"/>
                  <a:gd name="connsiteY2" fmla="*/ 739822 h 739822"/>
                  <a:gd name="connsiteX3" fmla="*/ 0 w 191304"/>
                  <a:gd name="connsiteY3" fmla="*/ 126972 h 73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739822">
                    <a:moveTo>
                      <a:pt x="191304" y="0"/>
                    </a:moveTo>
                    <a:lnTo>
                      <a:pt x="191304" y="614544"/>
                    </a:lnTo>
                    <a:lnTo>
                      <a:pt x="0" y="739822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>
                <a:off x="7258401" y="5564330"/>
                <a:ext cx="458791" cy="661946"/>
              </a:xfrm>
              <a:custGeom>
                <a:avLst/>
                <a:gdLst>
                  <a:gd name="connsiteX0" fmla="*/ 458791 w 458791"/>
                  <a:gd name="connsiteY0" fmla="*/ 49096 h 661946"/>
                  <a:gd name="connsiteX1" fmla="*/ 458791 w 458791"/>
                  <a:gd name="connsiteY1" fmla="*/ 661946 h 661946"/>
                  <a:gd name="connsiteX2" fmla="*/ 0 w 458791"/>
                  <a:gd name="connsiteY2" fmla="*/ 614544 h 661946"/>
                  <a:gd name="connsiteX3" fmla="*/ 0 w 458791"/>
                  <a:gd name="connsiteY3" fmla="*/ 0 h 6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661946">
                    <a:moveTo>
                      <a:pt x="458791" y="49096"/>
                    </a:moveTo>
                    <a:lnTo>
                      <a:pt x="458791" y="661946"/>
                    </a:lnTo>
                    <a:lnTo>
                      <a:pt x="0" y="6145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7258401" y="5439051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4" name="图形 7"/>
              <p:cNvGrpSpPr/>
              <p:nvPr/>
            </p:nvGrpSpPr>
            <p:grpSpPr>
              <a:xfrm>
                <a:off x="7258401" y="5437358"/>
                <a:ext cx="651788" cy="790611"/>
                <a:chOff x="7258401" y="5437358"/>
                <a:chExt cx="651788" cy="790611"/>
              </a:xfrm>
              <a:solidFill>
                <a:srgbClr val="F2F2F2"/>
              </a:solidFill>
            </p:grpSpPr>
            <p:sp>
              <p:nvSpPr>
                <p:cNvPr id="105" name="任意多边形: 形状 104"/>
                <p:cNvSpPr/>
                <p:nvPr/>
              </p:nvSpPr>
              <p:spPr>
                <a:xfrm>
                  <a:off x="7715500" y="5486454"/>
                  <a:ext cx="192996" cy="741515"/>
                </a:xfrm>
                <a:custGeom>
                  <a:avLst/>
                  <a:gdLst>
                    <a:gd name="connsiteX0" fmla="*/ 1693 w 192996"/>
                    <a:gd name="connsiteY0" fmla="*/ 741515 h 741515"/>
                    <a:gd name="connsiteX1" fmla="*/ 1693 w 192996"/>
                    <a:gd name="connsiteY1" fmla="*/ 741515 h 741515"/>
                    <a:gd name="connsiteX2" fmla="*/ 1693 w 192996"/>
                    <a:gd name="connsiteY2" fmla="*/ 741515 h 741515"/>
                    <a:gd name="connsiteX3" fmla="*/ 0 w 192996"/>
                    <a:gd name="connsiteY3" fmla="*/ 126972 h 741515"/>
                    <a:gd name="connsiteX4" fmla="*/ 0 w 192996"/>
                    <a:gd name="connsiteY4" fmla="*/ 125279 h 741515"/>
                    <a:gd name="connsiteX5" fmla="*/ 191304 w 192996"/>
                    <a:gd name="connsiteY5" fmla="*/ 0 h 741515"/>
                    <a:gd name="connsiteX6" fmla="*/ 192997 w 192996"/>
                    <a:gd name="connsiteY6" fmla="*/ 0 h 741515"/>
                    <a:gd name="connsiteX7" fmla="*/ 192997 w 192996"/>
                    <a:gd name="connsiteY7" fmla="*/ 1693 h 741515"/>
                    <a:gd name="connsiteX8" fmla="*/ 192997 w 192996"/>
                    <a:gd name="connsiteY8" fmla="*/ 616237 h 741515"/>
                    <a:gd name="connsiteX9" fmla="*/ 192997 w 192996"/>
                    <a:gd name="connsiteY9" fmla="*/ 617930 h 741515"/>
                    <a:gd name="connsiteX10" fmla="*/ 1693 w 192996"/>
                    <a:gd name="connsiteY10" fmla="*/ 741515 h 741515"/>
                    <a:gd name="connsiteX11" fmla="*/ 1693 w 192996"/>
                    <a:gd name="connsiteY11" fmla="*/ 741515 h 741515"/>
                    <a:gd name="connsiteX12" fmla="*/ 1693 w 192996"/>
                    <a:gd name="connsiteY12" fmla="*/ 126972 h 741515"/>
                    <a:gd name="connsiteX13" fmla="*/ 1693 w 192996"/>
                    <a:gd name="connsiteY13" fmla="*/ 738130 h 741515"/>
                    <a:gd name="connsiteX14" fmla="*/ 191304 w 192996"/>
                    <a:gd name="connsiteY14" fmla="*/ 614544 h 741515"/>
                    <a:gd name="connsiteX15" fmla="*/ 191304 w 192996"/>
                    <a:gd name="connsiteY15" fmla="*/ 3386 h 741515"/>
                    <a:gd name="connsiteX16" fmla="*/ 1693 w 192996"/>
                    <a:gd name="connsiteY16" fmla="*/ 126972 h 74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741515">
                      <a:moveTo>
                        <a:pt x="1693" y="741515"/>
                      </a:moveTo>
                      <a:cubicBezTo>
                        <a:pt x="1693" y="741515"/>
                        <a:pt x="0" y="741515"/>
                        <a:pt x="1693" y="741515"/>
                      </a:cubicBezTo>
                      <a:cubicBezTo>
                        <a:pt x="0" y="741515"/>
                        <a:pt x="0" y="739822"/>
                        <a:pt x="1693" y="74151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616237"/>
                      </a:lnTo>
                      <a:cubicBezTo>
                        <a:pt x="192997" y="616237"/>
                        <a:pt x="192997" y="617930"/>
                        <a:pt x="192997" y="617930"/>
                      </a:cubicBezTo>
                      <a:lnTo>
                        <a:pt x="1693" y="741515"/>
                      </a:lnTo>
                      <a:cubicBezTo>
                        <a:pt x="1693" y="741515"/>
                        <a:pt x="1693" y="741515"/>
                        <a:pt x="1693" y="741515"/>
                      </a:cubicBezTo>
                      <a:close/>
                      <a:moveTo>
                        <a:pt x="1693" y="126972"/>
                      </a:moveTo>
                      <a:lnTo>
                        <a:pt x="1693" y="738130"/>
                      </a:lnTo>
                      <a:lnTo>
                        <a:pt x="191304" y="614544"/>
                      </a:lnTo>
                      <a:lnTo>
                        <a:pt x="191304" y="3386"/>
                      </a:lnTo>
                      <a:lnTo>
                        <a:pt x="1693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7258401" y="5562637"/>
                  <a:ext cx="460484" cy="665332"/>
                </a:xfrm>
                <a:custGeom>
                  <a:avLst/>
                  <a:gdLst>
                    <a:gd name="connsiteX0" fmla="*/ 458791 w 460484"/>
                    <a:gd name="connsiteY0" fmla="*/ 665332 h 665332"/>
                    <a:gd name="connsiteX1" fmla="*/ 458791 w 460484"/>
                    <a:gd name="connsiteY1" fmla="*/ 665332 h 665332"/>
                    <a:gd name="connsiteX2" fmla="*/ 1693 w 460484"/>
                    <a:gd name="connsiteY2" fmla="*/ 617930 h 665332"/>
                    <a:gd name="connsiteX3" fmla="*/ 0 w 460484"/>
                    <a:gd name="connsiteY3" fmla="*/ 616237 h 665332"/>
                    <a:gd name="connsiteX4" fmla="*/ 0 w 460484"/>
                    <a:gd name="connsiteY4" fmla="*/ 1693 h 665332"/>
                    <a:gd name="connsiteX5" fmla="*/ 0 w 460484"/>
                    <a:gd name="connsiteY5" fmla="*/ 0 h 665332"/>
                    <a:gd name="connsiteX6" fmla="*/ 1693 w 460484"/>
                    <a:gd name="connsiteY6" fmla="*/ 0 h 665332"/>
                    <a:gd name="connsiteX7" fmla="*/ 458791 w 460484"/>
                    <a:gd name="connsiteY7" fmla="*/ 47403 h 665332"/>
                    <a:gd name="connsiteX8" fmla="*/ 460485 w 460484"/>
                    <a:gd name="connsiteY8" fmla="*/ 49096 h 665332"/>
                    <a:gd name="connsiteX9" fmla="*/ 458791 w 460484"/>
                    <a:gd name="connsiteY9" fmla="*/ 665332 h 665332"/>
                    <a:gd name="connsiteX10" fmla="*/ 458791 w 460484"/>
                    <a:gd name="connsiteY10" fmla="*/ 665332 h 665332"/>
                    <a:gd name="connsiteX11" fmla="*/ 458791 w 460484"/>
                    <a:gd name="connsiteY11" fmla="*/ 665332 h 665332"/>
                    <a:gd name="connsiteX12" fmla="*/ 1693 w 460484"/>
                    <a:gd name="connsiteY12" fmla="*/ 614544 h 665332"/>
                    <a:gd name="connsiteX13" fmla="*/ 457099 w 460484"/>
                    <a:gd name="connsiteY13" fmla="*/ 661947 h 665332"/>
                    <a:gd name="connsiteX14" fmla="*/ 457099 w 460484"/>
                    <a:gd name="connsiteY14" fmla="*/ 50789 h 665332"/>
                    <a:gd name="connsiteX15" fmla="*/ 1693 w 460484"/>
                    <a:gd name="connsiteY15" fmla="*/ 3386 h 665332"/>
                    <a:gd name="connsiteX16" fmla="*/ 1693 w 460484"/>
                    <a:gd name="connsiteY16" fmla="*/ 614544 h 6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665332">
                      <a:moveTo>
                        <a:pt x="458791" y="665332"/>
                      </a:moveTo>
                      <a:cubicBezTo>
                        <a:pt x="458791" y="665332"/>
                        <a:pt x="458791" y="665332"/>
                        <a:pt x="458791" y="665332"/>
                      </a:cubicBezTo>
                      <a:lnTo>
                        <a:pt x="1693" y="617930"/>
                      </a:lnTo>
                      <a:cubicBezTo>
                        <a:pt x="1693" y="617930"/>
                        <a:pt x="0" y="617930"/>
                        <a:pt x="0" y="6162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665332"/>
                      </a:lnTo>
                      <a:cubicBezTo>
                        <a:pt x="458791" y="663639"/>
                        <a:pt x="458791" y="665332"/>
                        <a:pt x="458791" y="665332"/>
                      </a:cubicBezTo>
                      <a:cubicBezTo>
                        <a:pt x="458791" y="665332"/>
                        <a:pt x="458791" y="665332"/>
                        <a:pt x="458791" y="665332"/>
                      </a:cubicBezTo>
                      <a:close/>
                      <a:moveTo>
                        <a:pt x="1693" y="614544"/>
                      </a:moveTo>
                      <a:lnTo>
                        <a:pt x="457099" y="66194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6145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: 形状 106"/>
                <p:cNvSpPr/>
                <p:nvPr/>
              </p:nvSpPr>
              <p:spPr>
                <a:xfrm>
                  <a:off x="7258401" y="543735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" name="图形 7"/>
            <p:cNvGrpSpPr/>
            <p:nvPr/>
          </p:nvGrpSpPr>
          <p:grpSpPr>
            <a:xfrm>
              <a:off x="1633379" y="6108598"/>
              <a:ext cx="651788" cy="438475"/>
              <a:chOff x="6894415" y="6095919"/>
              <a:chExt cx="651788" cy="438475"/>
            </a:xfrm>
          </p:grpSpPr>
          <p:sp>
            <p:nvSpPr>
              <p:cNvPr id="94" name="任意多边形: 形状 93"/>
              <p:cNvSpPr/>
              <p:nvPr/>
            </p:nvSpPr>
            <p:spPr>
              <a:xfrm>
                <a:off x="7353207" y="6145014"/>
                <a:ext cx="191304" cy="387687"/>
              </a:xfrm>
              <a:custGeom>
                <a:avLst/>
                <a:gdLst>
                  <a:gd name="connsiteX0" fmla="*/ 191304 w 191304"/>
                  <a:gd name="connsiteY0" fmla="*/ 0 h 387687"/>
                  <a:gd name="connsiteX1" fmla="*/ 191304 w 191304"/>
                  <a:gd name="connsiteY1" fmla="*/ 262408 h 387687"/>
                  <a:gd name="connsiteX2" fmla="*/ 0 w 191304"/>
                  <a:gd name="connsiteY2" fmla="*/ 387687 h 387687"/>
                  <a:gd name="connsiteX3" fmla="*/ 0 w 191304"/>
                  <a:gd name="connsiteY3" fmla="*/ 126972 h 38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87687">
                    <a:moveTo>
                      <a:pt x="191304" y="0"/>
                    </a:moveTo>
                    <a:lnTo>
                      <a:pt x="191304" y="262408"/>
                    </a:lnTo>
                    <a:lnTo>
                      <a:pt x="0" y="38768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6896108" y="6222891"/>
                <a:ext cx="457098" cy="309811"/>
              </a:xfrm>
              <a:custGeom>
                <a:avLst/>
                <a:gdLst>
                  <a:gd name="connsiteX0" fmla="*/ 457099 w 457098"/>
                  <a:gd name="connsiteY0" fmla="*/ 49096 h 309811"/>
                  <a:gd name="connsiteX1" fmla="*/ 457099 w 457098"/>
                  <a:gd name="connsiteY1" fmla="*/ 309811 h 309811"/>
                  <a:gd name="connsiteX2" fmla="*/ 0 w 457098"/>
                  <a:gd name="connsiteY2" fmla="*/ 262408 h 309811"/>
                  <a:gd name="connsiteX3" fmla="*/ 0 w 457098"/>
                  <a:gd name="connsiteY3" fmla="*/ 0 h 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09811">
                    <a:moveTo>
                      <a:pt x="457099" y="49096"/>
                    </a:moveTo>
                    <a:lnTo>
                      <a:pt x="457099" y="309811"/>
                    </a:lnTo>
                    <a:lnTo>
                      <a:pt x="0" y="26240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6896108" y="609761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4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7" name="图形 7"/>
              <p:cNvGrpSpPr/>
              <p:nvPr/>
            </p:nvGrpSpPr>
            <p:grpSpPr>
              <a:xfrm>
                <a:off x="6894415" y="6095919"/>
                <a:ext cx="651788" cy="438475"/>
                <a:chOff x="6894415" y="6095919"/>
                <a:chExt cx="651788" cy="438475"/>
              </a:xfrm>
              <a:solidFill>
                <a:srgbClr val="F2F2F2"/>
              </a:solidFill>
            </p:grpSpPr>
            <p:sp>
              <p:nvSpPr>
                <p:cNvPr id="98" name="任意多边形: 形状 97"/>
                <p:cNvSpPr/>
                <p:nvPr/>
              </p:nvSpPr>
              <p:spPr>
                <a:xfrm>
                  <a:off x="7351514" y="6145014"/>
                  <a:ext cx="192996" cy="389380"/>
                </a:xfrm>
                <a:custGeom>
                  <a:avLst/>
                  <a:gdLst>
                    <a:gd name="connsiteX0" fmla="*/ 1693 w 192996"/>
                    <a:gd name="connsiteY0" fmla="*/ 389380 h 389380"/>
                    <a:gd name="connsiteX1" fmla="*/ 1693 w 192996"/>
                    <a:gd name="connsiteY1" fmla="*/ 389380 h 389380"/>
                    <a:gd name="connsiteX2" fmla="*/ 1693 w 192996"/>
                    <a:gd name="connsiteY2" fmla="*/ 389380 h 389380"/>
                    <a:gd name="connsiteX3" fmla="*/ 0 w 192996"/>
                    <a:gd name="connsiteY3" fmla="*/ 126972 h 389380"/>
                    <a:gd name="connsiteX4" fmla="*/ 0 w 192996"/>
                    <a:gd name="connsiteY4" fmla="*/ 125279 h 389380"/>
                    <a:gd name="connsiteX5" fmla="*/ 191304 w 192996"/>
                    <a:gd name="connsiteY5" fmla="*/ 0 h 389380"/>
                    <a:gd name="connsiteX6" fmla="*/ 192997 w 192996"/>
                    <a:gd name="connsiteY6" fmla="*/ 0 h 389380"/>
                    <a:gd name="connsiteX7" fmla="*/ 192997 w 192996"/>
                    <a:gd name="connsiteY7" fmla="*/ 1693 h 389380"/>
                    <a:gd name="connsiteX8" fmla="*/ 192997 w 192996"/>
                    <a:gd name="connsiteY8" fmla="*/ 262408 h 389380"/>
                    <a:gd name="connsiteX9" fmla="*/ 192997 w 192996"/>
                    <a:gd name="connsiteY9" fmla="*/ 264102 h 389380"/>
                    <a:gd name="connsiteX10" fmla="*/ 1693 w 192996"/>
                    <a:gd name="connsiteY10" fmla="*/ 389380 h 389380"/>
                    <a:gd name="connsiteX11" fmla="*/ 1693 w 192996"/>
                    <a:gd name="connsiteY11" fmla="*/ 389380 h 389380"/>
                    <a:gd name="connsiteX12" fmla="*/ 3386 w 192996"/>
                    <a:gd name="connsiteY12" fmla="*/ 126972 h 389380"/>
                    <a:gd name="connsiteX13" fmla="*/ 3386 w 192996"/>
                    <a:gd name="connsiteY13" fmla="*/ 385994 h 389380"/>
                    <a:gd name="connsiteX14" fmla="*/ 192997 w 192996"/>
                    <a:gd name="connsiteY14" fmla="*/ 262408 h 389380"/>
                    <a:gd name="connsiteX15" fmla="*/ 192997 w 192996"/>
                    <a:gd name="connsiteY15" fmla="*/ 3386 h 389380"/>
                    <a:gd name="connsiteX16" fmla="*/ 3386 w 192996"/>
                    <a:gd name="connsiteY16" fmla="*/ 126972 h 38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89380">
                      <a:moveTo>
                        <a:pt x="1693" y="389380"/>
                      </a:moveTo>
                      <a:cubicBezTo>
                        <a:pt x="1693" y="389380"/>
                        <a:pt x="1693" y="389380"/>
                        <a:pt x="1693" y="389380"/>
                      </a:cubicBezTo>
                      <a:cubicBezTo>
                        <a:pt x="0" y="389380"/>
                        <a:pt x="0" y="387687"/>
                        <a:pt x="1693" y="38938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62408"/>
                      </a:lnTo>
                      <a:cubicBezTo>
                        <a:pt x="192997" y="262408"/>
                        <a:pt x="192997" y="264102"/>
                        <a:pt x="192997" y="264102"/>
                      </a:cubicBezTo>
                      <a:lnTo>
                        <a:pt x="1693" y="389380"/>
                      </a:lnTo>
                      <a:cubicBezTo>
                        <a:pt x="1693" y="389380"/>
                        <a:pt x="1693" y="389380"/>
                        <a:pt x="1693" y="389380"/>
                      </a:cubicBezTo>
                      <a:close/>
                      <a:moveTo>
                        <a:pt x="3386" y="126972"/>
                      </a:moveTo>
                      <a:lnTo>
                        <a:pt x="3386" y="385994"/>
                      </a:lnTo>
                      <a:lnTo>
                        <a:pt x="192997" y="262408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: 形状 98"/>
                <p:cNvSpPr/>
                <p:nvPr/>
              </p:nvSpPr>
              <p:spPr>
                <a:xfrm>
                  <a:off x="6894415" y="6222891"/>
                  <a:ext cx="460484" cy="311504"/>
                </a:xfrm>
                <a:custGeom>
                  <a:avLst/>
                  <a:gdLst>
                    <a:gd name="connsiteX0" fmla="*/ 458791 w 460484"/>
                    <a:gd name="connsiteY0" fmla="*/ 311504 h 311504"/>
                    <a:gd name="connsiteX1" fmla="*/ 458791 w 460484"/>
                    <a:gd name="connsiteY1" fmla="*/ 311504 h 311504"/>
                    <a:gd name="connsiteX2" fmla="*/ 1693 w 460484"/>
                    <a:gd name="connsiteY2" fmla="*/ 264102 h 311504"/>
                    <a:gd name="connsiteX3" fmla="*/ 0 w 460484"/>
                    <a:gd name="connsiteY3" fmla="*/ 262408 h 311504"/>
                    <a:gd name="connsiteX4" fmla="*/ 0 w 460484"/>
                    <a:gd name="connsiteY4" fmla="*/ 1693 h 311504"/>
                    <a:gd name="connsiteX5" fmla="*/ 0 w 460484"/>
                    <a:gd name="connsiteY5" fmla="*/ 0 h 311504"/>
                    <a:gd name="connsiteX6" fmla="*/ 1693 w 460484"/>
                    <a:gd name="connsiteY6" fmla="*/ 0 h 311504"/>
                    <a:gd name="connsiteX7" fmla="*/ 458791 w 460484"/>
                    <a:gd name="connsiteY7" fmla="*/ 47403 h 311504"/>
                    <a:gd name="connsiteX8" fmla="*/ 460485 w 460484"/>
                    <a:gd name="connsiteY8" fmla="*/ 49096 h 311504"/>
                    <a:gd name="connsiteX9" fmla="*/ 458791 w 460484"/>
                    <a:gd name="connsiteY9" fmla="*/ 311504 h 311504"/>
                    <a:gd name="connsiteX10" fmla="*/ 458791 w 460484"/>
                    <a:gd name="connsiteY10" fmla="*/ 311504 h 311504"/>
                    <a:gd name="connsiteX11" fmla="*/ 458791 w 460484"/>
                    <a:gd name="connsiteY11" fmla="*/ 311504 h 311504"/>
                    <a:gd name="connsiteX12" fmla="*/ 1693 w 460484"/>
                    <a:gd name="connsiteY12" fmla="*/ 260715 h 311504"/>
                    <a:gd name="connsiteX13" fmla="*/ 457099 w 460484"/>
                    <a:gd name="connsiteY13" fmla="*/ 308118 h 311504"/>
                    <a:gd name="connsiteX14" fmla="*/ 457099 w 460484"/>
                    <a:gd name="connsiteY14" fmla="*/ 49096 h 311504"/>
                    <a:gd name="connsiteX15" fmla="*/ 1693 w 460484"/>
                    <a:gd name="connsiteY15" fmla="*/ 1693 h 311504"/>
                    <a:gd name="connsiteX16" fmla="*/ 1693 w 460484"/>
                    <a:gd name="connsiteY16" fmla="*/ 260715 h 31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11504">
                      <a:moveTo>
                        <a:pt x="458791" y="311504"/>
                      </a:moveTo>
                      <a:cubicBezTo>
                        <a:pt x="458791" y="311504"/>
                        <a:pt x="458791" y="311504"/>
                        <a:pt x="458791" y="311504"/>
                      </a:cubicBezTo>
                      <a:lnTo>
                        <a:pt x="1693" y="264102"/>
                      </a:lnTo>
                      <a:cubicBezTo>
                        <a:pt x="1693" y="264102"/>
                        <a:pt x="0" y="264102"/>
                        <a:pt x="0" y="26240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311504"/>
                      </a:lnTo>
                      <a:cubicBezTo>
                        <a:pt x="460485" y="309811"/>
                        <a:pt x="460485" y="309811"/>
                        <a:pt x="458791" y="311504"/>
                      </a:cubicBezTo>
                      <a:cubicBezTo>
                        <a:pt x="458791" y="311504"/>
                        <a:pt x="458791" y="311504"/>
                        <a:pt x="458791" y="311504"/>
                      </a:cubicBezTo>
                      <a:close/>
                      <a:moveTo>
                        <a:pt x="1693" y="260715"/>
                      </a:moveTo>
                      <a:lnTo>
                        <a:pt x="457099" y="308118"/>
                      </a:lnTo>
                      <a:lnTo>
                        <a:pt x="457099" y="49096"/>
                      </a:lnTo>
                      <a:lnTo>
                        <a:pt x="1693" y="1693"/>
                      </a:lnTo>
                      <a:lnTo>
                        <a:pt x="1693" y="26071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6894415" y="6095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图形 7"/>
            <p:cNvGrpSpPr/>
            <p:nvPr/>
          </p:nvGrpSpPr>
          <p:grpSpPr>
            <a:xfrm>
              <a:off x="2227607" y="6120448"/>
              <a:ext cx="651788" cy="384301"/>
              <a:chOff x="7488643" y="6107769"/>
              <a:chExt cx="651788" cy="384301"/>
            </a:xfrm>
          </p:grpSpPr>
          <p:sp>
            <p:nvSpPr>
              <p:cNvPr id="87" name="任意多边形: 形状 86"/>
              <p:cNvSpPr/>
              <p:nvPr/>
            </p:nvSpPr>
            <p:spPr>
              <a:xfrm>
                <a:off x="7947435" y="6156865"/>
                <a:ext cx="192996" cy="333512"/>
              </a:xfrm>
              <a:custGeom>
                <a:avLst/>
                <a:gdLst>
                  <a:gd name="connsiteX0" fmla="*/ 192997 w 192996"/>
                  <a:gd name="connsiteY0" fmla="*/ 0 h 333512"/>
                  <a:gd name="connsiteX1" fmla="*/ 192997 w 192996"/>
                  <a:gd name="connsiteY1" fmla="*/ 208234 h 333512"/>
                  <a:gd name="connsiteX2" fmla="*/ 1693 w 192996"/>
                  <a:gd name="connsiteY2" fmla="*/ 333512 h 333512"/>
                  <a:gd name="connsiteX3" fmla="*/ 0 w 192996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333512">
                    <a:moveTo>
                      <a:pt x="192997" y="0"/>
                    </a:moveTo>
                    <a:lnTo>
                      <a:pt x="192997" y="208234"/>
                    </a:lnTo>
                    <a:lnTo>
                      <a:pt x="1693" y="33351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7490337" y="6234741"/>
                <a:ext cx="458791" cy="255636"/>
              </a:xfrm>
              <a:custGeom>
                <a:avLst/>
                <a:gdLst>
                  <a:gd name="connsiteX0" fmla="*/ 457099 w 458791"/>
                  <a:gd name="connsiteY0" fmla="*/ 47403 h 255636"/>
                  <a:gd name="connsiteX1" fmla="*/ 458791 w 458791"/>
                  <a:gd name="connsiteY1" fmla="*/ 255637 h 255636"/>
                  <a:gd name="connsiteX2" fmla="*/ 1693 w 458791"/>
                  <a:gd name="connsiteY2" fmla="*/ 206541 h 255636"/>
                  <a:gd name="connsiteX3" fmla="*/ 0 w 458791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255636">
                    <a:moveTo>
                      <a:pt x="457099" y="47403"/>
                    </a:moveTo>
                    <a:lnTo>
                      <a:pt x="458791" y="255637"/>
                    </a:lnTo>
                    <a:lnTo>
                      <a:pt x="1693" y="206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7490337" y="610776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0" name="图形 7"/>
              <p:cNvGrpSpPr/>
              <p:nvPr/>
            </p:nvGrpSpPr>
            <p:grpSpPr>
              <a:xfrm>
                <a:off x="7488643" y="6107769"/>
                <a:ext cx="651788" cy="384301"/>
                <a:chOff x="7488643" y="6107769"/>
                <a:chExt cx="651788" cy="384301"/>
              </a:xfrm>
              <a:solidFill>
                <a:srgbClr val="F2F2F2"/>
              </a:solidFill>
            </p:grpSpPr>
            <p:sp>
              <p:nvSpPr>
                <p:cNvPr id="91" name="任意多边形: 形状 90"/>
                <p:cNvSpPr/>
                <p:nvPr/>
              </p:nvSpPr>
              <p:spPr>
                <a:xfrm>
                  <a:off x="7945742" y="6155172"/>
                  <a:ext cx="194690" cy="336898"/>
                </a:xfrm>
                <a:custGeom>
                  <a:avLst/>
                  <a:gdLst>
                    <a:gd name="connsiteX0" fmla="*/ 3386 w 194690"/>
                    <a:gd name="connsiteY0" fmla="*/ 336899 h 336898"/>
                    <a:gd name="connsiteX1" fmla="*/ 3386 w 194690"/>
                    <a:gd name="connsiteY1" fmla="*/ 336899 h 336898"/>
                    <a:gd name="connsiteX2" fmla="*/ 3386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4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6 w 194690"/>
                    <a:gd name="connsiteY10" fmla="*/ 336899 h 336898"/>
                    <a:gd name="connsiteX11" fmla="*/ 3386 w 194690"/>
                    <a:gd name="connsiteY11" fmla="*/ 336899 h 336898"/>
                    <a:gd name="connsiteX12" fmla="*/ 3386 w 194690"/>
                    <a:gd name="connsiteY12" fmla="*/ 126972 h 336898"/>
                    <a:gd name="connsiteX13" fmla="*/ 5079 w 194690"/>
                    <a:gd name="connsiteY13" fmla="*/ 331820 h 336898"/>
                    <a:gd name="connsiteX14" fmla="*/ 194690 w 194690"/>
                    <a:gd name="connsiteY14" fmla="*/ 208234 h 336898"/>
                    <a:gd name="connsiteX15" fmla="*/ 192998 w 194690"/>
                    <a:gd name="connsiteY15" fmla="*/ 3386 h 336898"/>
                    <a:gd name="connsiteX16" fmla="*/ 3386 w 194690"/>
                    <a:gd name="connsiteY16" fmla="*/ 126972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6" y="336899"/>
                      </a:moveTo>
                      <a:cubicBezTo>
                        <a:pt x="3386" y="336899"/>
                        <a:pt x="3386" y="336899"/>
                        <a:pt x="3386" y="336899"/>
                      </a:cubicBezTo>
                      <a:cubicBezTo>
                        <a:pt x="1694" y="335205"/>
                        <a:pt x="1694" y="335205"/>
                        <a:pt x="3386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6" y="336899"/>
                      </a:lnTo>
                      <a:cubicBezTo>
                        <a:pt x="3386" y="336899"/>
                        <a:pt x="3386" y="336899"/>
                        <a:pt x="3386" y="336899"/>
                      </a:cubicBezTo>
                      <a:close/>
                      <a:moveTo>
                        <a:pt x="3386" y="126972"/>
                      </a:moveTo>
                      <a:lnTo>
                        <a:pt x="5079" y="331820"/>
                      </a:lnTo>
                      <a:lnTo>
                        <a:pt x="194690" y="20823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7488643" y="6233048"/>
                  <a:ext cx="461754" cy="259022"/>
                </a:xfrm>
                <a:custGeom>
                  <a:avLst/>
                  <a:gdLst>
                    <a:gd name="connsiteX0" fmla="*/ 460485 w 461754"/>
                    <a:gd name="connsiteY0" fmla="*/ 259022 h 259022"/>
                    <a:gd name="connsiteX1" fmla="*/ 460485 w 461754"/>
                    <a:gd name="connsiteY1" fmla="*/ 259022 h 259022"/>
                    <a:gd name="connsiteX2" fmla="*/ 3386 w 461754"/>
                    <a:gd name="connsiteY2" fmla="*/ 211620 h 259022"/>
                    <a:gd name="connsiteX3" fmla="*/ 1694 w 461754"/>
                    <a:gd name="connsiteY3" fmla="*/ 209927 h 259022"/>
                    <a:gd name="connsiteX4" fmla="*/ 0 w 461754"/>
                    <a:gd name="connsiteY4" fmla="*/ 1693 h 259022"/>
                    <a:gd name="connsiteX5" fmla="*/ 0 w 461754"/>
                    <a:gd name="connsiteY5" fmla="*/ 0 h 259022"/>
                    <a:gd name="connsiteX6" fmla="*/ 1694 w 461754"/>
                    <a:gd name="connsiteY6" fmla="*/ 0 h 259022"/>
                    <a:gd name="connsiteX7" fmla="*/ 458792 w 461754"/>
                    <a:gd name="connsiteY7" fmla="*/ 47403 h 259022"/>
                    <a:gd name="connsiteX8" fmla="*/ 460485 w 461754"/>
                    <a:gd name="connsiteY8" fmla="*/ 49096 h 259022"/>
                    <a:gd name="connsiteX9" fmla="*/ 460485 w 461754"/>
                    <a:gd name="connsiteY9" fmla="*/ 259022 h 259022"/>
                    <a:gd name="connsiteX10" fmla="*/ 460485 w 461754"/>
                    <a:gd name="connsiteY10" fmla="*/ 259022 h 259022"/>
                    <a:gd name="connsiteX11" fmla="*/ 460485 w 461754"/>
                    <a:gd name="connsiteY11" fmla="*/ 259022 h 259022"/>
                    <a:gd name="connsiteX12" fmla="*/ 3386 w 461754"/>
                    <a:gd name="connsiteY12" fmla="*/ 208234 h 259022"/>
                    <a:gd name="connsiteX13" fmla="*/ 458792 w 461754"/>
                    <a:gd name="connsiteY13" fmla="*/ 255636 h 259022"/>
                    <a:gd name="connsiteX14" fmla="*/ 457099 w 461754"/>
                    <a:gd name="connsiteY14" fmla="*/ 50789 h 259022"/>
                    <a:gd name="connsiteX15" fmla="*/ 1694 w 461754"/>
                    <a:gd name="connsiteY15" fmla="*/ 3386 h 259022"/>
                    <a:gd name="connsiteX16" fmla="*/ 3386 w 461754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259022">
                      <a:moveTo>
                        <a:pt x="460485" y="259022"/>
                      </a:moveTo>
                      <a:cubicBezTo>
                        <a:pt x="460485" y="259022"/>
                        <a:pt x="460485" y="259022"/>
                        <a:pt x="460485" y="259022"/>
                      </a:cubicBezTo>
                      <a:lnTo>
                        <a:pt x="3386" y="211620"/>
                      </a:lnTo>
                      <a:cubicBezTo>
                        <a:pt x="3386" y="211620"/>
                        <a:pt x="1694" y="211620"/>
                        <a:pt x="1694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259022"/>
                      </a:lnTo>
                      <a:cubicBezTo>
                        <a:pt x="462177" y="257329"/>
                        <a:pt x="462177" y="257329"/>
                        <a:pt x="460485" y="259022"/>
                      </a:cubicBezTo>
                      <a:cubicBezTo>
                        <a:pt x="460485" y="259022"/>
                        <a:pt x="460485" y="259022"/>
                        <a:pt x="460485" y="259022"/>
                      </a:cubicBezTo>
                      <a:close/>
                      <a:moveTo>
                        <a:pt x="3386" y="208234"/>
                      </a:moveTo>
                      <a:lnTo>
                        <a:pt x="458792" y="25563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: 形状 92"/>
                <p:cNvSpPr/>
                <p:nvPr/>
              </p:nvSpPr>
              <p:spPr>
                <a:xfrm>
                  <a:off x="7488643" y="6107769"/>
                  <a:ext cx="651788" cy="176068"/>
                </a:xfrm>
                <a:custGeom>
                  <a:avLst/>
                  <a:gdLst>
                    <a:gd name="connsiteX0" fmla="*/ 458792 w 651788"/>
                    <a:gd name="connsiteY0" fmla="*/ 176068 h 176068"/>
                    <a:gd name="connsiteX1" fmla="*/ 458792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4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2 w 651788"/>
                    <a:gd name="connsiteY10" fmla="*/ 176068 h 176068"/>
                    <a:gd name="connsiteX11" fmla="*/ 458792 w 651788"/>
                    <a:gd name="connsiteY11" fmla="*/ 176068 h 176068"/>
                    <a:gd name="connsiteX12" fmla="*/ 5079 w 651788"/>
                    <a:gd name="connsiteY12" fmla="*/ 125279 h 176068"/>
                    <a:gd name="connsiteX13" fmla="*/ 458792 w 651788"/>
                    <a:gd name="connsiteY13" fmla="*/ 172682 h 176068"/>
                    <a:gd name="connsiteX14" fmla="*/ 646710 w 651788"/>
                    <a:gd name="connsiteY14" fmla="*/ 49096 h 176068"/>
                    <a:gd name="connsiteX15" fmla="*/ 192998 w 651788"/>
                    <a:gd name="connsiteY15" fmla="*/ 1693 h 176068"/>
                    <a:gd name="connsiteX16" fmla="*/ 5079 w 651788"/>
                    <a:gd name="connsiteY16" fmla="*/ 125279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3" name="图形 7"/>
            <p:cNvGrpSpPr/>
            <p:nvPr/>
          </p:nvGrpSpPr>
          <p:grpSpPr>
            <a:xfrm>
              <a:off x="2518796" y="6403172"/>
              <a:ext cx="651788" cy="259022"/>
              <a:chOff x="7779832" y="6390493"/>
              <a:chExt cx="651788" cy="259022"/>
            </a:xfrm>
          </p:grpSpPr>
          <p:sp>
            <p:nvSpPr>
              <p:cNvPr id="80" name="任意多边形: 形状 79"/>
              <p:cNvSpPr/>
              <p:nvPr/>
            </p:nvSpPr>
            <p:spPr>
              <a:xfrm>
                <a:off x="8238623" y="6439589"/>
                <a:ext cx="191305" cy="208234"/>
              </a:xfrm>
              <a:custGeom>
                <a:avLst/>
                <a:gdLst>
                  <a:gd name="connsiteX0" fmla="*/ 191305 w 191305"/>
                  <a:gd name="connsiteY0" fmla="*/ 0 h 208234"/>
                  <a:gd name="connsiteX1" fmla="*/ 191305 w 191305"/>
                  <a:gd name="connsiteY1" fmla="*/ 82955 h 208234"/>
                  <a:gd name="connsiteX2" fmla="*/ 0 w 191305"/>
                  <a:gd name="connsiteY2" fmla="*/ 208234 h 208234"/>
                  <a:gd name="connsiteX3" fmla="*/ 0 w 191305"/>
                  <a:gd name="connsiteY3" fmla="*/ 126972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5" h="208234">
                    <a:moveTo>
                      <a:pt x="191305" y="0"/>
                    </a:moveTo>
                    <a:lnTo>
                      <a:pt x="191305" y="82955"/>
                    </a:lnTo>
                    <a:lnTo>
                      <a:pt x="0" y="20823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7781525" y="6517465"/>
                <a:ext cx="457098" cy="130357"/>
              </a:xfrm>
              <a:custGeom>
                <a:avLst/>
                <a:gdLst>
                  <a:gd name="connsiteX0" fmla="*/ 457099 w 457098"/>
                  <a:gd name="connsiteY0" fmla="*/ 49096 h 130357"/>
                  <a:gd name="connsiteX1" fmla="*/ 457099 w 457098"/>
                  <a:gd name="connsiteY1" fmla="*/ 130358 h 130357"/>
                  <a:gd name="connsiteX2" fmla="*/ 0 w 457098"/>
                  <a:gd name="connsiteY2" fmla="*/ 82955 h 130357"/>
                  <a:gd name="connsiteX3" fmla="*/ 0 w 457098"/>
                  <a:gd name="connsiteY3" fmla="*/ 0 h 13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30357">
                    <a:moveTo>
                      <a:pt x="457099" y="49096"/>
                    </a:moveTo>
                    <a:lnTo>
                      <a:pt x="457099" y="130358"/>
                    </a:lnTo>
                    <a:lnTo>
                      <a:pt x="0" y="829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7781525" y="6392186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5279 h 174374"/>
                  <a:gd name="connsiteX2" fmla="*/ 457099 w 648403"/>
                  <a:gd name="connsiteY2" fmla="*/ 174374 h 174374"/>
                  <a:gd name="connsiteX3" fmla="*/ 648404 w 648403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3" name="图形 7"/>
              <p:cNvGrpSpPr/>
              <p:nvPr/>
            </p:nvGrpSpPr>
            <p:grpSpPr>
              <a:xfrm>
                <a:off x="7779832" y="6390493"/>
                <a:ext cx="651788" cy="259022"/>
                <a:chOff x="7779832" y="6390493"/>
                <a:chExt cx="651788" cy="259022"/>
              </a:xfrm>
              <a:solidFill>
                <a:srgbClr val="F2F2F2"/>
              </a:solidFill>
            </p:grpSpPr>
            <p:sp>
              <p:nvSpPr>
                <p:cNvPr id="84" name="任意多边形: 形状 83"/>
                <p:cNvSpPr/>
                <p:nvPr/>
              </p:nvSpPr>
              <p:spPr>
                <a:xfrm>
                  <a:off x="8236931" y="6439589"/>
                  <a:ext cx="192997" cy="209926"/>
                </a:xfrm>
                <a:custGeom>
                  <a:avLst/>
                  <a:gdLst>
                    <a:gd name="connsiteX0" fmla="*/ 1693 w 192997"/>
                    <a:gd name="connsiteY0" fmla="*/ 209927 h 209926"/>
                    <a:gd name="connsiteX1" fmla="*/ 1693 w 192997"/>
                    <a:gd name="connsiteY1" fmla="*/ 209927 h 209926"/>
                    <a:gd name="connsiteX2" fmla="*/ 1693 w 192997"/>
                    <a:gd name="connsiteY2" fmla="*/ 209927 h 209926"/>
                    <a:gd name="connsiteX3" fmla="*/ 0 w 192997"/>
                    <a:gd name="connsiteY3" fmla="*/ 126972 h 209926"/>
                    <a:gd name="connsiteX4" fmla="*/ 0 w 192997"/>
                    <a:gd name="connsiteY4" fmla="*/ 125279 h 209926"/>
                    <a:gd name="connsiteX5" fmla="*/ 191304 w 192997"/>
                    <a:gd name="connsiteY5" fmla="*/ 0 h 209926"/>
                    <a:gd name="connsiteX6" fmla="*/ 192998 w 192997"/>
                    <a:gd name="connsiteY6" fmla="*/ 0 h 209926"/>
                    <a:gd name="connsiteX7" fmla="*/ 192998 w 192997"/>
                    <a:gd name="connsiteY7" fmla="*/ 1693 h 209926"/>
                    <a:gd name="connsiteX8" fmla="*/ 192998 w 192997"/>
                    <a:gd name="connsiteY8" fmla="*/ 84648 h 209926"/>
                    <a:gd name="connsiteX9" fmla="*/ 192998 w 192997"/>
                    <a:gd name="connsiteY9" fmla="*/ 86341 h 209926"/>
                    <a:gd name="connsiteX10" fmla="*/ 1693 w 192997"/>
                    <a:gd name="connsiteY10" fmla="*/ 209927 h 209926"/>
                    <a:gd name="connsiteX11" fmla="*/ 1693 w 192997"/>
                    <a:gd name="connsiteY11" fmla="*/ 209927 h 209926"/>
                    <a:gd name="connsiteX12" fmla="*/ 3386 w 192997"/>
                    <a:gd name="connsiteY12" fmla="*/ 126972 h 209926"/>
                    <a:gd name="connsiteX13" fmla="*/ 3386 w 192997"/>
                    <a:gd name="connsiteY13" fmla="*/ 206541 h 209926"/>
                    <a:gd name="connsiteX14" fmla="*/ 192998 w 192997"/>
                    <a:gd name="connsiteY14" fmla="*/ 82955 h 209926"/>
                    <a:gd name="connsiteX15" fmla="*/ 192998 w 192997"/>
                    <a:gd name="connsiteY15" fmla="*/ 3386 h 209926"/>
                    <a:gd name="connsiteX16" fmla="*/ 3386 w 192997"/>
                    <a:gd name="connsiteY16" fmla="*/ 126972 h 20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09926">
                      <a:moveTo>
                        <a:pt x="1693" y="209927"/>
                      </a:moveTo>
                      <a:cubicBezTo>
                        <a:pt x="1693" y="209927"/>
                        <a:pt x="1693" y="209927"/>
                        <a:pt x="1693" y="209927"/>
                      </a:cubicBezTo>
                      <a:cubicBezTo>
                        <a:pt x="0" y="209927"/>
                        <a:pt x="0" y="209927"/>
                        <a:pt x="1693" y="20992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84648"/>
                      </a:lnTo>
                      <a:cubicBezTo>
                        <a:pt x="192998" y="84648"/>
                        <a:pt x="192998" y="86341"/>
                        <a:pt x="192998" y="86341"/>
                      </a:cubicBezTo>
                      <a:lnTo>
                        <a:pt x="1693" y="209927"/>
                      </a:lnTo>
                      <a:cubicBezTo>
                        <a:pt x="1693" y="209927"/>
                        <a:pt x="1693" y="209927"/>
                        <a:pt x="1693" y="209927"/>
                      </a:cubicBezTo>
                      <a:close/>
                      <a:moveTo>
                        <a:pt x="3386" y="126972"/>
                      </a:moveTo>
                      <a:lnTo>
                        <a:pt x="3386" y="206541"/>
                      </a:lnTo>
                      <a:lnTo>
                        <a:pt x="192998" y="8295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7779832" y="6515772"/>
                  <a:ext cx="460484" cy="133743"/>
                </a:xfrm>
                <a:custGeom>
                  <a:avLst/>
                  <a:gdLst>
                    <a:gd name="connsiteX0" fmla="*/ 458791 w 460484"/>
                    <a:gd name="connsiteY0" fmla="*/ 133744 h 133743"/>
                    <a:gd name="connsiteX1" fmla="*/ 458791 w 460484"/>
                    <a:gd name="connsiteY1" fmla="*/ 133744 h 133743"/>
                    <a:gd name="connsiteX2" fmla="*/ 1693 w 460484"/>
                    <a:gd name="connsiteY2" fmla="*/ 86341 h 133743"/>
                    <a:gd name="connsiteX3" fmla="*/ 0 w 460484"/>
                    <a:gd name="connsiteY3" fmla="*/ 84648 h 133743"/>
                    <a:gd name="connsiteX4" fmla="*/ 0 w 460484"/>
                    <a:gd name="connsiteY4" fmla="*/ 1693 h 133743"/>
                    <a:gd name="connsiteX5" fmla="*/ 0 w 460484"/>
                    <a:gd name="connsiteY5" fmla="*/ 0 h 133743"/>
                    <a:gd name="connsiteX6" fmla="*/ 1693 w 460484"/>
                    <a:gd name="connsiteY6" fmla="*/ 0 h 133743"/>
                    <a:gd name="connsiteX7" fmla="*/ 458791 w 460484"/>
                    <a:gd name="connsiteY7" fmla="*/ 47403 h 133743"/>
                    <a:gd name="connsiteX8" fmla="*/ 460485 w 460484"/>
                    <a:gd name="connsiteY8" fmla="*/ 49096 h 133743"/>
                    <a:gd name="connsiteX9" fmla="*/ 458791 w 460484"/>
                    <a:gd name="connsiteY9" fmla="*/ 133744 h 133743"/>
                    <a:gd name="connsiteX10" fmla="*/ 458791 w 460484"/>
                    <a:gd name="connsiteY10" fmla="*/ 133744 h 133743"/>
                    <a:gd name="connsiteX11" fmla="*/ 458791 w 460484"/>
                    <a:gd name="connsiteY11" fmla="*/ 133744 h 133743"/>
                    <a:gd name="connsiteX12" fmla="*/ 3386 w 460484"/>
                    <a:gd name="connsiteY12" fmla="*/ 82955 h 133743"/>
                    <a:gd name="connsiteX13" fmla="*/ 458791 w 460484"/>
                    <a:gd name="connsiteY13" fmla="*/ 130358 h 133743"/>
                    <a:gd name="connsiteX14" fmla="*/ 458791 w 460484"/>
                    <a:gd name="connsiteY14" fmla="*/ 50789 h 133743"/>
                    <a:gd name="connsiteX15" fmla="*/ 3386 w 460484"/>
                    <a:gd name="connsiteY15" fmla="*/ 3386 h 133743"/>
                    <a:gd name="connsiteX16" fmla="*/ 3386 w 460484"/>
                    <a:gd name="connsiteY16" fmla="*/ 82955 h 1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33743">
                      <a:moveTo>
                        <a:pt x="458791" y="133744"/>
                      </a:moveTo>
                      <a:cubicBezTo>
                        <a:pt x="458791" y="133744"/>
                        <a:pt x="458791" y="133744"/>
                        <a:pt x="458791" y="133744"/>
                      </a:cubicBezTo>
                      <a:lnTo>
                        <a:pt x="1693" y="86341"/>
                      </a:lnTo>
                      <a:cubicBezTo>
                        <a:pt x="1693" y="86341"/>
                        <a:pt x="0" y="86341"/>
                        <a:pt x="0" y="8464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133744"/>
                      </a:lnTo>
                      <a:cubicBezTo>
                        <a:pt x="460485" y="132051"/>
                        <a:pt x="460485" y="133744"/>
                        <a:pt x="458791" y="133744"/>
                      </a:cubicBezTo>
                      <a:cubicBezTo>
                        <a:pt x="458791" y="133744"/>
                        <a:pt x="458791" y="133744"/>
                        <a:pt x="458791" y="133744"/>
                      </a:cubicBezTo>
                      <a:close/>
                      <a:moveTo>
                        <a:pt x="3386" y="82955"/>
                      </a:moveTo>
                      <a:lnTo>
                        <a:pt x="458791" y="130358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8295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7779832" y="6390493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图形 7"/>
            <p:cNvGrpSpPr/>
            <p:nvPr/>
          </p:nvGrpSpPr>
          <p:grpSpPr>
            <a:xfrm>
              <a:off x="1736649" y="6503057"/>
              <a:ext cx="651788" cy="199769"/>
              <a:chOff x="6997685" y="6490378"/>
              <a:chExt cx="651788" cy="199769"/>
            </a:xfrm>
          </p:grpSpPr>
          <p:sp>
            <p:nvSpPr>
              <p:cNvPr id="43" name="任意多边形: 形状 42"/>
              <p:cNvSpPr/>
              <p:nvPr/>
            </p:nvSpPr>
            <p:spPr>
              <a:xfrm>
                <a:off x="7456478" y="6539473"/>
                <a:ext cx="192996" cy="150673"/>
              </a:xfrm>
              <a:custGeom>
                <a:avLst/>
                <a:gdLst>
                  <a:gd name="connsiteX0" fmla="*/ 192997 w 192996"/>
                  <a:gd name="connsiteY0" fmla="*/ 0 h 150673"/>
                  <a:gd name="connsiteX1" fmla="*/ 192997 w 192996"/>
                  <a:gd name="connsiteY1" fmla="*/ 23702 h 150673"/>
                  <a:gd name="connsiteX2" fmla="*/ 0 w 192996"/>
                  <a:gd name="connsiteY2" fmla="*/ 150674 h 150673"/>
                  <a:gd name="connsiteX3" fmla="*/ 0 w 192996"/>
                  <a:gd name="connsiteY3" fmla="*/ 126972 h 15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50673">
                    <a:moveTo>
                      <a:pt x="192997" y="0"/>
                    </a:moveTo>
                    <a:lnTo>
                      <a:pt x="192997" y="23702"/>
                    </a:lnTo>
                    <a:lnTo>
                      <a:pt x="0" y="15067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6999379" y="6617349"/>
                <a:ext cx="457098" cy="72797"/>
              </a:xfrm>
              <a:custGeom>
                <a:avLst/>
                <a:gdLst>
                  <a:gd name="connsiteX0" fmla="*/ 457099 w 457098"/>
                  <a:gd name="connsiteY0" fmla="*/ 49096 h 72797"/>
                  <a:gd name="connsiteX1" fmla="*/ 457099 w 457098"/>
                  <a:gd name="connsiteY1" fmla="*/ 72797 h 72797"/>
                  <a:gd name="connsiteX2" fmla="*/ 0 w 457098"/>
                  <a:gd name="connsiteY2" fmla="*/ 23701 h 72797"/>
                  <a:gd name="connsiteX3" fmla="*/ 0 w 457098"/>
                  <a:gd name="connsiteY3" fmla="*/ 0 h 7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2797">
                    <a:moveTo>
                      <a:pt x="457099" y="49096"/>
                    </a:moveTo>
                    <a:lnTo>
                      <a:pt x="457099" y="72797"/>
                    </a:lnTo>
                    <a:lnTo>
                      <a:pt x="0" y="2370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6999379" y="6492071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6" name="图形 7"/>
              <p:cNvGrpSpPr/>
              <p:nvPr/>
            </p:nvGrpSpPr>
            <p:grpSpPr>
              <a:xfrm>
                <a:off x="6997685" y="6490378"/>
                <a:ext cx="651788" cy="199769"/>
                <a:chOff x="6997685" y="6490378"/>
                <a:chExt cx="651788" cy="199769"/>
              </a:xfrm>
              <a:solidFill>
                <a:srgbClr val="F2F2F2"/>
              </a:solidFill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7454784" y="6537781"/>
                  <a:ext cx="192997" cy="152366"/>
                </a:xfrm>
                <a:custGeom>
                  <a:avLst/>
                  <a:gdLst>
                    <a:gd name="connsiteX0" fmla="*/ 1694 w 192997"/>
                    <a:gd name="connsiteY0" fmla="*/ 152366 h 152366"/>
                    <a:gd name="connsiteX1" fmla="*/ 1694 w 192997"/>
                    <a:gd name="connsiteY1" fmla="*/ 152366 h 152366"/>
                    <a:gd name="connsiteX2" fmla="*/ 1694 w 192997"/>
                    <a:gd name="connsiteY2" fmla="*/ 152366 h 152366"/>
                    <a:gd name="connsiteX3" fmla="*/ 0 w 192997"/>
                    <a:gd name="connsiteY3" fmla="*/ 126972 h 152366"/>
                    <a:gd name="connsiteX4" fmla="*/ 0 w 192997"/>
                    <a:gd name="connsiteY4" fmla="*/ 125279 h 152366"/>
                    <a:gd name="connsiteX5" fmla="*/ 191304 w 192997"/>
                    <a:gd name="connsiteY5" fmla="*/ 0 h 152366"/>
                    <a:gd name="connsiteX6" fmla="*/ 192998 w 192997"/>
                    <a:gd name="connsiteY6" fmla="*/ 0 h 152366"/>
                    <a:gd name="connsiteX7" fmla="*/ 192998 w 192997"/>
                    <a:gd name="connsiteY7" fmla="*/ 1693 h 152366"/>
                    <a:gd name="connsiteX8" fmla="*/ 192998 w 192997"/>
                    <a:gd name="connsiteY8" fmla="*/ 25394 h 152366"/>
                    <a:gd name="connsiteX9" fmla="*/ 192998 w 192997"/>
                    <a:gd name="connsiteY9" fmla="*/ 27087 h 152366"/>
                    <a:gd name="connsiteX10" fmla="*/ 1694 w 192997"/>
                    <a:gd name="connsiteY10" fmla="*/ 152366 h 152366"/>
                    <a:gd name="connsiteX11" fmla="*/ 1694 w 192997"/>
                    <a:gd name="connsiteY11" fmla="*/ 152366 h 152366"/>
                    <a:gd name="connsiteX12" fmla="*/ 3386 w 192997"/>
                    <a:gd name="connsiteY12" fmla="*/ 128664 h 152366"/>
                    <a:gd name="connsiteX13" fmla="*/ 3386 w 192997"/>
                    <a:gd name="connsiteY13" fmla="*/ 148980 h 152366"/>
                    <a:gd name="connsiteX14" fmla="*/ 192998 w 192997"/>
                    <a:gd name="connsiteY14" fmla="*/ 25394 h 152366"/>
                    <a:gd name="connsiteX15" fmla="*/ 192998 w 192997"/>
                    <a:gd name="connsiteY15" fmla="*/ 5079 h 152366"/>
                    <a:gd name="connsiteX16" fmla="*/ 3386 w 192997"/>
                    <a:gd name="connsiteY16" fmla="*/ 128664 h 15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52366">
                      <a:moveTo>
                        <a:pt x="1694" y="152366"/>
                      </a:moveTo>
                      <a:cubicBezTo>
                        <a:pt x="1694" y="152366"/>
                        <a:pt x="1694" y="152366"/>
                        <a:pt x="1694" y="152366"/>
                      </a:cubicBezTo>
                      <a:cubicBezTo>
                        <a:pt x="1694" y="152366"/>
                        <a:pt x="1694" y="152366"/>
                        <a:pt x="1694" y="15236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5394"/>
                      </a:lnTo>
                      <a:cubicBezTo>
                        <a:pt x="192998" y="25394"/>
                        <a:pt x="192998" y="27087"/>
                        <a:pt x="192998" y="27087"/>
                      </a:cubicBezTo>
                      <a:lnTo>
                        <a:pt x="1694" y="152366"/>
                      </a:lnTo>
                      <a:cubicBezTo>
                        <a:pt x="3386" y="152366"/>
                        <a:pt x="1694" y="152366"/>
                        <a:pt x="1694" y="152366"/>
                      </a:cubicBezTo>
                      <a:close/>
                      <a:moveTo>
                        <a:pt x="3386" y="128664"/>
                      </a:moveTo>
                      <a:lnTo>
                        <a:pt x="3386" y="148980"/>
                      </a:lnTo>
                      <a:lnTo>
                        <a:pt x="192998" y="25394"/>
                      </a:lnTo>
                      <a:lnTo>
                        <a:pt x="192998" y="5079"/>
                      </a:lnTo>
                      <a:lnTo>
                        <a:pt x="3386" y="12866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6997685" y="6615656"/>
                  <a:ext cx="460484" cy="74490"/>
                </a:xfrm>
                <a:custGeom>
                  <a:avLst/>
                  <a:gdLst>
                    <a:gd name="connsiteX0" fmla="*/ 458792 w 460484"/>
                    <a:gd name="connsiteY0" fmla="*/ 74491 h 74490"/>
                    <a:gd name="connsiteX1" fmla="*/ 458792 w 460484"/>
                    <a:gd name="connsiteY1" fmla="*/ 74491 h 74490"/>
                    <a:gd name="connsiteX2" fmla="*/ 1694 w 460484"/>
                    <a:gd name="connsiteY2" fmla="*/ 27087 h 74490"/>
                    <a:gd name="connsiteX3" fmla="*/ 0 w 460484"/>
                    <a:gd name="connsiteY3" fmla="*/ 25394 h 74490"/>
                    <a:gd name="connsiteX4" fmla="*/ 0 w 460484"/>
                    <a:gd name="connsiteY4" fmla="*/ 1693 h 74490"/>
                    <a:gd name="connsiteX5" fmla="*/ 0 w 460484"/>
                    <a:gd name="connsiteY5" fmla="*/ 0 h 74490"/>
                    <a:gd name="connsiteX6" fmla="*/ 1694 w 460484"/>
                    <a:gd name="connsiteY6" fmla="*/ 0 h 74490"/>
                    <a:gd name="connsiteX7" fmla="*/ 458792 w 460484"/>
                    <a:gd name="connsiteY7" fmla="*/ 47403 h 74490"/>
                    <a:gd name="connsiteX8" fmla="*/ 460485 w 460484"/>
                    <a:gd name="connsiteY8" fmla="*/ 49096 h 74490"/>
                    <a:gd name="connsiteX9" fmla="*/ 458792 w 460484"/>
                    <a:gd name="connsiteY9" fmla="*/ 74491 h 74490"/>
                    <a:gd name="connsiteX10" fmla="*/ 458792 w 460484"/>
                    <a:gd name="connsiteY10" fmla="*/ 74491 h 74490"/>
                    <a:gd name="connsiteX11" fmla="*/ 458792 w 460484"/>
                    <a:gd name="connsiteY11" fmla="*/ 74491 h 74490"/>
                    <a:gd name="connsiteX12" fmla="*/ 3386 w 460484"/>
                    <a:gd name="connsiteY12" fmla="*/ 25394 h 74490"/>
                    <a:gd name="connsiteX13" fmla="*/ 458792 w 460484"/>
                    <a:gd name="connsiteY13" fmla="*/ 72797 h 74490"/>
                    <a:gd name="connsiteX14" fmla="*/ 458792 w 460484"/>
                    <a:gd name="connsiteY14" fmla="*/ 50789 h 74490"/>
                    <a:gd name="connsiteX15" fmla="*/ 3386 w 460484"/>
                    <a:gd name="connsiteY15" fmla="*/ 3386 h 74490"/>
                    <a:gd name="connsiteX16" fmla="*/ 3386 w 460484"/>
                    <a:gd name="connsiteY16" fmla="*/ 25394 h 7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4490">
                      <a:moveTo>
                        <a:pt x="458792" y="74491"/>
                      </a:moveTo>
                      <a:cubicBezTo>
                        <a:pt x="458792" y="74491"/>
                        <a:pt x="458792" y="74491"/>
                        <a:pt x="458792" y="74491"/>
                      </a:cubicBezTo>
                      <a:lnTo>
                        <a:pt x="1694" y="27087"/>
                      </a:lnTo>
                      <a:cubicBezTo>
                        <a:pt x="1694" y="27087"/>
                        <a:pt x="0" y="27087"/>
                        <a:pt x="0" y="2539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4491"/>
                      </a:lnTo>
                      <a:cubicBezTo>
                        <a:pt x="460485" y="74491"/>
                        <a:pt x="460485" y="74491"/>
                        <a:pt x="458792" y="74491"/>
                      </a:cubicBezTo>
                      <a:cubicBezTo>
                        <a:pt x="460485" y="74491"/>
                        <a:pt x="460485" y="74491"/>
                        <a:pt x="458792" y="74491"/>
                      </a:cubicBezTo>
                      <a:close/>
                      <a:moveTo>
                        <a:pt x="3386" y="25394"/>
                      </a:moveTo>
                      <a:lnTo>
                        <a:pt x="458792" y="7279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2539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6997685" y="6490378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图形 7"/>
            <p:cNvGrpSpPr/>
            <p:nvPr/>
          </p:nvGrpSpPr>
          <p:grpSpPr>
            <a:xfrm>
              <a:off x="3307714" y="6183088"/>
              <a:ext cx="651788" cy="309811"/>
              <a:chOff x="8568750" y="6170409"/>
              <a:chExt cx="651788" cy="309811"/>
            </a:xfrm>
          </p:grpSpPr>
          <p:sp>
            <p:nvSpPr>
              <p:cNvPr id="36" name="任意多边形: 形状 35"/>
              <p:cNvSpPr/>
              <p:nvPr/>
            </p:nvSpPr>
            <p:spPr>
              <a:xfrm>
                <a:off x="9027542" y="6219504"/>
                <a:ext cx="192996" cy="259022"/>
              </a:xfrm>
              <a:custGeom>
                <a:avLst/>
                <a:gdLst>
                  <a:gd name="connsiteX0" fmla="*/ 192997 w 192996"/>
                  <a:gd name="connsiteY0" fmla="*/ 0 h 259022"/>
                  <a:gd name="connsiteX1" fmla="*/ 192997 w 192996"/>
                  <a:gd name="connsiteY1" fmla="*/ 133744 h 259022"/>
                  <a:gd name="connsiteX2" fmla="*/ 0 w 192996"/>
                  <a:gd name="connsiteY2" fmla="*/ 259023 h 259022"/>
                  <a:gd name="connsiteX3" fmla="*/ 0 w 192996"/>
                  <a:gd name="connsiteY3" fmla="*/ 125279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259022">
                    <a:moveTo>
                      <a:pt x="192997" y="0"/>
                    </a:moveTo>
                    <a:lnTo>
                      <a:pt x="192997" y="133744"/>
                    </a:lnTo>
                    <a:lnTo>
                      <a:pt x="0" y="2590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8570444" y="6297381"/>
                <a:ext cx="457098" cy="181146"/>
              </a:xfrm>
              <a:custGeom>
                <a:avLst/>
                <a:gdLst>
                  <a:gd name="connsiteX0" fmla="*/ 457099 w 457098"/>
                  <a:gd name="connsiteY0" fmla="*/ 47403 h 181146"/>
                  <a:gd name="connsiteX1" fmla="*/ 457099 w 457098"/>
                  <a:gd name="connsiteY1" fmla="*/ 181147 h 181146"/>
                  <a:gd name="connsiteX2" fmla="*/ 0 w 457098"/>
                  <a:gd name="connsiteY2" fmla="*/ 133744 h 181146"/>
                  <a:gd name="connsiteX3" fmla="*/ 0 w 457098"/>
                  <a:gd name="connsiteY3" fmla="*/ 0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81146">
                    <a:moveTo>
                      <a:pt x="457099" y="47403"/>
                    </a:moveTo>
                    <a:lnTo>
                      <a:pt x="457099" y="181147"/>
                    </a:lnTo>
                    <a:lnTo>
                      <a:pt x="0" y="1337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8570444" y="617040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4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4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9" name="图形 7"/>
              <p:cNvGrpSpPr/>
              <p:nvPr/>
            </p:nvGrpSpPr>
            <p:grpSpPr>
              <a:xfrm>
                <a:off x="8568750" y="6170409"/>
                <a:ext cx="651788" cy="309811"/>
                <a:chOff x="8568750" y="6170409"/>
                <a:chExt cx="651788" cy="309811"/>
              </a:xfrm>
              <a:solidFill>
                <a:srgbClr val="F2F2F2"/>
              </a:solidFill>
            </p:grpSpPr>
            <p:sp>
              <p:nvSpPr>
                <p:cNvPr id="40" name="任意多边形: 形状 39"/>
                <p:cNvSpPr/>
                <p:nvPr/>
              </p:nvSpPr>
              <p:spPr>
                <a:xfrm>
                  <a:off x="9025849" y="6217811"/>
                  <a:ext cx="192997" cy="262408"/>
                </a:xfrm>
                <a:custGeom>
                  <a:avLst/>
                  <a:gdLst>
                    <a:gd name="connsiteX0" fmla="*/ 1694 w 192997"/>
                    <a:gd name="connsiteY0" fmla="*/ 262408 h 262408"/>
                    <a:gd name="connsiteX1" fmla="*/ 1694 w 192997"/>
                    <a:gd name="connsiteY1" fmla="*/ 262408 h 262408"/>
                    <a:gd name="connsiteX2" fmla="*/ 1694 w 192997"/>
                    <a:gd name="connsiteY2" fmla="*/ 262408 h 262408"/>
                    <a:gd name="connsiteX3" fmla="*/ 0 w 192997"/>
                    <a:gd name="connsiteY3" fmla="*/ 126972 h 262408"/>
                    <a:gd name="connsiteX4" fmla="*/ 0 w 192997"/>
                    <a:gd name="connsiteY4" fmla="*/ 125279 h 262408"/>
                    <a:gd name="connsiteX5" fmla="*/ 191305 w 192997"/>
                    <a:gd name="connsiteY5" fmla="*/ 0 h 262408"/>
                    <a:gd name="connsiteX6" fmla="*/ 192998 w 192997"/>
                    <a:gd name="connsiteY6" fmla="*/ 0 h 262408"/>
                    <a:gd name="connsiteX7" fmla="*/ 192998 w 192997"/>
                    <a:gd name="connsiteY7" fmla="*/ 1693 h 262408"/>
                    <a:gd name="connsiteX8" fmla="*/ 192998 w 192997"/>
                    <a:gd name="connsiteY8" fmla="*/ 135437 h 262408"/>
                    <a:gd name="connsiteX9" fmla="*/ 192998 w 192997"/>
                    <a:gd name="connsiteY9" fmla="*/ 137130 h 262408"/>
                    <a:gd name="connsiteX10" fmla="*/ 1694 w 192997"/>
                    <a:gd name="connsiteY10" fmla="*/ 262408 h 262408"/>
                    <a:gd name="connsiteX11" fmla="*/ 1694 w 192997"/>
                    <a:gd name="connsiteY11" fmla="*/ 262408 h 262408"/>
                    <a:gd name="connsiteX12" fmla="*/ 3386 w 192997"/>
                    <a:gd name="connsiteY12" fmla="*/ 128665 h 262408"/>
                    <a:gd name="connsiteX13" fmla="*/ 3386 w 192997"/>
                    <a:gd name="connsiteY13" fmla="*/ 259023 h 262408"/>
                    <a:gd name="connsiteX14" fmla="*/ 192998 w 192997"/>
                    <a:gd name="connsiteY14" fmla="*/ 135437 h 262408"/>
                    <a:gd name="connsiteX15" fmla="*/ 192998 w 192997"/>
                    <a:gd name="connsiteY15" fmla="*/ 3386 h 262408"/>
                    <a:gd name="connsiteX16" fmla="*/ 3386 w 192997"/>
                    <a:gd name="connsiteY16" fmla="*/ 128665 h 26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62408">
                      <a:moveTo>
                        <a:pt x="1694" y="262408"/>
                      </a:moveTo>
                      <a:cubicBezTo>
                        <a:pt x="1694" y="262408"/>
                        <a:pt x="1694" y="262408"/>
                        <a:pt x="1694" y="262408"/>
                      </a:cubicBezTo>
                      <a:cubicBezTo>
                        <a:pt x="1694" y="262408"/>
                        <a:pt x="1694" y="262408"/>
                        <a:pt x="1694" y="26240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35437"/>
                      </a:lnTo>
                      <a:cubicBezTo>
                        <a:pt x="192998" y="135437"/>
                        <a:pt x="192998" y="137130"/>
                        <a:pt x="192998" y="137130"/>
                      </a:cubicBezTo>
                      <a:lnTo>
                        <a:pt x="1694" y="262408"/>
                      </a:lnTo>
                      <a:cubicBezTo>
                        <a:pt x="3386" y="262408"/>
                        <a:pt x="3386" y="262408"/>
                        <a:pt x="1694" y="262408"/>
                      </a:cubicBezTo>
                      <a:close/>
                      <a:moveTo>
                        <a:pt x="3386" y="128665"/>
                      </a:moveTo>
                      <a:lnTo>
                        <a:pt x="3386" y="259023"/>
                      </a:lnTo>
                      <a:lnTo>
                        <a:pt x="192998" y="135437"/>
                      </a:lnTo>
                      <a:lnTo>
                        <a:pt x="192998" y="3386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8568750" y="6295688"/>
                  <a:ext cx="460484" cy="184532"/>
                </a:xfrm>
                <a:custGeom>
                  <a:avLst/>
                  <a:gdLst>
                    <a:gd name="connsiteX0" fmla="*/ 458792 w 460484"/>
                    <a:gd name="connsiteY0" fmla="*/ 184532 h 184532"/>
                    <a:gd name="connsiteX1" fmla="*/ 458792 w 460484"/>
                    <a:gd name="connsiteY1" fmla="*/ 184532 h 184532"/>
                    <a:gd name="connsiteX2" fmla="*/ 1694 w 460484"/>
                    <a:gd name="connsiteY2" fmla="*/ 137130 h 184532"/>
                    <a:gd name="connsiteX3" fmla="*/ 0 w 460484"/>
                    <a:gd name="connsiteY3" fmla="*/ 135437 h 184532"/>
                    <a:gd name="connsiteX4" fmla="*/ 0 w 460484"/>
                    <a:gd name="connsiteY4" fmla="*/ 1693 h 184532"/>
                    <a:gd name="connsiteX5" fmla="*/ 0 w 460484"/>
                    <a:gd name="connsiteY5" fmla="*/ 0 h 184532"/>
                    <a:gd name="connsiteX6" fmla="*/ 1694 w 460484"/>
                    <a:gd name="connsiteY6" fmla="*/ 0 h 184532"/>
                    <a:gd name="connsiteX7" fmla="*/ 458792 w 460484"/>
                    <a:gd name="connsiteY7" fmla="*/ 47403 h 184532"/>
                    <a:gd name="connsiteX8" fmla="*/ 460485 w 460484"/>
                    <a:gd name="connsiteY8" fmla="*/ 49096 h 184532"/>
                    <a:gd name="connsiteX9" fmla="*/ 458792 w 460484"/>
                    <a:gd name="connsiteY9" fmla="*/ 184532 h 184532"/>
                    <a:gd name="connsiteX10" fmla="*/ 458792 w 460484"/>
                    <a:gd name="connsiteY10" fmla="*/ 184532 h 184532"/>
                    <a:gd name="connsiteX11" fmla="*/ 458792 w 460484"/>
                    <a:gd name="connsiteY11" fmla="*/ 184532 h 184532"/>
                    <a:gd name="connsiteX12" fmla="*/ 3386 w 460484"/>
                    <a:gd name="connsiteY12" fmla="*/ 133744 h 184532"/>
                    <a:gd name="connsiteX13" fmla="*/ 458792 w 460484"/>
                    <a:gd name="connsiteY13" fmla="*/ 181147 h 184532"/>
                    <a:gd name="connsiteX14" fmla="*/ 458792 w 460484"/>
                    <a:gd name="connsiteY14" fmla="*/ 49096 h 184532"/>
                    <a:gd name="connsiteX15" fmla="*/ 3386 w 460484"/>
                    <a:gd name="connsiteY15" fmla="*/ 1693 h 184532"/>
                    <a:gd name="connsiteX16" fmla="*/ 3386 w 460484"/>
                    <a:gd name="connsiteY16" fmla="*/ 133744 h 18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84532">
                      <a:moveTo>
                        <a:pt x="458792" y="184532"/>
                      </a:moveTo>
                      <a:cubicBezTo>
                        <a:pt x="458792" y="184532"/>
                        <a:pt x="458792" y="184532"/>
                        <a:pt x="458792" y="184532"/>
                      </a:cubicBezTo>
                      <a:lnTo>
                        <a:pt x="1694" y="137130"/>
                      </a:lnTo>
                      <a:cubicBezTo>
                        <a:pt x="1694" y="137130"/>
                        <a:pt x="0" y="137130"/>
                        <a:pt x="0" y="1354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84532"/>
                      </a:lnTo>
                      <a:cubicBezTo>
                        <a:pt x="460485" y="184532"/>
                        <a:pt x="460485" y="184532"/>
                        <a:pt x="458792" y="184532"/>
                      </a:cubicBezTo>
                      <a:cubicBezTo>
                        <a:pt x="460485" y="184532"/>
                        <a:pt x="460485" y="184532"/>
                        <a:pt x="458792" y="184532"/>
                      </a:cubicBezTo>
                      <a:close/>
                      <a:moveTo>
                        <a:pt x="3386" y="133744"/>
                      </a:moveTo>
                      <a:lnTo>
                        <a:pt x="458792" y="181147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1337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8568750" y="617040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165" name="直接连接符 164"/>
          <p:cNvCxnSpPr/>
          <p:nvPr/>
        </p:nvCxnSpPr>
        <p:spPr>
          <a:xfrm flipV="1">
            <a:off x="2887579" y="5516805"/>
            <a:ext cx="0" cy="910371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 flipV="1">
            <a:off x="6156576" y="5516805"/>
            <a:ext cx="0" cy="910371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V="1">
            <a:off x="9080250" y="5516805"/>
            <a:ext cx="0" cy="910371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6"/>
          <p:cNvSpPr txBox="1"/>
          <p:nvPr>
            <p:custDataLst>
              <p:tags r:id="rId2"/>
            </p:custDataLst>
          </p:nvPr>
        </p:nvSpPr>
        <p:spPr>
          <a:xfrm>
            <a:off x="481945" y="96671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售货渠道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图形 7"/>
          <p:cNvGrpSpPr/>
          <p:nvPr/>
        </p:nvGrpSpPr>
        <p:grpSpPr>
          <a:xfrm>
            <a:off x="-57330" y="2189821"/>
            <a:ext cx="651788" cy="2847554"/>
            <a:chOff x="8116731" y="2285071"/>
            <a:chExt cx="651788" cy="2847554"/>
          </a:xfrm>
        </p:grpSpPr>
        <p:sp>
          <p:nvSpPr>
            <p:cNvPr id="581" name="任意多边形: 形状 580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4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85" name="任意多边形: 形状 584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28" name="图形 7"/>
          <p:cNvGrpSpPr/>
          <p:nvPr/>
        </p:nvGrpSpPr>
        <p:grpSpPr>
          <a:xfrm>
            <a:off x="386224" y="2965195"/>
            <a:ext cx="653482" cy="2492033"/>
            <a:chOff x="8560285" y="3060445"/>
            <a:chExt cx="653482" cy="2492033"/>
          </a:xfrm>
        </p:grpSpPr>
        <p:sp>
          <p:nvSpPr>
            <p:cNvPr id="629" name="任意多边形: 形状 628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2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633" name="任意多边形: 形状 632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89" name="图形 7"/>
          <p:cNvGrpSpPr/>
          <p:nvPr/>
        </p:nvGrpSpPr>
        <p:grpSpPr>
          <a:xfrm>
            <a:off x="534180" y="3697066"/>
            <a:ext cx="653482" cy="1660791"/>
            <a:chOff x="7256708" y="3615735"/>
            <a:chExt cx="653482" cy="1660791"/>
          </a:xfrm>
        </p:grpSpPr>
        <p:sp>
          <p:nvSpPr>
            <p:cNvPr id="790" name="任意多边形: 形状 789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3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794" name="任意多边形: 形状 793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2" name="图形 7"/>
          <p:cNvGrpSpPr/>
          <p:nvPr/>
        </p:nvGrpSpPr>
        <p:grpSpPr>
          <a:xfrm>
            <a:off x="1290264" y="3984356"/>
            <a:ext cx="651789" cy="1521969"/>
            <a:chOff x="9464325" y="4079606"/>
            <a:chExt cx="651789" cy="1521969"/>
          </a:xfrm>
        </p:grpSpPr>
        <p:sp>
          <p:nvSpPr>
            <p:cNvPr id="613" name="任意多边形: 形状 612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6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617" name="任意多边形: 形状 616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24" name="图形 7"/>
          <p:cNvGrpSpPr/>
          <p:nvPr/>
        </p:nvGrpSpPr>
        <p:grpSpPr>
          <a:xfrm>
            <a:off x="1889149" y="4649108"/>
            <a:ext cx="651788" cy="790611"/>
            <a:chOff x="7258401" y="5437358"/>
            <a:chExt cx="651788" cy="790611"/>
          </a:xfrm>
        </p:grpSpPr>
        <p:sp>
          <p:nvSpPr>
            <p:cNvPr id="725" name="任意多边形: 形状 724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8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729" name="任意多边形: 形状 728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任意多边形: 形状 3"/>
          <p:cNvSpPr/>
          <p:nvPr/>
        </p:nvSpPr>
        <p:spPr>
          <a:xfrm>
            <a:off x="10483483" y="4070486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图形 7"/>
          <p:cNvGrpSpPr/>
          <p:nvPr/>
        </p:nvGrpSpPr>
        <p:grpSpPr>
          <a:xfrm>
            <a:off x="7668095" y="5304652"/>
            <a:ext cx="651788" cy="306425"/>
            <a:chOff x="4224621" y="4985338"/>
            <a:chExt cx="651788" cy="306425"/>
          </a:xfrm>
        </p:grpSpPr>
        <p:sp>
          <p:nvSpPr>
            <p:cNvPr id="6" name="任意多边形: 形状 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图形 7"/>
          <p:cNvGrpSpPr/>
          <p:nvPr/>
        </p:nvGrpSpPr>
        <p:grpSpPr>
          <a:xfrm>
            <a:off x="6924886" y="5438396"/>
            <a:ext cx="651788" cy="221777"/>
            <a:chOff x="3481412" y="5119082"/>
            <a:chExt cx="651788" cy="22177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图形 7"/>
          <p:cNvGrpSpPr/>
          <p:nvPr/>
        </p:nvGrpSpPr>
        <p:grpSpPr>
          <a:xfrm>
            <a:off x="9510033" y="4585145"/>
            <a:ext cx="653482" cy="843093"/>
            <a:chOff x="6066559" y="4265831"/>
            <a:chExt cx="653482" cy="843093"/>
          </a:xfrm>
        </p:grpSpPr>
        <p:sp>
          <p:nvSpPr>
            <p:cNvPr id="22" name="任意多边形: 形状 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图形 7"/>
          <p:cNvGrpSpPr/>
          <p:nvPr/>
        </p:nvGrpSpPr>
        <p:grpSpPr>
          <a:xfrm>
            <a:off x="10385292" y="3173218"/>
            <a:ext cx="653481" cy="2280414"/>
            <a:chOff x="6941818" y="2853904"/>
            <a:chExt cx="653481" cy="2280414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34" name="任意多边形: 形状 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图形 7"/>
          <p:cNvGrpSpPr/>
          <p:nvPr/>
        </p:nvGrpSpPr>
        <p:grpSpPr>
          <a:xfrm>
            <a:off x="10986292" y="3173218"/>
            <a:ext cx="651788" cy="2305808"/>
            <a:chOff x="7542818" y="2853904"/>
            <a:chExt cx="651788" cy="2305808"/>
          </a:xfrm>
        </p:grpSpPr>
        <p:sp>
          <p:nvSpPr>
            <p:cNvPr id="38" name="任意多边形: 形状 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42" name="任意多边形: 形状 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图形 7"/>
          <p:cNvGrpSpPr/>
          <p:nvPr/>
        </p:nvGrpSpPr>
        <p:grpSpPr>
          <a:xfrm>
            <a:off x="11560205" y="2604385"/>
            <a:ext cx="651788" cy="2847554"/>
            <a:chOff x="8116731" y="2285071"/>
            <a:chExt cx="651788" cy="2847554"/>
          </a:xfrm>
        </p:grpSpPr>
        <p:sp>
          <p:nvSpPr>
            <p:cNvPr id="46" name="任意多边形: 形状 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图形 7"/>
          <p:cNvGrpSpPr/>
          <p:nvPr/>
        </p:nvGrpSpPr>
        <p:grpSpPr>
          <a:xfrm>
            <a:off x="10700182" y="3935049"/>
            <a:ext cx="653482" cy="1660791"/>
            <a:chOff x="7256708" y="3615735"/>
            <a:chExt cx="653482" cy="1660791"/>
          </a:xfrm>
        </p:grpSpPr>
        <p:sp>
          <p:nvSpPr>
            <p:cNvPr id="54" name="任意多边形: 形状 5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58" name="任意多边形: 形状 5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图形 7"/>
          <p:cNvGrpSpPr/>
          <p:nvPr/>
        </p:nvGrpSpPr>
        <p:grpSpPr>
          <a:xfrm>
            <a:off x="9860475" y="4148362"/>
            <a:ext cx="651788" cy="1396690"/>
            <a:chOff x="6417001" y="3829048"/>
            <a:chExt cx="651788" cy="1396690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66" name="任意多边形: 形状 65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图形 7"/>
          <p:cNvGrpSpPr/>
          <p:nvPr/>
        </p:nvGrpSpPr>
        <p:grpSpPr>
          <a:xfrm>
            <a:off x="8680483" y="5076103"/>
            <a:ext cx="651788" cy="550211"/>
            <a:chOff x="5237009" y="4756789"/>
            <a:chExt cx="651788" cy="550211"/>
          </a:xfrm>
        </p:grpSpPr>
        <p:sp>
          <p:nvSpPr>
            <p:cNvPr id="70" name="任意多边形: 形状 69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74" name="任意多边形: 形状 73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图形 7"/>
          <p:cNvGrpSpPr/>
          <p:nvPr/>
        </p:nvGrpSpPr>
        <p:grpSpPr>
          <a:xfrm>
            <a:off x="8182754" y="5257249"/>
            <a:ext cx="651788" cy="375836"/>
            <a:chOff x="4739280" y="4937935"/>
            <a:chExt cx="651788" cy="375836"/>
          </a:xfrm>
        </p:grpSpPr>
        <p:sp>
          <p:nvSpPr>
            <p:cNvPr id="78" name="任意多边形: 形状 77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1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82" name="任意多边形: 形状 81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图形 7"/>
          <p:cNvGrpSpPr/>
          <p:nvPr/>
        </p:nvGrpSpPr>
        <p:grpSpPr>
          <a:xfrm>
            <a:off x="7568210" y="5560289"/>
            <a:ext cx="651788" cy="230242"/>
            <a:chOff x="4124736" y="5240975"/>
            <a:chExt cx="651788" cy="230242"/>
          </a:xfrm>
        </p:grpSpPr>
        <p:sp>
          <p:nvSpPr>
            <p:cNvPr id="86" name="任意多边形: 形状 85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3" name="图形 7"/>
          <p:cNvGrpSpPr/>
          <p:nvPr/>
        </p:nvGrpSpPr>
        <p:grpSpPr>
          <a:xfrm>
            <a:off x="8516266" y="5477334"/>
            <a:ext cx="651788" cy="292881"/>
            <a:chOff x="5072792" y="5158020"/>
            <a:chExt cx="651788" cy="292881"/>
          </a:xfrm>
        </p:grpSpPr>
        <p:sp>
          <p:nvSpPr>
            <p:cNvPr id="94" name="任意多边形: 形状 93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7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98" name="任意多边形: 形状 97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图形 7"/>
          <p:cNvGrpSpPr/>
          <p:nvPr/>
        </p:nvGrpSpPr>
        <p:grpSpPr>
          <a:xfrm>
            <a:off x="9271326" y="5264021"/>
            <a:ext cx="651788" cy="446940"/>
            <a:chOff x="5827852" y="4944707"/>
            <a:chExt cx="651788" cy="446940"/>
          </a:xfrm>
        </p:grpSpPr>
        <p:sp>
          <p:nvSpPr>
            <p:cNvPr id="102" name="任意多边形: 形状 101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106" name="任意多边形: 形状 105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9" name="图形 7"/>
          <p:cNvGrpSpPr/>
          <p:nvPr/>
        </p:nvGrpSpPr>
        <p:grpSpPr>
          <a:xfrm>
            <a:off x="10000990" y="4652864"/>
            <a:ext cx="653482" cy="1110580"/>
            <a:chOff x="6557516" y="4333550"/>
            <a:chExt cx="653482" cy="1110580"/>
          </a:xfrm>
        </p:grpSpPr>
        <p:sp>
          <p:nvSpPr>
            <p:cNvPr id="110" name="任意多边形: 形状 109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3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14" name="任意多边形: 形状 113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7" name="图形 7"/>
          <p:cNvGrpSpPr/>
          <p:nvPr/>
        </p:nvGrpSpPr>
        <p:grpSpPr>
          <a:xfrm>
            <a:off x="10556280" y="4613925"/>
            <a:ext cx="651788" cy="1251095"/>
            <a:chOff x="7112806" y="4294611"/>
            <a:chExt cx="651788" cy="1251095"/>
          </a:xfrm>
        </p:grpSpPr>
        <p:sp>
          <p:nvSpPr>
            <p:cNvPr id="118" name="任意多边形: 形状 117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1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122" name="任意多边形: 形状 121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5" name="图形 7"/>
          <p:cNvGrpSpPr/>
          <p:nvPr/>
        </p:nvGrpSpPr>
        <p:grpSpPr>
          <a:xfrm>
            <a:off x="10149970" y="5372371"/>
            <a:ext cx="653482" cy="843093"/>
            <a:chOff x="6706496" y="5053057"/>
            <a:chExt cx="653482" cy="843093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9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130" name="任意多边形: 形状 129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7"/>
          <p:cNvGrpSpPr/>
          <p:nvPr/>
        </p:nvGrpSpPr>
        <p:grpSpPr>
          <a:xfrm>
            <a:off x="10720497" y="5265714"/>
            <a:ext cx="651788" cy="924355"/>
            <a:chOff x="7277023" y="4946400"/>
            <a:chExt cx="651788" cy="924355"/>
          </a:xfrm>
        </p:grpSpPr>
        <p:sp>
          <p:nvSpPr>
            <p:cNvPr id="134" name="任意多边形: 形状 133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7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138" name="任意多边形: 形状 137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图形 7"/>
          <p:cNvGrpSpPr/>
          <p:nvPr/>
        </p:nvGrpSpPr>
        <p:grpSpPr>
          <a:xfrm>
            <a:off x="9415227" y="5604306"/>
            <a:ext cx="651788" cy="548518"/>
            <a:chOff x="5971753" y="5284992"/>
            <a:chExt cx="651788" cy="548518"/>
          </a:xfrm>
        </p:grpSpPr>
        <p:sp>
          <p:nvSpPr>
            <p:cNvPr id="142" name="任意多边形: 形状 141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5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146" name="任意多边形: 形状 145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9" name="图形 7"/>
          <p:cNvGrpSpPr/>
          <p:nvPr/>
        </p:nvGrpSpPr>
        <p:grpSpPr>
          <a:xfrm>
            <a:off x="10099182" y="6132509"/>
            <a:ext cx="651788" cy="446940"/>
            <a:chOff x="6655708" y="5813195"/>
            <a:chExt cx="651788" cy="446940"/>
          </a:xfrm>
        </p:grpSpPr>
        <p:sp>
          <p:nvSpPr>
            <p:cNvPr id="150" name="任意多边形: 形状 14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154" name="任意多边形: 形状 15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7" name="图形 7"/>
          <p:cNvGrpSpPr/>
          <p:nvPr/>
        </p:nvGrpSpPr>
        <p:grpSpPr>
          <a:xfrm>
            <a:off x="10701875" y="5756672"/>
            <a:ext cx="651788" cy="790611"/>
            <a:chOff x="7258401" y="5437358"/>
            <a:chExt cx="651788" cy="790611"/>
          </a:xfrm>
        </p:grpSpPr>
        <p:sp>
          <p:nvSpPr>
            <p:cNvPr id="158" name="任意多边形: 形状 15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162" name="任意多边形: 形状 16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" name="图形 7"/>
          <p:cNvGrpSpPr/>
          <p:nvPr/>
        </p:nvGrpSpPr>
        <p:grpSpPr>
          <a:xfrm>
            <a:off x="4257173" y="5514149"/>
            <a:ext cx="651788" cy="199769"/>
            <a:chOff x="6997685" y="6490378"/>
            <a:chExt cx="651788" cy="199769"/>
          </a:xfrm>
        </p:grpSpPr>
        <p:sp>
          <p:nvSpPr>
            <p:cNvPr id="182" name="任意多边形: 形状 181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5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186" name="任意多边形: 形状 185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298" name="直接连接符 297"/>
          <p:cNvCxnSpPr/>
          <p:nvPr/>
        </p:nvCxnSpPr>
        <p:spPr>
          <a:xfrm>
            <a:off x="5787891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图形 7"/>
          <p:cNvGrpSpPr/>
          <p:nvPr/>
        </p:nvGrpSpPr>
        <p:grpSpPr>
          <a:xfrm>
            <a:off x="11423125" y="3765754"/>
            <a:ext cx="651789" cy="2021391"/>
            <a:chOff x="7752745" y="3446440"/>
            <a:chExt cx="651789" cy="2021391"/>
          </a:xfrm>
        </p:grpSpPr>
        <p:sp>
          <p:nvSpPr>
            <p:cNvPr id="308" name="任意多边形: 形状 307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1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312" name="任意多边形: 形状 311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39" name="图形 7"/>
          <p:cNvGrpSpPr/>
          <p:nvPr/>
        </p:nvGrpSpPr>
        <p:grpSpPr>
          <a:xfrm>
            <a:off x="11543325" y="4654557"/>
            <a:ext cx="653481" cy="1689571"/>
            <a:chOff x="7872945" y="4335243"/>
            <a:chExt cx="653481" cy="1689571"/>
          </a:xfrm>
        </p:grpSpPr>
        <p:sp>
          <p:nvSpPr>
            <p:cNvPr id="340" name="任意多边形: 形状 339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3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44" name="任意多边形: 形状 343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4" name="图形 7"/>
          <p:cNvGrpSpPr/>
          <p:nvPr/>
        </p:nvGrpSpPr>
        <p:grpSpPr>
          <a:xfrm>
            <a:off x="-421316" y="3351190"/>
            <a:ext cx="651789" cy="2021391"/>
            <a:chOff x="7752745" y="3446440"/>
            <a:chExt cx="651789" cy="2021391"/>
          </a:xfrm>
        </p:grpSpPr>
        <p:sp>
          <p:nvSpPr>
            <p:cNvPr id="605" name="任意多边形: 形状 604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08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609" name="任意多边形: 形状 608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44" name="图形 7"/>
          <p:cNvGrpSpPr/>
          <p:nvPr/>
        </p:nvGrpSpPr>
        <p:grpSpPr>
          <a:xfrm>
            <a:off x="934743" y="4895167"/>
            <a:ext cx="653481" cy="843093"/>
            <a:chOff x="9108804" y="4990417"/>
            <a:chExt cx="653481" cy="843093"/>
          </a:xfrm>
        </p:grpSpPr>
        <p:sp>
          <p:nvSpPr>
            <p:cNvPr id="645" name="任意多边形: 形状 644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8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649" name="任意多边形: 形状 648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52" name="图形 7"/>
          <p:cNvGrpSpPr/>
          <p:nvPr/>
        </p:nvGrpSpPr>
        <p:grpSpPr>
          <a:xfrm>
            <a:off x="1528971" y="5252381"/>
            <a:ext cx="651788" cy="446941"/>
            <a:chOff x="9703032" y="5347631"/>
            <a:chExt cx="651788" cy="446941"/>
          </a:xfrm>
        </p:grpSpPr>
        <p:sp>
          <p:nvSpPr>
            <p:cNvPr id="653" name="任意多边形: 形状 652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6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657" name="任意多边形: 形状 656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0" name="图形 7"/>
          <p:cNvGrpSpPr/>
          <p:nvPr/>
        </p:nvGrpSpPr>
        <p:grpSpPr>
          <a:xfrm>
            <a:off x="2253533" y="4190563"/>
            <a:ext cx="651788" cy="1442399"/>
            <a:chOff x="10336198" y="4301383"/>
            <a:chExt cx="651788" cy="1442399"/>
          </a:xfrm>
        </p:grpSpPr>
        <p:sp>
          <p:nvSpPr>
            <p:cNvPr id="661" name="任意多边形: 形状 660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4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665" name="任意多边形: 形状 664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8" name="图形 7"/>
          <p:cNvGrpSpPr/>
          <p:nvPr/>
        </p:nvGrpSpPr>
        <p:grpSpPr>
          <a:xfrm>
            <a:off x="2698804" y="5030604"/>
            <a:ext cx="651788" cy="788918"/>
            <a:chOff x="10872865" y="5125854"/>
            <a:chExt cx="651788" cy="788918"/>
          </a:xfrm>
        </p:grpSpPr>
        <p:sp>
          <p:nvSpPr>
            <p:cNvPr id="669" name="任意多边形: 形状 668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72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673" name="任意多边形: 形状 672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" name="图形 7"/>
          <p:cNvGrpSpPr/>
          <p:nvPr/>
        </p:nvGrpSpPr>
        <p:grpSpPr>
          <a:xfrm>
            <a:off x="-301116" y="4239993"/>
            <a:ext cx="653481" cy="1689571"/>
            <a:chOff x="7872945" y="4335243"/>
            <a:chExt cx="653481" cy="1689571"/>
          </a:xfrm>
        </p:grpSpPr>
        <p:sp>
          <p:nvSpPr>
            <p:cNvPr id="677" name="任意多边形: 形状 676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0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681" name="任意多边形: 形状 680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4" name="图形 7"/>
          <p:cNvGrpSpPr/>
          <p:nvPr/>
        </p:nvGrpSpPr>
        <p:grpSpPr>
          <a:xfrm>
            <a:off x="262638" y="4796976"/>
            <a:ext cx="651788" cy="1110580"/>
            <a:chOff x="8436699" y="4892226"/>
            <a:chExt cx="651788" cy="1110580"/>
          </a:xfrm>
        </p:grpSpPr>
        <p:sp>
          <p:nvSpPr>
            <p:cNvPr id="685" name="任意多边形: 形状 684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8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689" name="任意多边形: 形状 688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2" name="图形 7"/>
          <p:cNvGrpSpPr/>
          <p:nvPr/>
        </p:nvGrpSpPr>
        <p:grpSpPr>
          <a:xfrm>
            <a:off x="997383" y="5138953"/>
            <a:ext cx="651787" cy="790611"/>
            <a:chOff x="9171444" y="5234203"/>
            <a:chExt cx="651787" cy="790611"/>
          </a:xfrm>
        </p:grpSpPr>
        <p:sp>
          <p:nvSpPr>
            <p:cNvPr id="693" name="任意多边形: 形状 692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96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697" name="任意多边形: 形状 696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0" name="图形 7"/>
          <p:cNvGrpSpPr/>
          <p:nvPr/>
        </p:nvGrpSpPr>
        <p:grpSpPr>
          <a:xfrm>
            <a:off x="1156520" y="5834759"/>
            <a:ext cx="653481" cy="336899"/>
            <a:chOff x="9330581" y="5930009"/>
            <a:chExt cx="653481" cy="336899"/>
          </a:xfrm>
        </p:grpSpPr>
        <p:sp>
          <p:nvSpPr>
            <p:cNvPr id="701" name="任意多边形: 形状 700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04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705" name="任意多边形: 形状 704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8" name="图形 7"/>
          <p:cNvGrpSpPr/>
          <p:nvPr/>
        </p:nvGrpSpPr>
        <p:grpSpPr>
          <a:xfrm>
            <a:off x="18853" y="5773812"/>
            <a:ext cx="651788" cy="509580"/>
            <a:chOff x="8192914" y="5869062"/>
            <a:chExt cx="651788" cy="509580"/>
          </a:xfrm>
        </p:grpSpPr>
        <p:sp>
          <p:nvSpPr>
            <p:cNvPr id="709" name="任意多边形: 形状 70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1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713" name="任意多边形: 形状 71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32" name="图形 7"/>
          <p:cNvGrpSpPr/>
          <p:nvPr/>
        </p:nvGrpSpPr>
        <p:grpSpPr>
          <a:xfrm>
            <a:off x="3457226" y="5108480"/>
            <a:ext cx="651788" cy="438475"/>
            <a:chOff x="6894415" y="6095919"/>
            <a:chExt cx="651788" cy="438475"/>
          </a:xfrm>
        </p:grpSpPr>
        <p:sp>
          <p:nvSpPr>
            <p:cNvPr id="733" name="任意多边形: 形状 732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6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737" name="任意多边形: 形状 736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0" name="图形 7"/>
          <p:cNvGrpSpPr/>
          <p:nvPr/>
        </p:nvGrpSpPr>
        <p:grpSpPr>
          <a:xfrm>
            <a:off x="2761441" y="5669694"/>
            <a:ext cx="651788" cy="384301"/>
            <a:chOff x="7488643" y="6107769"/>
            <a:chExt cx="651788" cy="384301"/>
          </a:xfrm>
        </p:grpSpPr>
        <p:sp>
          <p:nvSpPr>
            <p:cNvPr id="741" name="任意多边形: 形状 740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44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745" name="任意多边形: 形状 744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8" name="图形 7"/>
          <p:cNvGrpSpPr/>
          <p:nvPr/>
        </p:nvGrpSpPr>
        <p:grpSpPr>
          <a:xfrm>
            <a:off x="2025006" y="5829680"/>
            <a:ext cx="651788" cy="259022"/>
            <a:chOff x="7779832" y="6390493"/>
            <a:chExt cx="651788" cy="259022"/>
          </a:xfrm>
        </p:grpSpPr>
        <p:sp>
          <p:nvSpPr>
            <p:cNvPr id="749" name="任意多边形: 形状 748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52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753" name="任意多边形: 形状 752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56" name="图形 7"/>
          <p:cNvGrpSpPr/>
          <p:nvPr/>
        </p:nvGrpSpPr>
        <p:grpSpPr>
          <a:xfrm>
            <a:off x="2327154" y="6165396"/>
            <a:ext cx="651788" cy="199769"/>
            <a:chOff x="6997685" y="6490378"/>
            <a:chExt cx="651788" cy="199769"/>
          </a:xfrm>
        </p:grpSpPr>
        <p:sp>
          <p:nvSpPr>
            <p:cNvPr id="757" name="任意多边形: 形状 756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0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761" name="任意多边形: 形状 760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64" name="图形 7"/>
          <p:cNvGrpSpPr/>
          <p:nvPr/>
        </p:nvGrpSpPr>
        <p:grpSpPr>
          <a:xfrm>
            <a:off x="394689" y="6075159"/>
            <a:ext cx="651788" cy="309811"/>
            <a:chOff x="8568750" y="6170409"/>
            <a:chExt cx="651788" cy="309811"/>
          </a:xfrm>
        </p:grpSpPr>
        <p:sp>
          <p:nvSpPr>
            <p:cNvPr id="765" name="任意多边形: 形状 764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8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769" name="任意多边形: 形状 768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2" name="图形 7"/>
          <p:cNvGrpSpPr/>
          <p:nvPr/>
        </p:nvGrpSpPr>
        <p:grpSpPr>
          <a:xfrm>
            <a:off x="3450478" y="5399669"/>
            <a:ext cx="738129" cy="538360"/>
            <a:chOff x="11624539" y="5494919"/>
            <a:chExt cx="738129" cy="538360"/>
          </a:xfrm>
        </p:grpSpPr>
        <p:grpSp>
          <p:nvGrpSpPr>
            <p:cNvPr id="773" name="图形 7"/>
            <p:cNvGrpSpPr/>
            <p:nvPr/>
          </p:nvGrpSpPr>
          <p:grpSpPr>
            <a:xfrm>
              <a:off x="11624539" y="5494919"/>
              <a:ext cx="651788" cy="384301"/>
              <a:chOff x="11624539" y="5494919"/>
              <a:chExt cx="651788" cy="384301"/>
            </a:xfrm>
          </p:grpSpPr>
          <p:sp>
            <p:nvSpPr>
              <p:cNvPr id="782" name="任意多边形: 形状 781"/>
              <p:cNvSpPr/>
              <p:nvPr/>
            </p:nvSpPr>
            <p:spPr>
              <a:xfrm>
                <a:off x="12083330" y="5544014"/>
                <a:ext cx="192997" cy="333512"/>
              </a:xfrm>
              <a:custGeom>
                <a:avLst/>
                <a:gdLst>
                  <a:gd name="connsiteX0" fmla="*/ 191305 w 192997"/>
                  <a:gd name="connsiteY0" fmla="*/ 0 h 333512"/>
                  <a:gd name="connsiteX1" fmla="*/ 192998 w 192997"/>
                  <a:gd name="connsiteY1" fmla="*/ 208234 h 333512"/>
                  <a:gd name="connsiteX2" fmla="*/ 1695 w 192997"/>
                  <a:gd name="connsiteY2" fmla="*/ 333513 h 333512"/>
                  <a:gd name="connsiteX3" fmla="*/ 0 w 192997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333512">
                    <a:moveTo>
                      <a:pt x="191305" y="0"/>
                    </a:moveTo>
                    <a:lnTo>
                      <a:pt x="192998" y="208234"/>
                    </a:lnTo>
                    <a:lnTo>
                      <a:pt x="1695" y="33351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11626231" y="5621891"/>
                <a:ext cx="458793" cy="255636"/>
              </a:xfrm>
              <a:custGeom>
                <a:avLst/>
                <a:gdLst>
                  <a:gd name="connsiteX0" fmla="*/ 457099 w 458793"/>
                  <a:gd name="connsiteY0" fmla="*/ 47403 h 255636"/>
                  <a:gd name="connsiteX1" fmla="*/ 458793 w 458793"/>
                  <a:gd name="connsiteY1" fmla="*/ 255636 h 255636"/>
                  <a:gd name="connsiteX2" fmla="*/ 1695 w 458793"/>
                  <a:gd name="connsiteY2" fmla="*/ 208234 h 255636"/>
                  <a:gd name="connsiteX3" fmla="*/ 0 w 458793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3" h="255636">
                    <a:moveTo>
                      <a:pt x="457099" y="47403"/>
                    </a:moveTo>
                    <a:lnTo>
                      <a:pt x="458793" y="255636"/>
                    </a:lnTo>
                    <a:lnTo>
                      <a:pt x="1695" y="20823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11626231" y="5496611"/>
                <a:ext cx="648403" cy="172681"/>
              </a:xfrm>
              <a:custGeom>
                <a:avLst/>
                <a:gdLst>
                  <a:gd name="connsiteX0" fmla="*/ 191305 w 648403"/>
                  <a:gd name="connsiteY0" fmla="*/ 0 h 172681"/>
                  <a:gd name="connsiteX1" fmla="*/ 0 w 648403"/>
                  <a:gd name="connsiteY1" fmla="*/ 125279 h 172681"/>
                  <a:gd name="connsiteX2" fmla="*/ 457099 w 648403"/>
                  <a:gd name="connsiteY2" fmla="*/ 172682 h 172681"/>
                  <a:gd name="connsiteX3" fmla="*/ 648404 w 648403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2681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5" name="图形 7"/>
              <p:cNvGrpSpPr/>
              <p:nvPr/>
            </p:nvGrpSpPr>
            <p:grpSpPr>
              <a:xfrm>
                <a:off x="11624539" y="5494919"/>
                <a:ext cx="651788" cy="384301"/>
                <a:chOff x="11624539" y="5494919"/>
                <a:chExt cx="651788" cy="384301"/>
              </a:xfrm>
              <a:solidFill>
                <a:srgbClr val="F2F2F2"/>
              </a:solidFill>
            </p:grpSpPr>
            <p:sp>
              <p:nvSpPr>
                <p:cNvPr id="786" name="任意多边形: 形状 785"/>
                <p:cNvSpPr/>
                <p:nvPr/>
              </p:nvSpPr>
              <p:spPr>
                <a:xfrm>
                  <a:off x="12081637" y="5542321"/>
                  <a:ext cx="194690" cy="336898"/>
                </a:xfrm>
                <a:custGeom>
                  <a:avLst/>
                  <a:gdLst>
                    <a:gd name="connsiteX0" fmla="*/ 3387 w 194690"/>
                    <a:gd name="connsiteY0" fmla="*/ 336899 h 336898"/>
                    <a:gd name="connsiteX1" fmla="*/ 3387 w 194690"/>
                    <a:gd name="connsiteY1" fmla="*/ 336899 h 336898"/>
                    <a:gd name="connsiteX2" fmla="*/ 3387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5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7 w 194690"/>
                    <a:gd name="connsiteY10" fmla="*/ 336899 h 336898"/>
                    <a:gd name="connsiteX11" fmla="*/ 3387 w 194690"/>
                    <a:gd name="connsiteY11" fmla="*/ 336899 h 336898"/>
                    <a:gd name="connsiteX12" fmla="*/ 3387 w 194690"/>
                    <a:gd name="connsiteY12" fmla="*/ 128665 h 336898"/>
                    <a:gd name="connsiteX13" fmla="*/ 5080 w 194690"/>
                    <a:gd name="connsiteY13" fmla="*/ 333513 h 336898"/>
                    <a:gd name="connsiteX14" fmla="*/ 194690 w 194690"/>
                    <a:gd name="connsiteY14" fmla="*/ 209927 h 336898"/>
                    <a:gd name="connsiteX15" fmla="*/ 192998 w 194690"/>
                    <a:gd name="connsiteY15" fmla="*/ 5079 h 336898"/>
                    <a:gd name="connsiteX16" fmla="*/ 3387 w 194690"/>
                    <a:gd name="connsiteY16" fmla="*/ 128665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7" y="336899"/>
                      </a:moveTo>
                      <a:cubicBezTo>
                        <a:pt x="3387" y="336899"/>
                        <a:pt x="3387" y="336899"/>
                        <a:pt x="3387" y="336899"/>
                      </a:cubicBezTo>
                      <a:cubicBezTo>
                        <a:pt x="1693" y="336899"/>
                        <a:pt x="1693" y="335206"/>
                        <a:pt x="3387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7" y="336899"/>
                      </a:lnTo>
                      <a:cubicBezTo>
                        <a:pt x="3387" y="336899"/>
                        <a:pt x="3387" y="336899"/>
                        <a:pt x="3387" y="336899"/>
                      </a:cubicBezTo>
                      <a:close/>
                      <a:moveTo>
                        <a:pt x="3387" y="128665"/>
                      </a:moveTo>
                      <a:lnTo>
                        <a:pt x="5080" y="333513"/>
                      </a:lnTo>
                      <a:lnTo>
                        <a:pt x="194690" y="20992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: 形状 786"/>
                <p:cNvSpPr/>
                <p:nvPr/>
              </p:nvSpPr>
              <p:spPr>
                <a:xfrm>
                  <a:off x="11624539" y="5620197"/>
                  <a:ext cx="461755" cy="259022"/>
                </a:xfrm>
                <a:custGeom>
                  <a:avLst/>
                  <a:gdLst>
                    <a:gd name="connsiteX0" fmla="*/ 460486 w 461755"/>
                    <a:gd name="connsiteY0" fmla="*/ 259023 h 259022"/>
                    <a:gd name="connsiteX1" fmla="*/ 460486 w 461755"/>
                    <a:gd name="connsiteY1" fmla="*/ 259023 h 259022"/>
                    <a:gd name="connsiteX2" fmla="*/ 3387 w 461755"/>
                    <a:gd name="connsiteY2" fmla="*/ 211620 h 259022"/>
                    <a:gd name="connsiteX3" fmla="*/ 1693 w 461755"/>
                    <a:gd name="connsiteY3" fmla="*/ 209927 h 259022"/>
                    <a:gd name="connsiteX4" fmla="*/ 0 w 461755"/>
                    <a:gd name="connsiteY4" fmla="*/ 1693 h 259022"/>
                    <a:gd name="connsiteX5" fmla="*/ 0 w 461755"/>
                    <a:gd name="connsiteY5" fmla="*/ 0 h 259022"/>
                    <a:gd name="connsiteX6" fmla="*/ 1693 w 461755"/>
                    <a:gd name="connsiteY6" fmla="*/ 0 h 259022"/>
                    <a:gd name="connsiteX7" fmla="*/ 458791 w 461755"/>
                    <a:gd name="connsiteY7" fmla="*/ 47403 h 259022"/>
                    <a:gd name="connsiteX8" fmla="*/ 460486 w 461755"/>
                    <a:gd name="connsiteY8" fmla="*/ 49096 h 259022"/>
                    <a:gd name="connsiteX9" fmla="*/ 460486 w 461755"/>
                    <a:gd name="connsiteY9" fmla="*/ 259023 h 259022"/>
                    <a:gd name="connsiteX10" fmla="*/ 460486 w 461755"/>
                    <a:gd name="connsiteY10" fmla="*/ 259023 h 259022"/>
                    <a:gd name="connsiteX11" fmla="*/ 460486 w 461755"/>
                    <a:gd name="connsiteY11" fmla="*/ 259023 h 259022"/>
                    <a:gd name="connsiteX12" fmla="*/ 3387 w 461755"/>
                    <a:gd name="connsiteY12" fmla="*/ 208234 h 259022"/>
                    <a:gd name="connsiteX13" fmla="*/ 458791 w 461755"/>
                    <a:gd name="connsiteY13" fmla="*/ 255637 h 259022"/>
                    <a:gd name="connsiteX14" fmla="*/ 457099 w 461755"/>
                    <a:gd name="connsiteY14" fmla="*/ 50789 h 259022"/>
                    <a:gd name="connsiteX15" fmla="*/ 1693 w 461755"/>
                    <a:gd name="connsiteY15" fmla="*/ 3386 h 259022"/>
                    <a:gd name="connsiteX16" fmla="*/ 3387 w 461755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59022">
                      <a:moveTo>
                        <a:pt x="460486" y="259023"/>
                      </a:moveTo>
                      <a:cubicBezTo>
                        <a:pt x="460486" y="259023"/>
                        <a:pt x="460486" y="259023"/>
                        <a:pt x="460486" y="259023"/>
                      </a:cubicBezTo>
                      <a:lnTo>
                        <a:pt x="3387" y="211620"/>
                      </a:lnTo>
                      <a:cubicBezTo>
                        <a:pt x="3387" y="211620"/>
                        <a:pt x="1693" y="211620"/>
                        <a:pt x="1693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59023"/>
                      </a:lnTo>
                      <a:cubicBezTo>
                        <a:pt x="462178" y="257330"/>
                        <a:pt x="462178" y="259023"/>
                        <a:pt x="460486" y="259023"/>
                      </a:cubicBezTo>
                      <a:cubicBezTo>
                        <a:pt x="460486" y="259023"/>
                        <a:pt x="460486" y="259023"/>
                        <a:pt x="460486" y="259023"/>
                      </a:cubicBezTo>
                      <a:close/>
                      <a:moveTo>
                        <a:pt x="3387" y="208234"/>
                      </a:moveTo>
                      <a:lnTo>
                        <a:pt x="458791" y="25563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7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: 形状 787"/>
                <p:cNvSpPr/>
                <p:nvPr/>
              </p:nvSpPr>
              <p:spPr>
                <a:xfrm>
                  <a:off x="11624539" y="5494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80" y="125279"/>
                      </a:moveTo>
                      <a:lnTo>
                        <a:pt x="458791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4" name="图形 7"/>
            <p:cNvGrpSpPr/>
            <p:nvPr/>
          </p:nvGrpSpPr>
          <p:grpSpPr>
            <a:xfrm>
              <a:off x="11710879" y="5742090"/>
              <a:ext cx="651788" cy="291188"/>
              <a:chOff x="11710879" y="5742090"/>
              <a:chExt cx="651788" cy="291188"/>
            </a:xfrm>
          </p:grpSpPr>
          <p:sp>
            <p:nvSpPr>
              <p:cNvPr id="775" name="任意多边形: 形状 774"/>
              <p:cNvSpPr/>
              <p:nvPr/>
            </p:nvSpPr>
            <p:spPr>
              <a:xfrm>
                <a:off x="12169672" y="5791186"/>
                <a:ext cx="192995" cy="242092"/>
              </a:xfrm>
              <a:custGeom>
                <a:avLst/>
                <a:gdLst>
                  <a:gd name="connsiteX0" fmla="*/ 192996 w 192995"/>
                  <a:gd name="connsiteY0" fmla="*/ 0 h 242092"/>
                  <a:gd name="connsiteX1" fmla="*/ 192996 w 192995"/>
                  <a:gd name="connsiteY1" fmla="*/ 115121 h 242092"/>
                  <a:gd name="connsiteX2" fmla="*/ 0 w 192995"/>
                  <a:gd name="connsiteY2" fmla="*/ 242093 h 242092"/>
                  <a:gd name="connsiteX3" fmla="*/ 0 w 192995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5" h="242092">
                    <a:moveTo>
                      <a:pt x="192996" y="0"/>
                    </a:moveTo>
                    <a:lnTo>
                      <a:pt x="192996" y="115121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11712574" y="5867369"/>
                <a:ext cx="457098" cy="165909"/>
              </a:xfrm>
              <a:custGeom>
                <a:avLst/>
                <a:gdLst>
                  <a:gd name="connsiteX0" fmla="*/ 457099 w 457098"/>
                  <a:gd name="connsiteY0" fmla="*/ 49096 h 165909"/>
                  <a:gd name="connsiteX1" fmla="*/ 457099 w 457098"/>
                  <a:gd name="connsiteY1" fmla="*/ 165910 h 165909"/>
                  <a:gd name="connsiteX2" fmla="*/ 0 w 457098"/>
                  <a:gd name="connsiteY2" fmla="*/ 116814 h 165909"/>
                  <a:gd name="connsiteX3" fmla="*/ 0 w 457098"/>
                  <a:gd name="connsiteY3" fmla="*/ 0 h 1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5909">
                    <a:moveTo>
                      <a:pt x="457099" y="49096"/>
                    </a:moveTo>
                    <a:lnTo>
                      <a:pt x="457099" y="165910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1712574" y="5742090"/>
                <a:ext cx="650094" cy="174374"/>
              </a:xfrm>
              <a:custGeom>
                <a:avLst/>
                <a:gdLst>
                  <a:gd name="connsiteX0" fmla="*/ 191303 w 650094"/>
                  <a:gd name="connsiteY0" fmla="*/ 0 h 174374"/>
                  <a:gd name="connsiteX1" fmla="*/ 0 w 650094"/>
                  <a:gd name="connsiteY1" fmla="*/ 125279 h 174374"/>
                  <a:gd name="connsiteX2" fmla="*/ 457099 w 650094"/>
                  <a:gd name="connsiteY2" fmla="*/ 174375 h 174374"/>
                  <a:gd name="connsiteX3" fmla="*/ 650094 w 650094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4" h="174374">
                    <a:moveTo>
                      <a:pt x="191303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50094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8" name="图形 7"/>
              <p:cNvGrpSpPr/>
              <p:nvPr/>
            </p:nvGrpSpPr>
            <p:grpSpPr>
              <a:xfrm>
                <a:off x="11710879" y="5742090"/>
                <a:ext cx="651788" cy="291188"/>
                <a:chOff x="11710879" y="5742090"/>
                <a:chExt cx="651788" cy="291188"/>
              </a:xfrm>
              <a:solidFill>
                <a:srgbClr val="F2F2F2"/>
              </a:solidFill>
            </p:grpSpPr>
            <p:sp>
              <p:nvSpPr>
                <p:cNvPr id="779" name="任意多边形: 形状 778"/>
                <p:cNvSpPr/>
                <p:nvPr/>
              </p:nvSpPr>
              <p:spPr>
                <a:xfrm>
                  <a:off x="12167978" y="5787800"/>
                  <a:ext cx="192997" cy="245478"/>
                </a:xfrm>
                <a:custGeom>
                  <a:avLst/>
                  <a:gdLst>
                    <a:gd name="connsiteX0" fmla="*/ 1695 w 192997"/>
                    <a:gd name="connsiteY0" fmla="*/ 245479 h 245478"/>
                    <a:gd name="connsiteX1" fmla="*/ 1695 w 192997"/>
                    <a:gd name="connsiteY1" fmla="*/ 245479 h 245478"/>
                    <a:gd name="connsiteX2" fmla="*/ 1695 w 192997"/>
                    <a:gd name="connsiteY2" fmla="*/ 245479 h 245478"/>
                    <a:gd name="connsiteX3" fmla="*/ 0 w 192997"/>
                    <a:gd name="connsiteY3" fmla="*/ 126972 h 245478"/>
                    <a:gd name="connsiteX4" fmla="*/ 0 w 192997"/>
                    <a:gd name="connsiteY4" fmla="*/ 125279 h 245478"/>
                    <a:gd name="connsiteX5" fmla="*/ 191305 w 192997"/>
                    <a:gd name="connsiteY5" fmla="*/ 0 h 245478"/>
                    <a:gd name="connsiteX6" fmla="*/ 192998 w 192997"/>
                    <a:gd name="connsiteY6" fmla="*/ 0 h 245478"/>
                    <a:gd name="connsiteX7" fmla="*/ 192998 w 192997"/>
                    <a:gd name="connsiteY7" fmla="*/ 1693 h 245478"/>
                    <a:gd name="connsiteX8" fmla="*/ 192998 w 192997"/>
                    <a:gd name="connsiteY8" fmla="*/ 118507 h 245478"/>
                    <a:gd name="connsiteX9" fmla="*/ 192998 w 192997"/>
                    <a:gd name="connsiteY9" fmla="*/ 120200 h 245478"/>
                    <a:gd name="connsiteX10" fmla="*/ 1695 w 192997"/>
                    <a:gd name="connsiteY10" fmla="*/ 245479 h 245478"/>
                    <a:gd name="connsiteX11" fmla="*/ 1695 w 192997"/>
                    <a:gd name="connsiteY11" fmla="*/ 245479 h 245478"/>
                    <a:gd name="connsiteX12" fmla="*/ 3387 w 192997"/>
                    <a:gd name="connsiteY12" fmla="*/ 128665 h 245478"/>
                    <a:gd name="connsiteX13" fmla="*/ 3387 w 192997"/>
                    <a:gd name="connsiteY13" fmla="*/ 242093 h 245478"/>
                    <a:gd name="connsiteX14" fmla="*/ 192998 w 192997"/>
                    <a:gd name="connsiteY14" fmla="*/ 118507 h 245478"/>
                    <a:gd name="connsiteX15" fmla="*/ 192998 w 192997"/>
                    <a:gd name="connsiteY15" fmla="*/ 5079 h 245478"/>
                    <a:gd name="connsiteX16" fmla="*/ 3387 w 192997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45478">
                      <a:moveTo>
                        <a:pt x="1695" y="245479"/>
                      </a:moveTo>
                      <a:cubicBezTo>
                        <a:pt x="1695" y="245479"/>
                        <a:pt x="1695" y="245479"/>
                        <a:pt x="1695" y="245479"/>
                      </a:cubicBezTo>
                      <a:cubicBezTo>
                        <a:pt x="1695" y="245479"/>
                        <a:pt x="0" y="245479"/>
                        <a:pt x="1695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18507"/>
                      </a:lnTo>
                      <a:cubicBezTo>
                        <a:pt x="192998" y="118507"/>
                        <a:pt x="192998" y="120200"/>
                        <a:pt x="192998" y="120200"/>
                      </a:cubicBezTo>
                      <a:lnTo>
                        <a:pt x="1695" y="245479"/>
                      </a:lnTo>
                      <a:cubicBezTo>
                        <a:pt x="1695" y="245479"/>
                        <a:pt x="1695" y="245479"/>
                        <a:pt x="1695" y="245479"/>
                      </a:cubicBezTo>
                      <a:close/>
                      <a:moveTo>
                        <a:pt x="3387" y="128665"/>
                      </a:moveTo>
                      <a:lnTo>
                        <a:pt x="3387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: 形状 779"/>
                <p:cNvSpPr/>
                <p:nvPr/>
              </p:nvSpPr>
              <p:spPr>
                <a:xfrm>
                  <a:off x="11710879" y="5865676"/>
                  <a:ext cx="460485" cy="167602"/>
                </a:xfrm>
                <a:custGeom>
                  <a:avLst/>
                  <a:gdLst>
                    <a:gd name="connsiteX0" fmla="*/ 458793 w 460485"/>
                    <a:gd name="connsiteY0" fmla="*/ 167603 h 167602"/>
                    <a:gd name="connsiteX1" fmla="*/ 458793 w 460485"/>
                    <a:gd name="connsiteY1" fmla="*/ 167603 h 167602"/>
                    <a:gd name="connsiteX2" fmla="*/ 1695 w 460485"/>
                    <a:gd name="connsiteY2" fmla="*/ 120200 h 167602"/>
                    <a:gd name="connsiteX3" fmla="*/ 0 w 460485"/>
                    <a:gd name="connsiteY3" fmla="*/ 118507 h 167602"/>
                    <a:gd name="connsiteX4" fmla="*/ 0 w 460485"/>
                    <a:gd name="connsiteY4" fmla="*/ 1693 h 167602"/>
                    <a:gd name="connsiteX5" fmla="*/ 0 w 460485"/>
                    <a:gd name="connsiteY5" fmla="*/ 0 h 167602"/>
                    <a:gd name="connsiteX6" fmla="*/ 1695 w 460485"/>
                    <a:gd name="connsiteY6" fmla="*/ 0 h 167602"/>
                    <a:gd name="connsiteX7" fmla="*/ 458793 w 460485"/>
                    <a:gd name="connsiteY7" fmla="*/ 47403 h 167602"/>
                    <a:gd name="connsiteX8" fmla="*/ 460486 w 460485"/>
                    <a:gd name="connsiteY8" fmla="*/ 49096 h 167602"/>
                    <a:gd name="connsiteX9" fmla="*/ 458793 w 460485"/>
                    <a:gd name="connsiteY9" fmla="*/ 167603 h 167602"/>
                    <a:gd name="connsiteX10" fmla="*/ 458793 w 460485"/>
                    <a:gd name="connsiteY10" fmla="*/ 167603 h 167602"/>
                    <a:gd name="connsiteX11" fmla="*/ 458793 w 460485"/>
                    <a:gd name="connsiteY11" fmla="*/ 167603 h 167602"/>
                    <a:gd name="connsiteX12" fmla="*/ 3387 w 460485"/>
                    <a:gd name="connsiteY12" fmla="*/ 116814 h 167602"/>
                    <a:gd name="connsiteX13" fmla="*/ 458793 w 460485"/>
                    <a:gd name="connsiteY13" fmla="*/ 164217 h 167602"/>
                    <a:gd name="connsiteX14" fmla="*/ 458793 w 460485"/>
                    <a:gd name="connsiteY14" fmla="*/ 50789 h 167602"/>
                    <a:gd name="connsiteX15" fmla="*/ 3387 w 460485"/>
                    <a:gd name="connsiteY15" fmla="*/ 3386 h 167602"/>
                    <a:gd name="connsiteX16" fmla="*/ 3387 w 460485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5" h="167602">
                      <a:moveTo>
                        <a:pt x="458793" y="167603"/>
                      </a:moveTo>
                      <a:cubicBezTo>
                        <a:pt x="458793" y="167603"/>
                        <a:pt x="458793" y="167603"/>
                        <a:pt x="458793" y="167603"/>
                      </a:cubicBezTo>
                      <a:lnTo>
                        <a:pt x="1695" y="120200"/>
                      </a:lnTo>
                      <a:cubicBezTo>
                        <a:pt x="1695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5" y="0"/>
                      </a:cubicBezTo>
                      <a:lnTo>
                        <a:pt x="458793" y="47403"/>
                      </a:lnTo>
                      <a:cubicBezTo>
                        <a:pt x="458793" y="47403"/>
                        <a:pt x="460486" y="47403"/>
                        <a:pt x="460486" y="49096"/>
                      </a:cubicBezTo>
                      <a:lnTo>
                        <a:pt x="458793" y="167603"/>
                      </a:lnTo>
                      <a:cubicBezTo>
                        <a:pt x="460486" y="167603"/>
                        <a:pt x="460486" y="167603"/>
                        <a:pt x="458793" y="167603"/>
                      </a:cubicBezTo>
                      <a:cubicBezTo>
                        <a:pt x="460486" y="167603"/>
                        <a:pt x="458793" y="167603"/>
                        <a:pt x="458793" y="167603"/>
                      </a:cubicBezTo>
                      <a:close/>
                      <a:moveTo>
                        <a:pt x="3387" y="116814"/>
                      </a:moveTo>
                      <a:lnTo>
                        <a:pt x="458793" y="164217"/>
                      </a:lnTo>
                      <a:lnTo>
                        <a:pt x="458793" y="50789"/>
                      </a:lnTo>
                      <a:lnTo>
                        <a:pt x="3387" y="3386"/>
                      </a:lnTo>
                      <a:lnTo>
                        <a:pt x="3387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: 形状 780"/>
                <p:cNvSpPr/>
                <p:nvPr/>
              </p:nvSpPr>
              <p:spPr>
                <a:xfrm>
                  <a:off x="11710879" y="5742090"/>
                  <a:ext cx="651788" cy="176067"/>
                </a:xfrm>
                <a:custGeom>
                  <a:avLst/>
                  <a:gdLst>
                    <a:gd name="connsiteX0" fmla="*/ 458793 w 651788"/>
                    <a:gd name="connsiteY0" fmla="*/ 176068 h 176067"/>
                    <a:gd name="connsiteX1" fmla="*/ 458793 w 651788"/>
                    <a:gd name="connsiteY1" fmla="*/ 176068 h 176067"/>
                    <a:gd name="connsiteX2" fmla="*/ 1695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3 w 651788"/>
                    <a:gd name="connsiteY10" fmla="*/ 176068 h 176067"/>
                    <a:gd name="connsiteX11" fmla="*/ 458793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3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3" y="176068"/>
                      </a:moveTo>
                      <a:cubicBezTo>
                        <a:pt x="458793" y="176068"/>
                        <a:pt x="458793" y="176068"/>
                        <a:pt x="458793" y="176068"/>
                      </a:cubicBezTo>
                      <a:lnTo>
                        <a:pt x="1695" y="128665"/>
                      </a:lnTo>
                      <a:cubicBezTo>
                        <a:pt x="1695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3" y="176068"/>
                      </a:lnTo>
                      <a:cubicBezTo>
                        <a:pt x="458793" y="176068"/>
                        <a:pt x="458793" y="176068"/>
                        <a:pt x="458793" y="176068"/>
                      </a:cubicBezTo>
                      <a:close/>
                      <a:moveTo>
                        <a:pt x="5080" y="125279"/>
                      </a:moveTo>
                      <a:lnTo>
                        <a:pt x="458793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798" name="直接连接符 797"/>
          <p:cNvCxnSpPr/>
          <p:nvPr/>
        </p:nvCxnSpPr>
        <p:spPr>
          <a:xfrm flipH="1">
            <a:off x="0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文本框 812"/>
          <p:cNvSpPr txBox="1"/>
          <p:nvPr/>
        </p:nvSpPr>
        <p:spPr>
          <a:xfrm>
            <a:off x="5152835" y="1244360"/>
            <a:ext cx="1886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7200" dirty="0"/>
              <a:t>04</a:t>
            </a:r>
            <a:endParaRPr lang="zh-CN" altLang="en-US" sz="7200" dirty="0"/>
          </a:p>
        </p:txBody>
      </p:sp>
      <p:sp>
        <p:nvSpPr>
          <p:cNvPr id="819" name="文本框 818"/>
          <p:cNvSpPr txBox="1"/>
          <p:nvPr/>
        </p:nvSpPr>
        <p:spPr>
          <a:xfrm>
            <a:off x="4718072" y="5817148"/>
            <a:ext cx="2755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rPr>
              <a:t>Part  Four</a:t>
            </a:r>
            <a:endParaRPr lang="en-US" altLang="zh-CN" sz="20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endParaRPr>
          </a:p>
        </p:txBody>
      </p:sp>
      <p:grpSp>
        <p:nvGrpSpPr>
          <p:cNvPr id="820" name="组合 819"/>
          <p:cNvGrpSpPr/>
          <p:nvPr/>
        </p:nvGrpSpPr>
        <p:grpSpPr>
          <a:xfrm>
            <a:off x="3667971" y="3816603"/>
            <a:ext cx="4634317" cy="467784"/>
            <a:chOff x="1156883" y="3536950"/>
            <a:chExt cx="4634317" cy="467784"/>
          </a:xfrm>
        </p:grpSpPr>
        <p:sp>
          <p:nvSpPr>
            <p:cNvPr id="821" name="矩形: 剪去对角 820"/>
            <p:cNvSpPr/>
            <p:nvPr/>
          </p:nvSpPr>
          <p:spPr>
            <a:xfrm>
              <a:off x="1156883" y="3536950"/>
              <a:ext cx="4622502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直角三角形 822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直角三角形 823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29" name="图片 828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830" name="任意多边形: 形状 829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31" name="直接连接符 830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32" name="组合 831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33" name="平行四边形 832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平行四边形 833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平行四边形 834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6" name="平行四边形 835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平行四边形 836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平行四边形 837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9" name="组合 838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40" name="平行四边形 839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平行四边形 840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平行四边形 841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3" name="文本框 842"/>
          <p:cNvSpPr txBox="1"/>
          <p:nvPr/>
        </p:nvSpPr>
        <p:spPr>
          <a:xfrm>
            <a:off x="517538" y="323139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844" name="文本框 843"/>
          <p:cNvSpPr txBox="1"/>
          <p:nvPr/>
        </p:nvSpPr>
        <p:spPr>
          <a:xfrm>
            <a:off x="527508" y="55683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5" name="文本框 844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6"/>
          <p:cNvSpPr txBox="1"/>
          <p:nvPr>
            <p:custDataLst>
              <p:tags r:id="rId2"/>
            </p:custDataLst>
          </p:nvPr>
        </p:nvSpPr>
        <p:spPr>
          <a:xfrm>
            <a:off x="4465225" y="2584156"/>
            <a:ext cx="699606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财务预期</a:t>
            </a:r>
            <a:endParaRPr lang="zh-CN" altLang="en-US" sz="60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3" name="文本框 15"/>
          <p:cNvSpPr txBox="1"/>
          <p:nvPr>
            <p:custDataLst>
              <p:tags r:id="rId3"/>
            </p:custDataLst>
          </p:nvPr>
        </p:nvSpPr>
        <p:spPr>
          <a:xfrm>
            <a:off x="4133288" y="4467712"/>
            <a:ext cx="3925425" cy="7875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993917" y="3823920"/>
            <a:ext cx="4233976" cy="379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zh-CN" altLang="en-US" sz="1400" dirty="0">
                <a:solidFill>
                  <a:srgbClr val="19FCFA"/>
                </a:solidFill>
              </a:rPr>
              <a:t>商务风企业战略演示模板</a:t>
            </a:r>
            <a:endParaRPr lang="zh-CN" altLang="en-US" sz="1400" dirty="0">
              <a:solidFill>
                <a:srgbClr val="19FCFA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grpSp>
        <p:nvGrpSpPr>
          <p:cNvPr id="224" name="组合 223"/>
          <p:cNvGrpSpPr/>
          <p:nvPr/>
        </p:nvGrpSpPr>
        <p:grpSpPr>
          <a:xfrm>
            <a:off x="7214081" y="1844470"/>
            <a:ext cx="2105237" cy="2698427"/>
            <a:chOff x="7099816" y="1844470"/>
            <a:chExt cx="2105237" cy="2698427"/>
          </a:xfrm>
        </p:grpSpPr>
        <p:sp>
          <p:nvSpPr>
            <p:cNvPr id="55" name="矩形 54"/>
            <p:cNvSpPr/>
            <p:nvPr/>
          </p:nvSpPr>
          <p:spPr>
            <a:xfrm rot="5400000">
              <a:off x="6983399" y="1960887"/>
              <a:ext cx="1934648" cy="170181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233885" y="2025699"/>
              <a:ext cx="1448816" cy="1497645"/>
              <a:chOff x="3368980" y="1695498"/>
              <a:chExt cx="1448816" cy="149764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368980" y="1695498"/>
                <a:ext cx="14488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</a:rPr>
                  <a:t>Part</a:t>
                </a:r>
                <a:endParaRPr lang="en-US" altLang="zh-CN" sz="24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4093388" y="2435391"/>
                <a:ext cx="0" cy="757752"/>
              </a:xfrm>
              <a:prstGeom prst="line">
                <a:avLst/>
              </a:prstGeom>
              <a:noFill/>
              <a:ln w="539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7290601" y="3867151"/>
              <a:ext cx="1914452" cy="675746"/>
              <a:chOff x="7290601" y="3536950"/>
              <a:chExt cx="1914452" cy="675746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7290601" y="3536950"/>
                <a:ext cx="1436985" cy="380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gradFill flip="none" rotWithShape="1">
                      <a:gsLst>
                        <a:gs pos="0">
                          <a:srgbClr val="FF5C57"/>
                        </a:gs>
                        <a:gs pos="100000">
                          <a:schemeClr val="bg1"/>
                        </a:gs>
                      </a:gsLst>
                      <a:lin ang="16200000" scaled="1"/>
                      <a:tileRect/>
                    </a:gradFill>
                    <a:latin typeface="+mj-ea"/>
                    <a:ea typeface="+mj-ea"/>
                  </a:rPr>
                  <a:t>添加小标题</a:t>
                </a:r>
                <a:endParaRPr lang="zh-CN" altLang="en-US" sz="1800" dirty="0">
                  <a:gradFill flip="none" rotWithShape="1">
                    <a:gsLst>
                      <a:gs pos="0">
                        <a:srgbClr val="FF5C57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355658" y="3935697"/>
                <a:ext cx="184939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/>
                  </a:rPr>
                  <a:t>此处输入文字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 rot="5400000">
            <a:off x="9452326" y="1675034"/>
            <a:ext cx="1362936" cy="17018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9432714" y="2025699"/>
            <a:ext cx="1448816" cy="1118769"/>
            <a:chOff x="3385733" y="1695498"/>
            <a:chExt cx="1448816" cy="1118769"/>
          </a:xfrm>
        </p:grpSpPr>
        <p:sp>
          <p:nvSpPr>
            <p:cNvPr id="31" name="矩形 30"/>
            <p:cNvSpPr/>
            <p:nvPr/>
          </p:nvSpPr>
          <p:spPr>
            <a:xfrm>
              <a:off x="3385733" y="1695498"/>
              <a:ext cx="14488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1112B"/>
                  </a:solidFill>
                  <a:latin typeface="+mj-lt"/>
                </a:rPr>
                <a:t>Part</a:t>
              </a:r>
              <a:endParaRPr lang="en-US" altLang="zh-CN" sz="2400" dirty="0">
                <a:solidFill>
                  <a:srgbClr val="11112B"/>
                </a:solidFill>
                <a:latin typeface="+mj-lt"/>
              </a:endParaRPr>
            </a:p>
            <a:p>
              <a:r>
                <a:rPr lang="en-US" altLang="zh-CN" sz="2400" dirty="0">
                  <a:solidFill>
                    <a:srgbClr val="11112B"/>
                  </a:solidFill>
                  <a:latin typeface="+mj-lt"/>
                </a:rPr>
                <a:t>05</a:t>
              </a:r>
              <a:endParaRPr lang="zh-CN" altLang="en-US" sz="2400" dirty="0">
                <a:solidFill>
                  <a:srgbClr val="11112B"/>
                </a:solidFill>
                <a:latin typeface="+mj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4086813" y="2435391"/>
              <a:ext cx="6575" cy="378876"/>
            </a:xfrm>
            <a:prstGeom prst="line">
              <a:avLst/>
            </a:prstGeom>
            <a:noFill/>
            <a:ln w="53975">
              <a:gradFill flip="none" rotWithShape="1">
                <a:gsLst>
                  <a:gs pos="0">
                    <a:schemeClr val="bg1"/>
                  </a:gs>
                  <a:gs pos="94000">
                    <a:schemeClr val="tx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9466950" y="3311131"/>
            <a:ext cx="1436985" cy="38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添加小标题</a:t>
            </a:r>
            <a:endParaRPr lang="zh-CN" altLang="en-US" sz="1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558231" y="3711435"/>
            <a:ext cx="18493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此处输入文字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4676734" y="2313008"/>
            <a:ext cx="2638890" cy="17018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5317091" y="2025699"/>
            <a:ext cx="1448816" cy="2121759"/>
            <a:chOff x="3405730" y="1695498"/>
            <a:chExt cx="1448816" cy="2121759"/>
          </a:xfrm>
        </p:grpSpPr>
        <p:sp>
          <p:nvSpPr>
            <p:cNvPr id="37" name="矩形 36"/>
            <p:cNvSpPr/>
            <p:nvPr/>
          </p:nvSpPr>
          <p:spPr>
            <a:xfrm>
              <a:off x="3405730" y="1695498"/>
              <a:ext cx="14488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11112B"/>
                  </a:solidFill>
                  <a:latin typeface="+mj-lt"/>
                </a:rPr>
                <a:t>Part</a:t>
              </a:r>
              <a:endParaRPr lang="en-US" altLang="zh-CN" sz="2400" dirty="0">
                <a:solidFill>
                  <a:srgbClr val="11112B"/>
                </a:solidFill>
                <a:latin typeface="+mj-lt"/>
              </a:endParaRPr>
            </a:p>
            <a:p>
              <a:r>
                <a:rPr lang="en-US" altLang="zh-CN" sz="2400" dirty="0">
                  <a:solidFill>
                    <a:srgbClr val="11112B"/>
                  </a:solidFill>
                  <a:latin typeface="+mj-lt"/>
                </a:rPr>
                <a:t>03</a:t>
              </a:r>
              <a:endParaRPr lang="zh-CN" altLang="en-US" sz="2400" dirty="0">
                <a:solidFill>
                  <a:srgbClr val="11112B"/>
                </a:solidFill>
                <a:latin typeface="+mj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4093388" y="2435391"/>
              <a:ext cx="0" cy="1381866"/>
            </a:xfrm>
            <a:prstGeom prst="line">
              <a:avLst/>
            </a:prstGeom>
            <a:noFill/>
            <a:ln w="53975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84360" y="4433586"/>
            <a:ext cx="1914305" cy="675746"/>
            <a:chOff x="7338903" y="3536950"/>
            <a:chExt cx="1914305" cy="675746"/>
          </a:xfrm>
        </p:grpSpPr>
        <p:sp>
          <p:nvSpPr>
            <p:cNvPr id="45" name="矩形 44"/>
            <p:cNvSpPr/>
            <p:nvPr/>
          </p:nvSpPr>
          <p:spPr>
            <a:xfrm>
              <a:off x="7338903" y="3536950"/>
              <a:ext cx="1436985" cy="380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</a:rPr>
                <a:t>添加小标题</a:t>
              </a:r>
              <a:endParaRPr lang="zh-CN" altLang="en-US" sz="1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403813" y="3935697"/>
              <a:ext cx="18493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此处输入文字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3089415" y="1844468"/>
            <a:ext cx="2126055" cy="3855417"/>
            <a:chOff x="3232913" y="1844468"/>
            <a:chExt cx="2126055" cy="3855417"/>
          </a:xfrm>
        </p:grpSpPr>
        <p:sp>
          <p:nvSpPr>
            <p:cNvPr id="2" name="矩形 1"/>
            <p:cNvSpPr/>
            <p:nvPr/>
          </p:nvSpPr>
          <p:spPr>
            <a:xfrm rot="5400000">
              <a:off x="2412256" y="2665125"/>
              <a:ext cx="3343128" cy="170181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412012" y="2025699"/>
              <a:ext cx="1448816" cy="2673302"/>
              <a:chOff x="3412012" y="1695498"/>
              <a:chExt cx="1448816" cy="267330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3412012" y="1695498"/>
                <a:ext cx="14488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</a:rPr>
                  <a:t>Part</a:t>
                </a:r>
                <a:endParaRPr lang="en-US" altLang="zh-CN" sz="24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4093388" y="2435391"/>
                <a:ext cx="0" cy="1933409"/>
              </a:xfrm>
              <a:prstGeom prst="line">
                <a:avLst/>
              </a:prstGeom>
              <a:noFill/>
              <a:ln w="539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3398049" y="5024139"/>
              <a:ext cx="1960919" cy="675746"/>
              <a:chOff x="7277901" y="3536950"/>
              <a:chExt cx="1960919" cy="67574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277901" y="3536950"/>
                <a:ext cx="1574778" cy="380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gradFill flip="none" rotWithShape="1">
                      <a:gsLst>
                        <a:gs pos="0">
                          <a:srgbClr val="FF5C57"/>
                        </a:gs>
                        <a:gs pos="100000">
                          <a:schemeClr val="bg1"/>
                        </a:gs>
                      </a:gsLst>
                      <a:lin ang="16200000" scaled="1"/>
                      <a:tileRect/>
                    </a:gradFill>
                    <a:latin typeface="+mj-ea"/>
                    <a:ea typeface="+mj-ea"/>
                  </a:rPr>
                  <a:t>添加小标题</a:t>
                </a:r>
                <a:endParaRPr lang="zh-CN" altLang="en-US" sz="1800" dirty="0">
                  <a:gradFill flip="none" rotWithShape="1">
                    <a:gsLst>
                      <a:gs pos="0">
                        <a:srgbClr val="FF5C57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389425" y="3935697"/>
                <a:ext cx="184939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/>
                  </a:rPr>
                  <a:t>此处输入文字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 rot="5400000">
            <a:off x="-124797" y="3015915"/>
            <a:ext cx="4044707" cy="17018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07299" y="2025699"/>
            <a:ext cx="1448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1112B"/>
                </a:solidFill>
                <a:latin typeface="+mj-lt"/>
              </a:rPr>
              <a:t>Part</a:t>
            </a:r>
            <a:endParaRPr lang="en-US" altLang="zh-CN" sz="2400" dirty="0">
              <a:solidFill>
                <a:srgbClr val="11112B"/>
              </a:solidFill>
              <a:latin typeface="+mj-lt"/>
            </a:endParaRPr>
          </a:p>
          <a:p>
            <a:r>
              <a:rPr lang="en-US" altLang="zh-CN" sz="2400" dirty="0">
                <a:solidFill>
                  <a:srgbClr val="11112B"/>
                </a:solidFill>
                <a:latin typeface="+mj-lt"/>
              </a:rPr>
              <a:t>01</a:t>
            </a:r>
            <a:endParaRPr lang="zh-CN" altLang="en-US" sz="2400" dirty="0">
              <a:solidFill>
                <a:srgbClr val="11112B"/>
              </a:solidFill>
              <a:latin typeface="+mj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897556" y="2765592"/>
            <a:ext cx="0" cy="2708109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0" name="组合 49"/>
          <p:cNvGrpSpPr/>
          <p:nvPr/>
        </p:nvGrpSpPr>
        <p:grpSpPr>
          <a:xfrm>
            <a:off x="1240878" y="5617359"/>
            <a:ext cx="1949249" cy="675746"/>
            <a:chOff x="7333035" y="3536950"/>
            <a:chExt cx="1949249" cy="675746"/>
          </a:xfrm>
        </p:grpSpPr>
        <p:sp>
          <p:nvSpPr>
            <p:cNvPr id="51" name="矩形 50"/>
            <p:cNvSpPr/>
            <p:nvPr/>
          </p:nvSpPr>
          <p:spPr>
            <a:xfrm>
              <a:off x="7333035" y="3536950"/>
              <a:ext cx="1638065" cy="380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</a:rPr>
                <a:t>添加小标题</a:t>
              </a:r>
              <a:endParaRPr lang="zh-CN" altLang="en-US" sz="1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432889" y="3935697"/>
              <a:ext cx="18493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Montserrat" panose="00000500000000000000"/>
                  <a:ea typeface="MiSans Light"/>
                </a:rPr>
                <a:t>此处输入文字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任意多边形: 形状 52"/>
          <p:cNvSpPr/>
          <p:nvPr/>
        </p:nvSpPr>
        <p:spPr>
          <a:xfrm rot="19950504" flipV="1">
            <a:off x="4182364" y="4756999"/>
            <a:ext cx="6899489" cy="1675131"/>
          </a:xfrm>
          <a:custGeom>
            <a:avLst/>
            <a:gdLst>
              <a:gd name="connsiteX0" fmla="*/ 0 w 4279900"/>
              <a:gd name="connsiteY0" fmla="*/ 984250 h 984250"/>
              <a:gd name="connsiteX1" fmla="*/ 4279900 w 4279900"/>
              <a:gd name="connsiteY1" fmla="*/ 139700 h 984250"/>
              <a:gd name="connsiteX2" fmla="*/ 3371850 w 4279900"/>
              <a:gd name="connsiteY2" fmla="*/ 0 h 984250"/>
              <a:gd name="connsiteX3" fmla="*/ 3568700 w 4279900"/>
              <a:gd name="connsiteY3" fmla="*/ 177800 h 984250"/>
              <a:gd name="connsiteX4" fmla="*/ 0 w 4279900"/>
              <a:gd name="connsiteY4" fmla="*/ 98425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9900" h="984250">
                <a:moveTo>
                  <a:pt x="0" y="984250"/>
                </a:moveTo>
                <a:lnTo>
                  <a:pt x="4279900" y="139700"/>
                </a:lnTo>
                <a:lnTo>
                  <a:pt x="3371850" y="0"/>
                </a:lnTo>
                <a:lnTo>
                  <a:pt x="3568700" y="177800"/>
                </a:lnTo>
                <a:lnTo>
                  <a:pt x="0" y="98425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3789807" y="4714244"/>
            <a:ext cx="5908522" cy="1679058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7802634" y="5771275"/>
            <a:ext cx="2407385" cy="714428"/>
            <a:chOff x="11179533" y="-1345631"/>
            <a:chExt cx="2407385" cy="714428"/>
          </a:xfrm>
        </p:grpSpPr>
        <p:grpSp>
          <p:nvGrpSpPr>
            <p:cNvPr id="57" name="图形 7"/>
            <p:cNvGrpSpPr/>
            <p:nvPr/>
          </p:nvGrpSpPr>
          <p:grpSpPr>
            <a:xfrm>
              <a:off x="11922742" y="-1117082"/>
              <a:ext cx="651788" cy="306425"/>
              <a:chOff x="4224621" y="4985338"/>
              <a:chExt cx="651788" cy="306425"/>
            </a:xfrm>
          </p:grpSpPr>
          <p:sp>
            <p:nvSpPr>
              <p:cNvPr id="98" name="任意多边形: 形状 97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1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102" name="任意多边形: 形状 101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8" name="图形 7"/>
            <p:cNvGrpSpPr/>
            <p:nvPr/>
          </p:nvGrpSpPr>
          <p:grpSpPr>
            <a:xfrm>
              <a:off x="11179533" y="-983338"/>
              <a:ext cx="651788" cy="221777"/>
              <a:chOff x="3481412" y="5119082"/>
              <a:chExt cx="651788" cy="221777"/>
            </a:xfrm>
          </p:grpSpPr>
          <p:sp>
            <p:nvSpPr>
              <p:cNvPr id="91" name="任意多边形: 形状 90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4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95" name="任意多边形: 形状 94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" name="图形 7"/>
            <p:cNvGrpSpPr/>
            <p:nvPr/>
          </p:nvGrpSpPr>
          <p:grpSpPr>
            <a:xfrm>
              <a:off x="12935130" y="-1345631"/>
              <a:ext cx="651788" cy="550211"/>
              <a:chOff x="5237009" y="4756789"/>
              <a:chExt cx="651788" cy="550211"/>
            </a:xfrm>
          </p:grpSpPr>
          <p:sp>
            <p:nvSpPr>
              <p:cNvPr id="84" name="任意多边形: 形状 83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7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88" name="任意多边形: 形状 87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0" name="图形 7"/>
            <p:cNvGrpSpPr/>
            <p:nvPr/>
          </p:nvGrpSpPr>
          <p:grpSpPr>
            <a:xfrm>
              <a:off x="12437401" y="-1164485"/>
              <a:ext cx="651788" cy="375836"/>
              <a:chOff x="4739280" y="4937935"/>
              <a:chExt cx="651788" cy="375836"/>
            </a:xfrm>
          </p:grpSpPr>
          <p:sp>
            <p:nvSpPr>
              <p:cNvPr id="77" name="任意多边形: 形状 76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81" name="任意多边形: 形状 80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1" name="图形 7"/>
            <p:cNvGrpSpPr/>
            <p:nvPr/>
          </p:nvGrpSpPr>
          <p:grpSpPr>
            <a:xfrm>
              <a:off x="11822857" y="-861445"/>
              <a:ext cx="651788" cy="230242"/>
              <a:chOff x="4124736" y="5240975"/>
              <a:chExt cx="651788" cy="230242"/>
            </a:xfrm>
          </p:grpSpPr>
          <p:sp>
            <p:nvSpPr>
              <p:cNvPr id="70" name="任意多边形: 形状 69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3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74" name="任意多边形: 形状 73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图形 7"/>
            <p:cNvGrpSpPr/>
            <p:nvPr/>
          </p:nvGrpSpPr>
          <p:grpSpPr>
            <a:xfrm>
              <a:off x="12770913" y="-944400"/>
              <a:ext cx="651788" cy="292881"/>
              <a:chOff x="5072792" y="5158020"/>
              <a:chExt cx="651788" cy="292881"/>
            </a:xfrm>
          </p:grpSpPr>
          <p:sp>
            <p:nvSpPr>
              <p:cNvPr id="63" name="任意多边形: 形状 62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6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1" name="图形 7"/>
          <p:cNvGrpSpPr/>
          <p:nvPr/>
        </p:nvGrpSpPr>
        <p:grpSpPr>
          <a:xfrm>
            <a:off x="7357430" y="6252669"/>
            <a:ext cx="552169" cy="284668"/>
            <a:chOff x="9330581" y="5930009"/>
            <a:chExt cx="653481" cy="336899"/>
          </a:xfrm>
        </p:grpSpPr>
        <p:sp>
          <p:nvSpPr>
            <p:cNvPr id="184" name="任意多边形: 形状 183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7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188" name="任意多边形: 形状 187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9" name="组合 218"/>
          <p:cNvGrpSpPr/>
          <p:nvPr/>
        </p:nvGrpSpPr>
        <p:grpSpPr>
          <a:xfrm>
            <a:off x="10084746" y="5870970"/>
            <a:ext cx="1463393" cy="659456"/>
            <a:chOff x="11217782" y="5717861"/>
            <a:chExt cx="1463393" cy="659456"/>
          </a:xfrm>
        </p:grpSpPr>
        <p:grpSp>
          <p:nvGrpSpPr>
            <p:cNvPr id="113" name="图形 7"/>
            <p:cNvGrpSpPr/>
            <p:nvPr/>
          </p:nvGrpSpPr>
          <p:grpSpPr>
            <a:xfrm>
              <a:off x="11812867" y="5717861"/>
              <a:ext cx="550739" cy="430578"/>
              <a:chOff x="8192914" y="5869062"/>
              <a:chExt cx="651788" cy="509580"/>
            </a:xfrm>
          </p:grpSpPr>
          <p:sp>
            <p:nvSpPr>
              <p:cNvPr id="170" name="任意多边形: 形状 169"/>
              <p:cNvSpPr/>
              <p:nvPr/>
            </p:nvSpPr>
            <p:spPr>
              <a:xfrm>
                <a:off x="8651705" y="5918158"/>
                <a:ext cx="192997" cy="458791"/>
              </a:xfrm>
              <a:custGeom>
                <a:avLst/>
                <a:gdLst>
                  <a:gd name="connsiteX0" fmla="*/ 192998 w 192997"/>
                  <a:gd name="connsiteY0" fmla="*/ 0 h 458791"/>
                  <a:gd name="connsiteX1" fmla="*/ 192998 w 192997"/>
                  <a:gd name="connsiteY1" fmla="*/ 333512 h 458791"/>
                  <a:gd name="connsiteX2" fmla="*/ 0 w 192997"/>
                  <a:gd name="connsiteY2" fmla="*/ 458792 h 458791"/>
                  <a:gd name="connsiteX3" fmla="*/ 0 w 192997"/>
                  <a:gd name="connsiteY3" fmla="*/ 125279 h 45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458791">
                    <a:moveTo>
                      <a:pt x="192998" y="0"/>
                    </a:moveTo>
                    <a:lnTo>
                      <a:pt x="192998" y="333512"/>
                    </a:lnTo>
                    <a:lnTo>
                      <a:pt x="0" y="45879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8194607" y="5996034"/>
                <a:ext cx="457098" cy="380915"/>
              </a:xfrm>
              <a:custGeom>
                <a:avLst/>
                <a:gdLst>
                  <a:gd name="connsiteX0" fmla="*/ 457099 w 457098"/>
                  <a:gd name="connsiteY0" fmla="*/ 47403 h 380915"/>
                  <a:gd name="connsiteX1" fmla="*/ 457099 w 457098"/>
                  <a:gd name="connsiteY1" fmla="*/ 380916 h 380915"/>
                  <a:gd name="connsiteX2" fmla="*/ 0 w 457098"/>
                  <a:gd name="connsiteY2" fmla="*/ 333512 h 380915"/>
                  <a:gd name="connsiteX3" fmla="*/ 0 w 457098"/>
                  <a:gd name="connsiteY3" fmla="*/ 0 h 38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80915">
                    <a:moveTo>
                      <a:pt x="457099" y="47403"/>
                    </a:moveTo>
                    <a:lnTo>
                      <a:pt x="457099" y="380916"/>
                    </a:lnTo>
                    <a:lnTo>
                      <a:pt x="0" y="333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8194607" y="5870755"/>
                <a:ext cx="650096" cy="172681"/>
              </a:xfrm>
              <a:custGeom>
                <a:avLst/>
                <a:gdLst>
                  <a:gd name="connsiteX0" fmla="*/ 191304 w 650096"/>
                  <a:gd name="connsiteY0" fmla="*/ 0 h 172681"/>
                  <a:gd name="connsiteX1" fmla="*/ 0 w 650096"/>
                  <a:gd name="connsiteY1" fmla="*/ 125279 h 172681"/>
                  <a:gd name="connsiteX2" fmla="*/ 457099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3" name="图形 7"/>
              <p:cNvGrpSpPr/>
              <p:nvPr/>
            </p:nvGrpSpPr>
            <p:grpSpPr>
              <a:xfrm>
                <a:off x="8192914" y="5869062"/>
                <a:ext cx="651788" cy="509580"/>
                <a:chOff x="8192914" y="5869062"/>
                <a:chExt cx="651788" cy="509580"/>
              </a:xfrm>
              <a:solidFill>
                <a:srgbClr val="F2F2F2"/>
              </a:solidFill>
            </p:grpSpPr>
            <p:sp>
              <p:nvSpPr>
                <p:cNvPr id="174" name="任意多边形: 形状 173"/>
                <p:cNvSpPr/>
                <p:nvPr/>
              </p:nvSpPr>
              <p:spPr>
                <a:xfrm>
                  <a:off x="8650013" y="5916465"/>
                  <a:ext cx="192996" cy="462177"/>
                </a:xfrm>
                <a:custGeom>
                  <a:avLst/>
                  <a:gdLst>
                    <a:gd name="connsiteX0" fmla="*/ 1693 w 192996"/>
                    <a:gd name="connsiteY0" fmla="*/ 462177 h 462177"/>
                    <a:gd name="connsiteX1" fmla="*/ 1693 w 192996"/>
                    <a:gd name="connsiteY1" fmla="*/ 462177 h 462177"/>
                    <a:gd name="connsiteX2" fmla="*/ 1693 w 192996"/>
                    <a:gd name="connsiteY2" fmla="*/ 462177 h 462177"/>
                    <a:gd name="connsiteX3" fmla="*/ 0 w 192996"/>
                    <a:gd name="connsiteY3" fmla="*/ 126972 h 462177"/>
                    <a:gd name="connsiteX4" fmla="*/ 0 w 192996"/>
                    <a:gd name="connsiteY4" fmla="*/ 125279 h 462177"/>
                    <a:gd name="connsiteX5" fmla="*/ 191304 w 192996"/>
                    <a:gd name="connsiteY5" fmla="*/ 0 h 462177"/>
                    <a:gd name="connsiteX6" fmla="*/ 192997 w 192996"/>
                    <a:gd name="connsiteY6" fmla="*/ 0 h 462177"/>
                    <a:gd name="connsiteX7" fmla="*/ 192997 w 192996"/>
                    <a:gd name="connsiteY7" fmla="*/ 1693 h 462177"/>
                    <a:gd name="connsiteX8" fmla="*/ 192997 w 192996"/>
                    <a:gd name="connsiteY8" fmla="*/ 335205 h 462177"/>
                    <a:gd name="connsiteX9" fmla="*/ 192997 w 192996"/>
                    <a:gd name="connsiteY9" fmla="*/ 336899 h 462177"/>
                    <a:gd name="connsiteX10" fmla="*/ 1693 w 192996"/>
                    <a:gd name="connsiteY10" fmla="*/ 462177 h 462177"/>
                    <a:gd name="connsiteX11" fmla="*/ 1693 w 192996"/>
                    <a:gd name="connsiteY11" fmla="*/ 462177 h 462177"/>
                    <a:gd name="connsiteX12" fmla="*/ 3385 w 192996"/>
                    <a:gd name="connsiteY12" fmla="*/ 128665 h 462177"/>
                    <a:gd name="connsiteX13" fmla="*/ 3385 w 192996"/>
                    <a:gd name="connsiteY13" fmla="*/ 458792 h 462177"/>
                    <a:gd name="connsiteX14" fmla="*/ 192997 w 192996"/>
                    <a:gd name="connsiteY14" fmla="*/ 335205 h 462177"/>
                    <a:gd name="connsiteX15" fmla="*/ 192997 w 192996"/>
                    <a:gd name="connsiteY15" fmla="*/ 5079 h 462177"/>
                    <a:gd name="connsiteX16" fmla="*/ 3385 w 192996"/>
                    <a:gd name="connsiteY16" fmla="*/ 128665 h 46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462177">
                      <a:moveTo>
                        <a:pt x="1693" y="462177"/>
                      </a:moveTo>
                      <a:cubicBezTo>
                        <a:pt x="1693" y="462177"/>
                        <a:pt x="1693" y="462177"/>
                        <a:pt x="1693" y="462177"/>
                      </a:cubicBezTo>
                      <a:cubicBezTo>
                        <a:pt x="1693" y="462177"/>
                        <a:pt x="1693" y="462177"/>
                        <a:pt x="1693" y="46217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35205"/>
                      </a:lnTo>
                      <a:cubicBezTo>
                        <a:pt x="192997" y="335205"/>
                        <a:pt x="192997" y="336899"/>
                        <a:pt x="192997" y="336899"/>
                      </a:cubicBezTo>
                      <a:lnTo>
                        <a:pt x="1693" y="462177"/>
                      </a:lnTo>
                      <a:cubicBezTo>
                        <a:pt x="3385" y="462177"/>
                        <a:pt x="3385" y="462177"/>
                        <a:pt x="1693" y="462177"/>
                      </a:cubicBezTo>
                      <a:close/>
                      <a:moveTo>
                        <a:pt x="3385" y="128665"/>
                      </a:moveTo>
                      <a:lnTo>
                        <a:pt x="3385" y="458792"/>
                      </a:lnTo>
                      <a:lnTo>
                        <a:pt x="192997" y="335205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5" name="任意多边形: 形状 174"/>
                <p:cNvSpPr/>
                <p:nvPr/>
              </p:nvSpPr>
              <p:spPr>
                <a:xfrm>
                  <a:off x="8192914" y="5994341"/>
                  <a:ext cx="460483" cy="384301"/>
                </a:xfrm>
                <a:custGeom>
                  <a:avLst/>
                  <a:gdLst>
                    <a:gd name="connsiteX0" fmla="*/ 458791 w 460483"/>
                    <a:gd name="connsiteY0" fmla="*/ 384301 h 384301"/>
                    <a:gd name="connsiteX1" fmla="*/ 458791 w 460483"/>
                    <a:gd name="connsiteY1" fmla="*/ 384301 h 384301"/>
                    <a:gd name="connsiteX2" fmla="*/ 1693 w 460483"/>
                    <a:gd name="connsiteY2" fmla="*/ 336899 h 384301"/>
                    <a:gd name="connsiteX3" fmla="*/ 0 w 460483"/>
                    <a:gd name="connsiteY3" fmla="*/ 335205 h 384301"/>
                    <a:gd name="connsiteX4" fmla="*/ 0 w 460483"/>
                    <a:gd name="connsiteY4" fmla="*/ 1693 h 384301"/>
                    <a:gd name="connsiteX5" fmla="*/ 0 w 460483"/>
                    <a:gd name="connsiteY5" fmla="*/ 0 h 384301"/>
                    <a:gd name="connsiteX6" fmla="*/ 1693 w 460483"/>
                    <a:gd name="connsiteY6" fmla="*/ 0 h 384301"/>
                    <a:gd name="connsiteX7" fmla="*/ 458791 w 460483"/>
                    <a:gd name="connsiteY7" fmla="*/ 47403 h 384301"/>
                    <a:gd name="connsiteX8" fmla="*/ 460484 w 460483"/>
                    <a:gd name="connsiteY8" fmla="*/ 49096 h 384301"/>
                    <a:gd name="connsiteX9" fmla="*/ 458791 w 460483"/>
                    <a:gd name="connsiteY9" fmla="*/ 384301 h 384301"/>
                    <a:gd name="connsiteX10" fmla="*/ 458791 w 460483"/>
                    <a:gd name="connsiteY10" fmla="*/ 384301 h 384301"/>
                    <a:gd name="connsiteX11" fmla="*/ 458791 w 460483"/>
                    <a:gd name="connsiteY11" fmla="*/ 384301 h 384301"/>
                    <a:gd name="connsiteX12" fmla="*/ 3385 w 460483"/>
                    <a:gd name="connsiteY12" fmla="*/ 333512 h 384301"/>
                    <a:gd name="connsiteX13" fmla="*/ 458791 w 460483"/>
                    <a:gd name="connsiteY13" fmla="*/ 380916 h 384301"/>
                    <a:gd name="connsiteX14" fmla="*/ 458791 w 460483"/>
                    <a:gd name="connsiteY14" fmla="*/ 50789 h 384301"/>
                    <a:gd name="connsiteX15" fmla="*/ 3385 w 460483"/>
                    <a:gd name="connsiteY15" fmla="*/ 3386 h 384301"/>
                    <a:gd name="connsiteX16" fmla="*/ 3385 w 460483"/>
                    <a:gd name="connsiteY16" fmla="*/ 333512 h 38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384301">
                      <a:moveTo>
                        <a:pt x="458791" y="384301"/>
                      </a:moveTo>
                      <a:cubicBezTo>
                        <a:pt x="458791" y="384301"/>
                        <a:pt x="458791" y="384301"/>
                        <a:pt x="458791" y="384301"/>
                      </a:cubicBezTo>
                      <a:lnTo>
                        <a:pt x="1693" y="336899"/>
                      </a:lnTo>
                      <a:cubicBezTo>
                        <a:pt x="1693" y="336899"/>
                        <a:pt x="0" y="336899"/>
                        <a:pt x="0" y="335205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384301"/>
                      </a:lnTo>
                      <a:cubicBezTo>
                        <a:pt x="460484" y="382609"/>
                        <a:pt x="460484" y="384301"/>
                        <a:pt x="458791" y="384301"/>
                      </a:cubicBezTo>
                      <a:cubicBezTo>
                        <a:pt x="460484" y="384301"/>
                        <a:pt x="460484" y="384301"/>
                        <a:pt x="458791" y="384301"/>
                      </a:cubicBezTo>
                      <a:close/>
                      <a:moveTo>
                        <a:pt x="3385" y="333512"/>
                      </a:moveTo>
                      <a:lnTo>
                        <a:pt x="458791" y="380916"/>
                      </a:lnTo>
                      <a:lnTo>
                        <a:pt x="458791" y="50789"/>
                      </a:lnTo>
                      <a:lnTo>
                        <a:pt x="3385" y="3386"/>
                      </a:lnTo>
                      <a:lnTo>
                        <a:pt x="3385" y="3335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" name="任意多边形: 形状 175"/>
                <p:cNvSpPr/>
                <p:nvPr/>
              </p:nvSpPr>
              <p:spPr>
                <a:xfrm>
                  <a:off x="8192914" y="586906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09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4" y="176068"/>
                        <a:pt x="460484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09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7" name="图形 7"/>
            <p:cNvGrpSpPr/>
            <p:nvPr/>
          </p:nvGrpSpPr>
          <p:grpSpPr>
            <a:xfrm>
              <a:off x="11217782" y="5919560"/>
              <a:ext cx="550739" cy="324721"/>
              <a:chOff x="7488643" y="6107769"/>
              <a:chExt cx="651788" cy="384301"/>
            </a:xfrm>
          </p:grpSpPr>
          <p:sp>
            <p:nvSpPr>
              <p:cNvPr id="142" name="任意多边形: 形状 141"/>
              <p:cNvSpPr/>
              <p:nvPr/>
            </p:nvSpPr>
            <p:spPr>
              <a:xfrm>
                <a:off x="7947435" y="6156865"/>
                <a:ext cx="192996" cy="333512"/>
              </a:xfrm>
              <a:custGeom>
                <a:avLst/>
                <a:gdLst>
                  <a:gd name="connsiteX0" fmla="*/ 192997 w 192996"/>
                  <a:gd name="connsiteY0" fmla="*/ 0 h 333512"/>
                  <a:gd name="connsiteX1" fmla="*/ 192997 w 192996"/>
                  <a:gd name="connsiteY1" fmla="*/ 208234 h 333512"/>
                  <a:gd name="connsiteX2" fmla="*/ 1693 w 192996"/>
                  <a:gd name="connsiteY2" fmla="*/ 333512 h 333512"/>
                  <a:gd name="connsiteX3" fmla="*/ 0 w 192996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333512">
                    <a:moveTo>
                      <a:pt x="192997" y="0"/>
                    </a:moveTo>
                    <a:lnTo>
                      <a:pt x="192997" y="208234"/>
                    </a:lnTo>
                    <a:lnTo>
                      <a:pt x="1693" y="33351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7490337" y="6234741"/>
                <a:ext cx="458791" cy="255636"/>
              </a:xfrm>
              <a:custGeom>
                <a:avLst/>
                <a:gdLst>
                  <a:gd name="connsiteX0" fmla="*/ 457099 w 458791"/>
                  <a:gd name="connsiteY0" fmla="*/ 47403 h 255636"/>
                  <a:gd name="connsiteX1" fmla="*/ 458791 w 458791"/>
                  <a:gd name="connsiteY1" fmla="*/ 255637 h 255636"/>
                  <a:gd name="connsiteX2" fmla="*/ 1693 w 458791"/>
                  <a:gd name="connsiteY2" fmla="*/ 206541 h 255636"/>
                  <a:gd name="connsiteX3" fmla="*/ 0 w 458791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255636">
                    <a:moveTo>
                      <a:pt x="457099" y="47403"/>
                    </a:moveTo>
                    <a:lnTo>
                      <a:pt x="458791" y="255637"/>
                    </a:lnTo>
                    <a:lnTo>
                      <a:pt x="1693" y="206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7490337" y="610776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5" name="图形 7"/>
              <p:cNvGrpSpPr/>
              <p:nvPr/>
            </p:nvGrpSpPr>
            <p:grpSpPr>
              <a:xfrm>
                <a:off x="7488643" y="6107769"/>
                <a:ext cx="651788" cy="384301"/>
                <a:chOff x="7488643" y="6107769"/>
                <a:chExt cx="651788" cy="384301"/>
              </a:xfrm>
              <a:solidFill>
                <a:srgbClr val="F2F2F2"/>
              </a:solidFill>
            </p:grpSpPr>
            <p:sp>
              <p:nvSpPr>
                <p:cNvPr id="146" name="任意多边形: 形状 145"/>
                <p:cNvSpPr/>
                <p:nvPr/>
              </p:nvSpPr>
              <p:spPr>
                <a:xfrm>
                  <a:off x="7945742" y="6155172"/>
                  <a:ext cx="194690" cy="336898"/>
                </a:xfrm>
                <a:custGeom>
                  <a:avLst/>
                  <a:gdLst>
                    <a:gd name="connsiteX0" fmla="*/ 3386 w 194690"/>
                    <a:gd name="connsiteY0" fmla="*/ 336899 h 336898"/>
                    <a:gd name="connsiteX1" fmla="*/ 3386 w 194690"/>
                    <a:gd name="connsiteY1" fmla="*/ 336899 h 336898"/>
                    <a:gd name="connsiteX2" fmla="*/ 3386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4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6 w 194690"/>
                    <a:gd name="connsiteY10" fmla="*/ 336899 h 336898"/>
                    <a:gd name="connsiteX11" fmla="*/ 3386 w 194690"/>
                    <a:gd name="connsiteY11" fmla="*/ 336899 h 336898"/>
                    <a:gd name="connsiteX12" fmla="*/ 3386 w 194690"/>
                    <a:gd name="connsiteY12" fmla="*/ 126972 h 336898"/>
                    <a:gd name="connsiteX13" fmla="*/ 5079 w 194690"/>
                    <a:gd name="connsiteY13" fmla="*/ 331820 h 336898"/>
                    <a:gd name="connsiteX14" fmla="*/ 194690 w 194690"/>
                    <a:gd name="connsiteY14" fmla="*/ 208234 h 336898"/>
                    <a:gd name="connsiteX15" fmla="*/ 192998 w 194690"/>
                    <a:gd name="connsiteY15" fmla="*/ 3386 h 336898"/>
                    <a:gd name="connsiteX16" fmla="*/ 3386 w 194690"/>
                    <a:gd name="connsiteY16" fmla="*/ 126972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6" y="336899"/>
                      </a:moveTo>
                      <a:cubicBezTo>
                        <a:pt x="3386" y="336899"/>
                        <a:pt x="3386" y="336899"/>
                        <a:pt x="3386" y="336899"/>
                      </a:cubicBezTo>
                      <a:cubicBezTo>
                        <a:pt x="1694" y="335205"/>
                        <a:pt x="1694" y="335205"/>
                        <a:pt x="3386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6" y="336899"/>
                      </a:lnTo>
                      <a:cubicBezTo>
                        <a:pt x="3386" y="336899"/>
                        <a:pt x="3386" y="336899"/>
                        <a:pt x="3386" y="336899"/>
                      </a:cubicBezTo>
                      <a:close/>
                      <a:moveTo>
                        <a:pt x="3386" y="126972"/>
                      </a:moveTo>
                      <a:lnTo>
                        <a:pt x="5079" y="331820"/>
                      </a:lnTo>
                      <a:lnTo>
                        <a:pt x="194690" y="20823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7" name="任意多边形: 形状 146"/>
                <p:cNvSpPr/>
                <p:nvPr/>
              </p:nvSpPr>
              <p:spPr>
                <a:xfrm>
                  <a:off x="7488643" y="6233048"/>
                  <a:ext cx="461754" cy="259022"/>
                </a:xfrm>
                <a:custGeom>
                  <a:avLst/>
                  <a:gdLst>
                    <a:gd name="connsiteX0" fmla="*/ 460485 w 461754"/>
                    <a:gd name="connsiteY0" fmla="*/ 259022 h 259022"/>
                    <a:gd name="connsiteX1" fmla="*/ 460485 w 461754"/>
                    <a:gd name="connsiteY1" fmla="*/ 259022 h 259022"/>
                    <a:gd name="connsiteX2" fmla="*/ 3386 w 461754"/>
                    <a:gd name="connsiteY2" fmla="*/ 211620 h 259022"/>
                    <a:gd name="connsiteX3" fmla="*/ 1694 w 461754"/>
                    <a:gd name="connsiteY3" fmla="*/ 209927 h 259022"/>
                    <a:gd name="connsiteX4" fmla="*/ 0 w 461754"/>
                    <a:gd name="connsiteY4" fmla="*/ 1693 h 259022"/>
                    <a:gd name="connsiteX5" fmla="*/ 0 w 461754"/>
                    <a:gd name="connsiteY5" fmla="*/ 0 h 259022"/>
                    <a:gd name="connsiteX6" fmla="*/ 1694 w 461754"/>
                    <a:gd name="connsiteY6" fmla="*/ 0 h 259022"/>
                    <a:gd name="connsiteX7" fmla="*/ 458792 w 461754"/>
                    <a:gd name="connsiteY7" fmla="*/ 47403 h 259022"/>
                    <a:gd name="connsiteX8" fmla="*/ 460485 w 461754"/>
                    <a:gd name="connsiteY8" fmla="*/ 49096 h 259022"/>
                    <a:gd name="connsiteX9" fmla="*/ 460485 w 461754"/>
                    <a:gd name="connsiteY9" fmla="*/ 259022 h 259022"/>
                    <a:gd name="connsiteX10" fmla="*/ 460485 w 461754"/>
                    <a:gd name="connsiteY10" fmla="*/ 259022 h 259022"/>
                    <a:gd name="connsiteX11" fmla="*/ 460485 w 461754"/>
                    <a:gd name="connsiteY11" fmla="*/ 259022 h 259022"/>
                    <a:gd name="connsiteX12" fmla="*/ 3386 w 461754"/>
                    <a:gd name="connsiteY12" fmla="*/ 208234 h 259022"/>
                    <a:gd name="connsiteX13" fmla="*/ 458792 w 461754"/>
                    <a:gd name="connsiteY13" fmla="*/ 255636 h 259022"/>
                    <a:gd name="connsiteX14" fmla="*/ 457099 w 461754"/>
                    <a:gd name="connsiteY14" fmla="*/ 50789 h 259022"/>
                    <a:gd name="connsiteX15" fmla="*/ 1694 w 461754"/>
                    <a:gd name="connsiteY15" fmla="*/ 3386 h 259022"/>
                    <a:gd name="connsiteX16" fmla="*/ 3386 w 461754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259022">
                      <a:moveTo>
                        <a:pt x="460485" y="259022"/>
                      </a:moveTo>
                      <a:cubicBezTo>
                        <a:pt x="460485" y="259022"/>
                        <a:pt x="460485" y="259022"/>
                        <a:pt x="460485" y="259022"/>
                      </a:cubicBezTo>
                      <a:lnTo>
                        <a:pt x="3386" y="211620"/>
                      </a:lnTo>
                      <a:cubicBezTo>
                        <a:pt x="3386" y="211620"/>
                        <a:pt x="1694" y="211620"/>
                        <a:pt x="1694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259022"/>
                      </a:lnTo>
                      <a:cubicBezTo>
                        <a:pt x="462177" y="257329"/>
                        <a:pt x="462177" y="257329"/>
                        <a:pt x="460485" y="259022"/>
                      </a:cubicBezTo>
                      <a:cubicBezTo>
                        <a:pt x="460485" y="259022"/>
                        <a:pt x="460485" y="259022"/>
                        <a:pt x="460485" y="259022"/>
                      </a:cubicBezTo>
                      <a:close/>
                      <a:moveTo>
                        <a:pt x="3386" y="208234"/>
                      </a:moveTo>
                      <a:lnTo>
                        <a:pt x="458792" y="25563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" name="任意多边形: 形状 147"/>
                <p:cNvSpPr/>
                <p:nvPr/>
              </p:nvSpPr>
              <p:spPr>
                <a:xfrm>
                  <a:off x="7488643" y="6107769"/>
                  <a:ext cx="651788" cy="176068"/>
                </a:xfrm>
                <a:custGeom>
                  <a:avLst/>
                  <a:gdLst>
                    <a:gd name="connsiteX0" fmla="*/ 458792 w 651788"/>
                    <a:gd name="connsiteY0" fmla="*/ 176068 h 176068"/>
                    <a:gd name="connsiteX1" fmla="*/ 458792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4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2 w 651788"/>
                    <a:gd name="connsiteY10" fmla="*/ 176068 h 176068"/>
                    <a:gd name="connsiteX11" fmla="*/ 458792 w 651788"/>
                    <a:gd name="connsiteY11" fmla="*/ 176068 h 176068"/>
                    <a:gd name="connsiteX12" fmla="*/ 5079 w 651788"/>
                    <a:gd name="connsiteY12" fmla="*/ 125279 h 176068"/>
                    <a:gd name="connsiteX13" fmla="*/ 458792 w 651788"/>
                    <a:gd name="connsiteY13" fmla="*/ 172682 h 176068"/>
                    <a:gd name="connsiteX14" fmla="*/ 646710 w 651788"/>
                    <a:gd name="connsiteY14" fmla="*/ 49096 h 176068"/>
                    <a:gd name="connsiteX15" fmla="*/ 192998 w 651788"/>
                    <a:gd name="connsiteY15" fmla="*/ 1693 h 176068"/>
                    <a:gd name="connsiteX16" fmla="*/ 5079 w 651788"/>
                    <a:gd name="connsiteY16" fmla="*/ 125279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图形 7"/>
            <p:cNvGrpSpPr/>
            <p:nvPr/>
          </p:nvGrpSpPr>
          <p:grpSpPr>
            <a:xfrm>
              <a:off x="11463827" y="6158452"/>
              <a:ext cx="550739" cy="218865"/>
              <a:chOff x="7779832" y="6390493"/>
              <a:chExt cx="651788" cy="259022"/>
            </a:xfrm>
          </p:grpSpPr>
          <p:sp>
            <p:nvSpPr>
              <p:cNvPr id="135" name="任意多边形: 形状 134"/>
              <p:cNvSpPr/>
              <p:nvPr/>
            </p:nvSpPr>
            <p:spPr>
              <a:xfrm>
                <a:off x="8238623" y="6439589"/>
                <a:ext cx="191305" cy="208234"/>
              </a:xfrm>
              <a:custGeom>
                <a:avLst/>
                <a:gdLst>
                  <a:gd name="connsiteX0" fmla="*/ 191305 w 191305"/>
                  <a:gd name="connsiteY0" fmla="*/ 0 h 208234"/>
                  <a:gd name="connsiteX1" fmla="*/ 191305 w 191305"/>
                  <a:gd name="connsiteY1" fmla="*/ 82955 h 208234"/>
                  <a:gd name="connsiteX2" fmla="*/ 0 w 191305"/>
                  <a:gd name="connsiteY2" fmla="*/ 208234 h 208234"/>
                  <a:gd name="connsiteX3" fmla="*/ 0 w 191305"/>
                  <a:gd name="connsiteY3" fmla="*/ 126972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5" h="208234">
                    <a:moveTo>
                      <a:pt x="191305" y="0"/>
                    </a:moveTo>
                    <a:lnTo>
                      <a:pt x="191305" y="82955"/>
                    </a:lnTo>
                    <a:lnTo>
                      <a:pt x="0" y="20823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7781525" y="6517465"/>
                <a:ext cx="457098" cy="130357"/>
              </a:xfrm>
              <a:custGeom>
                <a:avLst/>
                <a:gdLst>
                  <a:gd name="connsiteX0" fmla="*/ 457099 w 457098"/>
                  <a:gd name="connsiteY0" fmla="*/ 49096 h 130357"/>
                  <a:gd name="connsiteX1" fmla="*/ 457099 w 457098"/>
                  <a:gd name="connsiteY1" fmla="*/ 130358 h 130357"/>
                  <a:gd name="connsiteX2" fmla="*/ 0 w 457098"/>
                  <a:gd name="connsiteY2" fmla="*/ 82955 h 130357"/>
                  <a:gd name="connsiteX3" fmla="*/ 0 w 457098"/>
                  <a:gd name="connsiteY3" fmla="*/ 0 h 13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30357">
                    <a:moveTo>
                      <a:pt x="457099" y="49096"/>
                    </a:moveTo>
                    <a:lnTo>
                      <a:pt x="457099" y="130358"/>
                    </a:lnTo>
                    <a:lnTo>
                      <a:pt x="0" y="829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7781525" y="6392186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5279 h 174374"/>
                  <a:gd name="connsiteX2" fmla="*/ 457099 w 648403"/>
                  <a:gd name="connsiteY2" fmla="*/ 174374 h 174374"/>
                  <a:gd name="connsiteX3" fmla="*/ 648404 w 648403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8" name="图形 7"/>
              <p:cNvGrpSpPr/>
              <p:nvPr/>
            </p:nvGrpSpPr>
            <p:grpSpPr>
              <a:xfrm>
                <a:off x="7779832" y="6390493"/>
                <a:ext cx="651788" cy="259022"/>
                <a:chOff x="7779832" y="6390493"/>
                <a:chExt cx="651788" cy="259022"/>
              </a:xfrm>
              <a:solidFill>
                <a:srgbClr val="F2F2F2"/>
              </a:solidFill>
            </p:grpSpPr>
            <p:sp>
              <p:nvSpPr>
                <p:cNvPr id="139" name="任意多边形: 形状 138"/>
                <p:cNvSpPr/>
                <p:nvPr/>
              </p:nvSpPr>
              <p:spPr>
                <a:xfrm>
                  <a:off x="8236931" y="6439589"/>
                  <a:ext cx="192997" cy="209926"/>
                </a:xfrm>
                <a:custGeom>
                  <a:avLst/>
                  <a:gdLst>
                    <a:gd name="connsiteX0" fmla="*/ 1693 w 192997"/>
                    <a:gd name="connsiteY0" fmla="*/ 209927 h 209926"/>
                    <a:gd name="connsiteX1" fmla="*/ 1693 w 192997"/>
                    <a:gd name="connsiteY1" fmla="*/ 209927 h 209926"/>
                    <a:gd name="connsiteX2" fmla="*/ 1693 w 192997"/>
                    <a:gd name="connsiteY2" fmla="*/ 209927 h 209926"/>
                    <a:gd name="connsiteX3" fmla="*/ 0 w 192997"/>
                    <a:gd name="connsiteY3" fmla="*/ 126972 h 209926"/>
                    <a:gd name="connsiteX4" fmla="*/ 0 w 192997"/>
                    <a:gd name="connsiteY4" fmla="*/ 125279 h 209926"/>
                    <a:gd name="connsiteX5" fmla="*/ 191304 w 192997"/>
                    <a:gd name="connsiteY5" fmla="*/ 0 h 209926"/>
                    <a:gd name="connsiteX6" fmla="*/ 192998 w 192997"/>
                    <a:gd name="connsiteY6" fmla="*/ 0 h 209926"/>
                    <a:gd name="connsiteX7" fmla="*/ 192998 w 192997"/>
                    <a:gd name="connsiteY7" fmla="*/ 1693 h 209926"/>
                    <a:gd name="connsiteX8" fmla="*/ 192998 w 192997"/>
                    <a:gd name="connsiteY8" fmla="*/ 84648 h 209926"/>
                    <a:gd name="connsiteX9" fmla="*/ 192998 w 192997"/>
                    <a:gd name="connsiteY9" fmla="*/ 86341 h 209926"/>
                    <a:gd name="connsiteX10" fmla="*/ 1693 w 192997"/>
                    <a:gd name="connsiteY10" fmla="*/ 209927 h 209926"/>
                    <a:gd name="connsiteX11" fmla="*/ 1693 w 192997"/>
                    <a:gd name="connsiteY11" fmla="*/ 209927 h 209926"/>
                    <a:gd name="connsiteX12" fmla="*/ 3386 w 192997"/>
                    <a:gd name="connsiteY12" fmla="*/ 126972 h 209926"/>
                    <a:gd name="connsiteX13" fmla="*/ 3386 w 192997"/>
                    <a:gd name="connsiteY13" fmla="*/ 206541 h 209926"/>
                    <a:gd name="connsiteX14" fmla="*/ 192998 w 192997"/>
                    <a:gd name="connsiteY14" fmla="*/ 82955 h 209926"/>
                    <a:gd name="connsiteX15" fmla="*/ 192998 w 192997"/>
                    <a:gd name="connsiteY15" fmla="*/ 3386 h 209926"/>
                    <a:gd name="connsiteX16" fmla="*/ 3386 w 192997"/>
                    <a:gd name="connsiteY16" fmla="*/ 126972 h 20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09926">
                      <a:moveTo>
                        <a:pt x="1693" y="209927"/>
                      </a:moveTo>
                      <a:cubicBezTo>
                        <a:pt x="1693" y="209927"/>
                        <a:pt x="1693" y="209927"/>
                        <a:pt x="1693" y="209927"/>
                      </a:cubicBezTo>
                      <a:cubicBezTo>
                        <a:pt x="0" y="209927"/>
                        <a:pt x="0" y="209927"/>
                        <a:pt x="1693" y="20992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84648"/>
                      </a:lnTo>
                      <a:cubicBezTo>
                        <a:pt x="192998" y="84648"/>
                        <a:pt x="192998" y="86341"/>
                        <a:pt x="192998" y="86341"/>
                      </a:cubicBezTo>
                      <a:lnTo>
                        <a:pt x="1693" y="209927"/>
                      </a:lnTo>
                      <a:cubicBezTo>
                        <a:pt x="1693" y="209927"/>
                        <a:pt x="1693" y="209927"/>
                        <a:pt x="1693" y="209927"/>
                      </a:cubicBezTo>
                      <a:close/>
                      <a:moveTo>
                        <a:pt x="3386" y="126972"/>
                      </a:moveTo>
                      <a:lnTo>
                        <a:pt x="3386" y="206541"/>
                      </a:lnTo>
                      <a:lnTo>
                        <a:pt x="192998" y="8295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0" name="任意多边形: 形状 139"/>
                <p:cNvSpPr/>
                <p:nvPr/>
              </p:nvSpPr>
              <p:spPr>
                <a:xfrm>
                  <a:off x="7779832" y="6515772"/>
                  <a:ext cx="460484" cy="133743"/>
                </a:xfrm>
                <a:custGeom>
                  <a:avLst/>
                  <a:gdLst>
                    <a:gd name="connsiteX0" fmla="*/ 458791 w 460484"/>
                    <a:gd name="connsiteY0" fmla="*/ 133744 h 133743"/>
                    <a:gd name="connsiteX1" fmla="*/ 458791 w 460484"/>
                    <a:gd name="connsiteY1" fmla="*/ 133744 h 133743"/>
                    <a:gd name="connsiteX2" fmla="*/ 1693 w 460484"/>
                    <a:gd name="connsiteY2" fmla="*/ 86341 h 133743"/>
                    <a:gd name="connsiteX3" fmla="*/ 0 w 460484"/>
                    <a:gd name="connsiteY3" fmla="*/ 84648 h 133743"/>
                    <a:gd name="connsiteX4" fmla="*/ 0 w 460484"/>
                    <a:gd name="connsiteY4" fmla="*/ 1693 h 133743"/>
                    <a:gd name="connsiteX5" fmla="*/ 0 w 460484"/>
                    <a:gd name="connsiteY5" fmla="*/ 0 h 133743"/>
                    <a:gd name="connsiteX6" fmla="*/ 1693 w 460484"/>
                    <a:gd name="connsiteY6" fmla="*/ 0 h 133743"/>
                    <a:gd name="connsiteX7" fmla="*/ 458791 w 460484"/>
                    <a:gd name="connsiteY7" fmla="*/ 47403 h 133743"/>
                    <a:gd name="connsiteX8" fmla="*/ 460485 w 460484"/>
                    <a:gd name="connsiteY8" fmla="*/ 49096 h 133743"/>
                    <a:gd name="connsiteX9" fmla="*/ 458791 w 460484"/>
                    <a:gd name="connsiteY9" fmla="*/ 133744 h 133743"/>
                    <a:gd name="connsiteX10" fmla="*/ 458791 w 460484"/>
                    <a:gd name="connsiteY10" fmla="*/ 133744 h 133743"/>
                    <a:gd name="connsiteX11" fmla="*/ 458791 w 460484"/>
                    <a:gd name="connsiteY11" fmla="*/ 133744 h 133743"/>
                    <a:gd name="connsiteX12" fmla="*/ 3386 w 460484"/>
                    <a:gd name="connsiteY12" fmla="*/ 82955 h 133743"/>
                    <a:gd name="connsiteX13" fmla="*/ 458791 w 460484"/>
                    <a:gd name="connsiteY13" fmla="*/ 130358 h 133743"/>
                    <a:gd name="connsiteX14" fmla="*/ 458791 w 460484"/>
                    <a:gd name="connsiteY14" fmla="*/ 50789 h 133743"/>
                    <a:gd name="connsiteX15" fmla="*/ 3386 w 460484"/>
                    <a:gd name="connsiteY15" fmla="*/ 3386 h 133743"/>
                    <a:gd name="connsiteX16" fmla="*/ 3386 w 460484"/>
                    <a:gd name="connsiteY16" fmla="*/ 82955 h 1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33743">
                      <a:moveTo>
                        <a:pt x="458791" y="133744"/>
                      </a:moveTo>
                      <a:cubicBezTo>
                        <a:pt x="458791" y="133744"/>
                        <a:pt x="458791" y="133744"/>
                        <a:pt x="458791" y="133744"/>
                      </a:cubicBezTo>
                      <a:lnTo>
                        <a:pt x="1693" y="86341"/>
                      </a:lnTo>
                      <a:cubicBezTo>
                        <a:pt x="1693" y="86341"/>
                        <a:pt x="0" y="86341"/>
                        <a:pt x="0" y="8464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133744"/>
                      </a:lnTo>
                      <a:cubicBezTo>
                        <a:pt x="460485" y="132051"/>
                        <a:pt x="460485" y="133744"/>
                        <a:pt x="458791" y="133744"/>
                      </a:cubicBezTo>
                      <a:cubicBezTo>
                        <a:pt x="458791" y="133744"/>
                        <a:pt x="458791" y="133744"/>
                        <a:pt x="458791" y="133744"/>
                      </a:cubicBezTo>
                      <a:close/>
                      <a:moveTo>
                        <a:pt x="3386" y="82955"/>
                      </a:moveTo>
                      <a:lnTo>
                        <a:pt x="458791" y="130358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8295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任意多边形: 形状 140"/>
                <p:cNvSpPr/>
                <p:nvPr/>
              </p:nvSpPr>
              <p:spPr>
                <a:xfrm>
                  <a:off x="7779832" y="6390493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0" name="图形 7"/>
            <p:cNvGrpSpPr/>
            <p:nvPr/>
          </p:nvGrpSpPr>
          <p:grpSpPr>
            <a:xfrm>
              <a:off x="12130436" y="5972489"/>
              <a:ext cx="550739" cy="261780"/>
              <a:chOff x="8568750" y="6170409"/>
              <a:chExt cx="651788" cy="309811"/>
            </a:xfrm>
          </p:grpSpPr>
          <p:sp>
            <p:nvSpPr>
              <p:cNvPr id="121" name="任意多边形: 形状 120"/>
              <p:cNvSpPr/>
              <p:nvPr/>
            </p:nvSpPr>
            <p:spPr>
              <a:xfrm>
                <a:off x="9027542" y="6219504"/>
                <a:ext cx="192996" cy="259022"/>
              </a:xfrm>
              <a:custGeom>
                <a:avLst/>
                <a:gdLst>
                  <a:gd name="connsiteX0" fmla="*/ 192997 w 192996"/>
                  <a:gd name="connsiteY0" fmla="*/ 0 h 259022"/>
                  <a:gd name="connsiteX1" fmla="*/ 192997 w 192996"/>
                  <a:gd name="connsiteY1" fmla="*/ 133744 h 259022"/>
                  <a:gd name="connsiteX2" fmla="*/ 0 w 192996"/>
                  <a:gd name="connsiteY2" fmla="*/ 259023 h 259022"/>
                  <a:gd name="connsiteX3" fmla="*/ 0 w 192996"/>
                  <a:gd name="connsiteY3" fmla="*/ 125279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259022">
                    <a:moveTo>
                      <a:pt x="192997" y="0"/>
                    </a:moveTo>
                    <a:lnTo>
                      <a:pt x="192997" y="133744"/>
                    </a:lnTo>
                    <a:lnTo>
                      <a:pt x="0" y="2590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8570444" y="6297381"/>
                <a:ext cx="457098" cy="181146"/>
              </a:xfrm>
              <a:custGeom>
                <a:avLst/>
                <a:gdLst>
                  <a:gd name="connsiteX0" fmla="*/ 457099 w 457098"/>
                  <a:gd name="connsiteY0" fmla="*/ 47403 h 181146"/>
                  <a:gd name="connsiteX1" fmla="*/ 457099 w 457098"/>
                  <a:gd name="connsiteY1" fmla="*/ 181147 h 181146"/>
                  <a:gd name="connsiteX2" fmla="*/ 0 w 457098"/>
                  <a:gd name="connsiteY2" fmla="*/ 133744 h 181146"/>
                  <a:gd name="connsiteX3" fmla="*/ 0 w 457098"/>
                  <a:gd name="connsiteY3" fmla="*/ 0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81146">
                    <a:moveTo>
                      <a:pt x="457099" y="47403"/>
                    </a:moveTo>
                    <a:lnTo>
                      <a:pt x="457099" y="181147"/>
                    </a:lnTo>
                    <a:lnTo>
                      <a:pt x="0" y="1337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8570444" y="617040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4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4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4" name="图形 7"/>
              <p:cNvGrpSpPr/>
              <p:nvPr/>
            </p:nvGrpSpPr>
            <p:grpSpPr>
              <a:xfrm>
                <a:off x="8568750" y="6170409"/>
                <a:ext cx="651788" cy="309811"/>
                <a:chOff x="8568750" y="6170409"/>
                <a:chExt cx="651788" cy="309811"/>
              </a:xfrm>
              <a:solidFill>
                <a:srgbClr val="F2F2F2"/>
              </a:solidFill>
            </p:grpSpPr>
            <p:sp>
              <p:nvSpPr>
                <p:cNvPr id="125" name="任意多边形: 形状 124"/>
                <p:cNvSpPr/>
                <p:nvPr/>
              </p:nvSpPr>
              <p:spPr>
                <a:xfrm>
                  <a:off x="9025849" y="6217811"/>
                  <a:ext cx="192997" cy="262408"/>
                </a:xfrm>
                <a:custGeom>
                  <a:avLst/>
                  <a:gdLst>
                    <a:gd name="connsiteX0" fmla="*/ 1694 w 192997"/>
                    <a:gd name="connsiteY0" fmla="*/ 262408 h 262408"/>
                    <a:gd name="connsiteX1" fmla="*/ 1694 w 192997"/>
                    <a:gd name="connsiteY1" fmla="*/ 262408 h 262408"/>
                    <a:gd name="connsiteX2" fmla="*/ 1694 w 192997"/>
                    <a:gd name="connsiteY2" fmla="*/ 262408 h 262408"/>
                    <a:gd name="connsiteX3" fmla="*/ 0 w 192997"/>
                    <a:gd name="connsiteY3" fmla="*/ 126972 h 262408"/>
                    <a:gd name="connsiteX4" fmla="*/ 0 w 192997"/>
                    <a:gd name="connsiteY4" fmla="*/ 125279 h 262408"/>
                    <a:gd name="connsiteX5" fmla="*/ 191305 w 192997"/>
                    <a:gd name="connsiteY5" fmla="*/ 0 h 262408"/>
                    <a:gd name="connsiteX6" fmla="*/ 192998 w 192997"/>
                    <a:gd name="connsiteY6" fmla="*/ 0 h 262408"/>
                    <a:gd name="connsiteX7" fmla="*/ 192998 w 192997"/>
                    <a:gd name="connsiteY7" fmla="*/ 1693 h 262408"/>
                    <a:gd name="connsiteX8" fmla="*/ 192998 w 192997"/>
                    <a:gd name="connsiteY8" fmla="*/ 135437 h 262408"/>
                    <a:gd name="connsiteX9" fmla="*/ 192998 w 192997"/>
                    <a:gd name="connsiteY9" fmla="*/ 137130 h 262408"/>
                    <a:gd name="connsiteX10" fmla="*/ 1694 w 192997"/>
                    <a:gd name="connsiteY10" fmla="*/ 262408 h 262408"/>
                    <a:gd name="connsiteX11" fmla="*/ 1694 w 192997"/>
                    <a:gd name="connsiteY11" fmla="*/ 262408 h 262408"/>
                    <a:gd name="connsiteX12" fmla="*/ 3386 w 192997"/>
                    <a:gd name="connsiteY12" fmla="*/ 128665 h 262408"/>
                    <a:gd name="connsiteX13" fmla="*/ 3386 w 192997"/>
                    <a:gd name="connsiteY13" fmla="*/ 259023 h 262408"/>
                    <a:gd name="connsiteX14" fmla="*/ 192998 w 192997"/>
                    <a:gd name="connsiteY14" fmla="*/ 135437 h 262408"/>
                    <a:gd name="connsiteX15" fmla="*/ 192998 w 192997"/>
                    <a:gd name="connsiteY15" fmla="*/ 3386 h 262408"/>
                    <a:gd name="connsiteX16" fmla="*/ 3386 w 192997"/>
                    <a:gd name="connsiteY16" fmla="*/ 128665 h 26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62408">
                      <a:moveTo>
                        <a:pt x="1694" y="262408"/>
                      </a:moveTo>
                      <a:cubicBezTo>
                        <a:pt x="1694" y="262408"/>
                        <a:pt x="1694" y="262408"/>
                        <a:pt x="1694" y="262408"/>
                      </a:cubicBezTo>
                      <a:cubicBezTo>
                        <a:pt x="1694" y="262408"/>
                        <a:pt x="1694" y="262408"/>
                        <a:pt x="1694" y="26240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35437"/>
                      </a:lnTo>
                      <a:cubicBezTo>
                        <a:pt x="192998" y="135437"/>
                        <a:pt x="192998" y="137130"/>
                        <a:pt x="192998" y="137130"/>
                      </a:cubicBezTo>
                      <a:lnTo>
                        <a:pt x="1694" y="262408"/>
                      </a:lnTo>
                      <a:cubicBezTo>
                        <a:pt x="3386" y="262408"/>
                        <a:pt x="3386" y="262408"/>
                        <a:pt x="1694" y="262408"/>
                      </a:cubicBezTo>
                      <a:close/>
                      <a:moveTo>
                        <a:pt x="3386" y="128665"/>
                      </a:moveTo>
                      <a:lnTo>
                        <a:pt x="3386" y="259023"/>
                      </a:lnTo>
                      <a:lnTo>
                        <a:pt x="192998" y="135437"/>
                      </a:lnTo>
                      <a:lnTo>
                        <a:pt x="192998" y="3386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8568750" y="6295688"/>
                  <a:ext cx="460484" cy="184532"/>
                </a:xfrm>
                <a:custGeom>
                  <a:avLst/>
                  <a:gdLst>
                    <a:gd name="connsiteX0" fmla="*/ 458792 w 460484"/>
                    <a:gd name="connsiteY0" fmla="*/ 184532 h 184532"/>
                    <a:gd name="connsiteX1" fmla="*/ 458792 w 460484"/>
                    <a:gd name="connsiteY1" fmla="*/ 184532 h 184532"/>
                    <a:gd name="connsiteX2" fmla="*/ 1694 w 460484"/>
                    <a:gd name="connsiteY2" fmla="*/ 137130 h 184532"/>
                    <a:gd name="connsiteX3" fmla="*/ 0 w 460484"/>
                    <a:gd name="connsiteY3" fmla="*/ 135437 h 184532"/>
                    <a:gd name="connsiteX4" fmla="*/ 0 w 460484"/>
                    <a:gd name="connsiteY4" fmla="*/ 1693 h 184532"/>
                    <a:gd name="connsiteX5" fmla="*/ 0 w 460484"/>
                    <a:gd name="connsiteY5" fmla="*/ 0 h 184532"/>
                    <a:gd name="connsiteX6" fmla="*/ 1694 w 460484"/>
                    <a:gd name="connsiteY6" fmla="*/ 0 h 184532"/>
                    <a:gd name="connsiteX7" fmla="*/ 458792 w 460484"/>
                    <a:gd name="connsiteY7" fmla="*/ 47403 h 184532"/>
                    <a:gd name="connsiteX8" fmla="*/ 460485 w 460484"/>
                    <a:gd name="connsiteY8" fmla="*/ 49096 h 184532"/>
                    <a:gd name="connsiteX9" fmla="*/ 458792 w 460484"/>
                    <a:gd name="connsiteY9" fmla="*/ 184532 h 184532"/>
                    <a:gd name="connsiteX10" fmla="*/ 458792 w 460484"/>
                    <a:gd name="connsiteY10" fmla="*/ 184532 h 184532"/>
                    <a:gd name="connsiteX11" fmla="*/ 458792 w 460484"/>
                    <a:gd name="connsiteY11" fmla="*/ 184532 h 184532"/>
                    <a:gd name="connsiteX12" fmla="*/ 3386 w 460484"/>
                    <a:gd name="connsiteY12" fmla="*/ 133744 h 184532"/>
                    <a:gd name="connsiteX13" fmla="*/ 458792 w 460484"/>
                    <a:gd name="connsiteY13" fmla="*/ 181147 h 184532"/>
                    <a:gd name="connsiteX14" fmla="*/ 458792 w 460484"/>
                    <a:gd name="connsiteY14" fmla="*/ 49096 h 184532"/>
                    <a:gd name="connsiteX15" fmla="*/ 3386 w 460484"/>
                    <a:gd name="connsiteY15" fmla="*/ 1693 h 184532"/>
                    <a:gd name="connsiteX16" fmla="*/ 3386 w 460484"/>
                    <a:gd name="connsiteY16" fmla="*/ 133744 h 18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84532">
                      <a:moveTo>
                        <a:pt x="458792" y="184532"/>
                      </a:moveTo>
                      <a:cubicBezTo>
                        <a:pt x="458792" y="184532"/>
                        <a:pt x="458792" y="184532"/>
                        <a:pt x="458792" y="184532"/>
                      </a:cubicBezTo>
                      <a:lnTo>
                        <a:pt x="1694" y="137130"/>
                      </a:lnTo>
                      <a:cubicBezTo>
                        <a:pt x="1694" y="137130"/>
                        <a:pt x="0" y="137130"/>
                        <a:pt x="0" y="1354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84532"/>
                      </a:lnTo>
                      <a:cubicBezTo>
                        <a:pt x="460485" y="184532"/>
                        <a:pt x="460485" y="184532"/>
                        <a:pt x="458792" y="184532"/>
                      </a:cubicBezTo>
                      <a:cubicBezTo>
                        <a:pt x="460485" y="184532"/>
                        <a:pt x="460485" y="184532"/>
                        <a:pt x="458792" y="184532"/>
                      </a:cubicBezTo>
                      <a:close/>
                      <a:moveTo>
                        <a:pt x="3386" y="133744"/>
                      </a:moveTo>
                      <a:lnTo>
                        <a:pt x="458792" y="181147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1337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8568750" y="617040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25" name="文本框 6"/>
          <p:cNvSpPr txBox="1"/>
          <p:nvPr>
            <p:custDataLst>
              <p:tags r:id="rId2"/>
            </p:custDataLst>
          </p:nvPr>
        </p:nvSpPr>
        <p:spPr>
          <a:xfrm>
            <a:off x="525486" y="942054"/>
            <a:ext cx="720237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财务预期</a:t>
            </a:r>
            <a:endParaRPr lang="zh-CN" altLang="en-US" sz="3200" dirty="0">
              <a:gradFill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1328" y="2777672"/>
            <a:ext cx="3833586" cy="2819400"/>
            <a:chOff x="723900" y="2762250"/>
            <a:chExt cx="6172200" cy="281940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723900" y="2762250"/>
              <a:ext cx="6172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23900" y="3467100"/>
              <a:ext cx="6172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23900" y="4171950"/>
              <a:ext cx="6172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23900" y="4876800"/>
              <a:ext cx="6172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23900" y="5581650"/>
              <a:ext cx="6172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529734" y="2183469"/>
            <a:ext cx="868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</a:rPr>
              <a:t>01.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634516" y="2293335"/>
            <a:ext cx="4012309" cy="2354904"/>
            <a:chOff x="710717" y="4347922"/>
            <a:chExt cx="4012309" cy="2354904"/>
          </a:xfrm>
        </p:grpSpPr>
        <p:grpSp>
          <p:nvGrpSpPr>
            <p:cNvPr id="42" name="图形 7"/>
            <p:cNvGrpSpPr/>
            <p:nvPr/>
          </p:nvGrpSpPr>
          <p:grpSpPr>
            <a:xfrm>
              <a:off x="1445460" y="5065736"/>
              <a:ext cx="653482" cy="843093"/>
              <a:chOff x="6706496" y="5053057"/>
              <a:chExt cx="653482" cy="843093"/>
            </a:xfrm>
          </p:grpSpPr>
          <p:sp>
            <p:nvSpPr>
              <p:cNvPr id="147" name="任意多边形: 形状 146"/>
              <p:cNvSpPr/>
              <p:nvPr/>
            </p:nvSpPr>
            <p:spPr>
              <a:xfrm>
                <a:off x="7166981" y="5100459"/>
                <a:ext cx="192997" cy="793997"/>
              </a:xfrm>
              <a:custGeom>
                <a:avLst/>
                <a:gdLst>
                  <a:gd name="connsiteX0" fmla="*/ 191304 w 192997"/>
                  <a:gd name="connsiteY0" fmla="*/ 0 h 793997"/>
                  <a:gd name="connsiteX1" fmla="*/ 192998 w 192997"/>
                  <a:gd name="connsiteY1" fmla="*/ 668718 h 793997"/>
                  <a:gd name="connsiteX2" fmla="*/ 0 w 192997"/>
                  <a:gd name="connsiteY2" fmla="*/ 793997 h 793997"/>
                  <a:gd name="connsiteX3" fmla="*/ 0 w 192997"/>
                  <a:gd name="connsiteY3" fmla="*/ 126972 h 79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793997">
                    <a:moveTo>
                      <a:pt x="191304" y="0"/>
                    </a:moveTo>
                    <a:lnTo>
                      <a:pt x="192998" y="668718"/>
                    </a:lnTo>
                    <a:lnTo>
                      <a:pt x="0" y="79399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6708190" y="5178335"/>
                <a:ext cx="458791" cy="716121"/>
              </a:xfrm>
              <a:custGeom>
                <a:avLst/>
                <a:gdLst>
                  <a:gd name="connsiteX0" fmla="*/ 458791 w 458791"/>
                  <a:gd name="connsiteY0" fmla="*/ 49096 h 716121"/>
                  <a:gd name="connsiteX1" fmla="*/ 458791 w 458791"/>
                  <a:gd name="connsiteY1" fmla="*/ 716121 h 716121"/>
                  <a:gd name="connsiteX2" fmla="*/ 1693 w 458791"/>
                  <a:gd name="connsiteY2" fmla="*/ 668718 h 716121"/>
                  <a:gd name="connsiteX3" fmla="*/ 0 w 458791"/>
                  <a:gd name="connsiteY3" fmla="*/ 0 h 71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716121">
                    <a:moveTo>
                      <a:pt x="458791" y="49096"/>
                    </a:moveTo>
                    <a:lnTo>
                      <a:pt x="458791" y="716121"/>
                    </a:lnTo>
                    <a:lnTo>
                      <a:pt x="1693" y="66871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6708190" y="5053057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0" name="图形 7"/>
              <p:cNvGrpSpPr/>
              <p:nvPr/>
            </p:nvGrpSpPr>
            <p:grpSpPr>
              <a:xfrm>
                <a:off x="6706496" y="5053057"/>
                <a:ext cx="653482" cy="843093"/>
                <a:chOff x="6706496" y="5053057"/>
                <a:chExt cx="653482" cy="843093"/>
              </a:xfrm>
              <a:solidFill>
                <a:srgbClr val="F2F2F2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7163595" y="5100459"/>
                  <a:ext cx="194690" cy="795690"/>
                </a:xfrm>
                <a:custGeom>
                  <a:avLst/>
                  <a:gdLst>
                    <a:gd name="connsiteX0" fmla="*/ 3386 w 194690"/>
                    <a:gd name="connsiteY0" fmla="*/ 795690 h 795690"/>
                    <a:gd name="connsiteX1" fmla="*/ 3386 w 194690"/>
                    <a:gd name="connsiteY1" fmla="*/ 795690 h 795690"/>
                    <a:gd name="connsiteX2" fmla="*/ 3386 w 194690"/>
                    <a:gd name="connsiteY2" fmla="*/ 795690 h 795690"/>
                    <a:gd name="connsiteX3" fmla="*/ 0 w 194690"/>
                    <a:gd name="connsiteY3" fmla="*/ 126972 h 795690"/>
                    <a:gd name="connsiteX4" fmla="*/ 0 w 194690"/>
                    <a:gd name="connsiteY4" fmla="*/ 125279 h 795690"/>
                    <a:gd name="connsiteX5" fmla="*/ 191305 w 194690"/>
                    <a:gd name="connsiteY5" fmla="*/ 0 h 795690"/>
                    <a:gd name="connsiteX6" fmla="*/ 192998 w 194690"/>
                    <a:gd name="connsiteY6" fmla="*/ 0 h 795690"/>
                    <a:gd name="connsiteX7" fmla="*/ 192998 w 194690"/>
                    <a:gd name="connsiteY7" fmla="*/ 1693 h 795690"/>
                    <a:gd name="connsiteX8" fmla="*/ 194690 w 194690"/>
                    <a:gd name="connsiteY8" fmla="*/ 668718 h 795690"/>
                    <a:gd name="connsiteX9" fmla="*/ 194690 w 194690"/>
                    <a:gd name="connsiteY9" fmla="*/ 670411 h 795690"/>
                    <a:gd name="connsiteX10" fmla="*/ 3386 w 194690"/>
                    <a:gd name="connsiteY10" fmla="*/ 795690 h 795690"/>
                    <a:gd name="connsiteX11" fmla="*/ 3386 w 194690"/>
                    <a:gd name="connsiteY11" fmla="*/ 795690 h 795690"/>
                    <a:gd name="connsiteX12" fmla="*/ 3386 w 194690"/>
                    <a:gd name="connsiteY12" fmla="*/ 126972 h 795690"/>
                    <a:gd name="connsiteX13" fmla="*/ 5080 w 194690"/>
                    <a:gd name="connsiteY13" fmla="*/ 790611 h 795690"/>
                    <a:gd name="connsiteX14" fmla="*/ 194690 w 194690"/>
                    <a:gd name="connsiteY14" fmla="*/ 667025 h 795690"/>
                    <a:gd name="connsiteX15" fmla="*/ 192998 w 194690"/>
                    <a:gd name="connsiteY15" fmla="*/ 3386 h 795690"/>
                    <a:gd name="connsiteX16" fmla="*/ 3386 w 194690"/>
                    <a:gd name="connsiteY16" fmla="*/ 126972 h 795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795690">
                      <a:moveTo>
                        <a:pt x="3386" y="795690"/>
                      </a:moveTo>
                      <a:cubicBezTo>
                        <a:pt x="3386" y="795690"/>
                        <a:pt x="3386" y="795690"/>
                        <a:pt x="3386" y="795690"/>
                      </a:cubicBezTo>
                      <a:cubicBezTo>
                        <a:pt x="3386" y="795690"/>
                        <a:pt x="3386" y="793997"/>
                        <a:pt x="3386" y="79569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668718"/>
                      </a:lnTo>
                      <a:cubicBezTo>
                        <a:pt x="194690" y="668718"/>
                        <a:pt x="194690" y="670411"/>
                        <a:pt x="194690" y="670411"/>
                      </a:cubicBezTo>
                      <a:lnTo>
                        <a:pt x="3386" y="795690"/>
                      </a:lnTo>
                      <a:cubicBezTo>
                        <a:pt x="5080" y="795690"/>
                        <a:pt x="5080" y="795690"/>
                        <a:pt x="3386" y="795690"/>
                      </a:cubicBezTo>
                      <a:close/>
                      <a:moveTo>
                        <a:pt x="3386" y="126972"/>
                      </a:moveTo>
                      <a:lnTo>
                        <a:pt x="5080" y="790611"/>
                      </a:lnTo>
                      <a:lnTo>
                        <a:pt x="194690" y="66702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6706496" y="5178335"/>
                  <a:ext cx="461754" cy="717814"/>
                </a:xfrm>
                <a:custGeom>
                  <a:avLst/>
                  <a:gdLst>
                    <a:gd name="connsiteX0" fmla="*/ 460485 w 461754"/>
                    <a:gd name="connsiteY0" fmla="*/ 717814 h 717814"/>
                    <a:gd name="connsiteX1" fmla="*/ 460485 w 461754"/>
                    <a:gd name="connsiteY1" fmla="*/ 717814 h 717814"/>
                    <a:gd name="connsiteX2" fmla="*/ 3386 w 461754"/>
                    <a:gd name="connsiteY2" fmla="*/ 670411 h 717814"/>
                    <a:gd name="connsiteX3" fmla="*/ 1694 w 461754"/>
                    <a:gd name="connsiteY3" fmla="*/ 668718 h 717814"/>
                    <a:gd name="connsiteX4" fmla="*/ 0 w 461754"/>
                    <a:gd name="connsiteY4" fmla="*/ 1693 h 717814"/>
                    <a:gd name="connsiteX5" fmla="*/ 0 w 461754"/>
                    <a:gd name="connsiteY5" fmla="*/ 0 h 717814"/>
                    <a:gd name="connsiteX6" fmla="*/ 1694 w 461754"/>
                    <a:gd name="connsiteY6" fmla="*/ 0 h 717814"/>
                    <a:gd name="connsiteX7" fmla="*/ 458792 w 461754"/>
                    <a:gd name="connsiteY7" fmla="*/ 47403 h 717814"/>
                    <a:gd name="connsiteX8" fmla="*/ 460485 w 461754"/>
                    <a:gd name="connsiteY8" fmla="*/ 49096 h 717814"/>
                    <a:gd name="connsiteX9" fmla="*/ 460485 w 461754"/>
                    <a:gd name="connsiteY9" fmla="*/ 717814 h 717814"/>
                    <a:gd name="connsiteX10" fmla="*/ 460485 w 461754"/>
                    <a:gd name="connsiteY10" fmla="*/ 717814 h 717814"/>
                    <a:gd name="connsiteX11" fmla="*/ 460485 w 461754"/>
                    <a:gd name="connsiteY11" fmla="*/ 717814 h 717814"/>
                    <a:gd name="connsiteX12" fmla="*/ 5080 w 461754"/>
                    <a:gd name="connsiteY12" fmla="*/ 667026 h 717814"/>
                    <a:gd name="connsiteX13" fmla="*/ 460485 w 461754"/>
                    <a:gd name="connsiteY13" fmla="*/ 714428 h 717814"/>
                    <a:gd name="connsiteX14" fmla="*/ 458792 w 461754"/>
                    <a:gd name="connsiteY14" fmla="*/ 49096 h 717814"/>
                    <a:gd name="connsiteX15" fmla="*/ 3386 w 461754"/>
                    <a:gd name="connsiteY15" fmla="*/ 1693 h 717814"/>
                    <a:gd name="connsiteX16" fmla="*/ 5080 w 461754"/>
                    <a:gd name="connsiteY16" fmla="*/ 667026 h 71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717814">
                      <a:moveTo>
                        <a:pt x="460485" y="717814"/>
                      </a:moveTo>
                      <a:cubicBezTo>
                        <a:pt x="460485" y="717814"/>
                        <a:pt x="460485" y="717814"/>
                        <a:pt x="460485" y="717814"/>
                      </a:cubicBezTo>
                      <a:lnTo>
                        <a:pt x="3386" y="670411"/>
                      </a:lnTo>
                      <a:cubicBezTo>
                        <a:pt x="3386" y="670411"/>
                        <a:pt x="1694" y="670411"/>
                        <a:pt x="1694" y="66871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717814"/>
                      </a:lnTo>
                      <a:cubicBezTo>
                        <a:pt x="462178" y="716121"/>
                        <a:pt x="462178" y="716121"/>
                        <a:pt x="460485" y="717814"/>
                      </a:cubicBezTo>
                      <a:cubicBezTo>
                        <a:pt x="462178" y="717814"/>
                        <a:pt x="462178" y="717814"/>
                        <a:pt x="460485" y="717814"/>
                      </a:cubicBezTo>
                      <a:close/>
                      <a:moveTo>
                        <a:pt x="5080" y="667026"/>
                      </a:moveTo>
                      <a:lnTo>
                        <a:pt x="460485" y="714428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5080" y="66702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3" name="任意多边形: 形状 152"/>
                <p:cNvSpPr/>
                <p:nvPr/>
              </p:nvSpPr>
              <p:spPr>
                <a:xfrm>
                  <a:off x="6708190" y="5053057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4375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3" name="图形 7"/>
            <p:cNvGrpSpPr/>
            <p:nvPr/>
          </p:nvGrpSpPr>
          <p:grpSpPr>
            <a:xfrm>
              <a:off x="2015987" y="4959079"/>
              <a:ext cx="651788" cy="924355"/>
              <a:chOff x="7277023" y="4946400"/>
              <a:chExt cx="651788" cy="924355"/>
            </a:xfrm>
          </p:grpSpPr>
          <p:sp>
            <p:nvSpPr>
              <p:cNvPr id="140" name="任意多边形: 形状 139"/>
              <p:cNvSpPr/>
              <p:nvPr/>
            </p:nvSpPr>
            <p:spPr>
              <a:xfrm>
                <a:off x="7735816" y="4995496"/>
                <a:ext cx="192996" cy="875259"/>
              </a:xfrm>
              <a:custGeom>
                <a:avLst/>
                <a:gdLst>
                  <a:gd name="connsiteX0" fmla="*/ 192997 w 192996"/>
                  <a:gd name="connsiteY0" fmla="*/ 0 h 875259"/>
                  <a:gd name="connsiteX1" fmla="*/ 192997 w 192996"/>
                  <a:gd name="connsiteY1" fmla="*/ 748287 h 875259"/>
                  <a:gd name="connsiteX2" fmla="*/ 0 w 192996"/>
                  <a:gd name="connsiteY2" fmla="*/ 875259 h 875259"/>
                  <a:gd name="connsiteX3" fmla="*/ 0 w 192996"/>
                  <a:gd name="connsiteY3" fmla="*/ 125279 h 8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875259">
                    <a:moveTo>
                      <a:pt x="192997" y="0"/>
                    </a:moveTo>
                    <a:lnTo>
                      <a:pt x="192997" y="748287"/>
                    </a:lnTo>
                    <a:lnTo>
                      <a:pt x="0" y="87525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7278717" y="5073372"/>
                <a:ext cx="457098" cy="797383"/>
              </a:xfrm>
              <a:custGeom>
                <a:avLst/>
                <a:gdLst>
                  <a:gd name="connsiteX0" fmla="*/ 457099 w 457098"/>
                  <a:gd name="connsiteY0" fmla="*/ 47403 h 797383"/>
                  <a:gd name="connsiteX1" fmla="*/ 457099 w 457098"/>
                  <a:gd name="connsiteY1" fmla="*/ 797383 h 797383"/>
                  <a:gd name="connsiteX2" fmla="*/ 0 w 457098"/>
                  <a:gd name="connsiteY2" fmla="*/ 748287 h 797383"/>
                  <a:gd name="connsiteX3" fmla="*/ 0 w 457098"/>
                  <a:gd name="connsiteY3" fmla="*/ 0 h 79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97383">
                    <a:moveTo>
                      <a:pt x="457099" y="47403"/>
                    </a:moveTo>
                    <a:lnTo>
                      <a:pt x="457099" y="797383"/>
                    </a:lnTo>
                    <a:lnTo>
                      <a:pt x="0" y="7482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7278717" y="4946400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3" name="图形 7"/>
              <p:cNvGrpSpPr/>
              <p:nvPr/>
            </p:nvGrpSpPr>
            <p:grpSpPr>
              <a:xfrm>
                <a:off x="7277023" y="4946400"/>
                <a:ext cx="651788" cy="924355"/>
                <a:chOff x="7277023" y="4946400"/>
                <a:chExt cx="651788" cy="924355"/>
              </a:xfrm>
              <a:solidFill>
                <a:srgbClr val="F2F2F2"/>
              </a:solidFill>
            </p:grpSpPr>
            <p:sp>
              <p:nvSpPr>
                <p:cNvPr id="144" name="任意多边形: 形状 143"/>
                <p:cNvSpPr/>
                <p:nvPr/>
              </p:nvSpPr>
              <p:spPr>
                <a:xfrm>
                  <a:off x="7734122" y="4993803"/>
                  <a:ext cx="192997" cy="876952"/>
                </a:xfrm>
                <a:custGeom>
                  <a:avLst/>
                  <a:gdLst>
                    <a:gd name="connsiteX0" fmla="*/ 1694 w 192997"/>
                    <a:gd name="connsiteY0" fmla="*/ 876952 h 876952"/>
                    <a:gd name="connsiteX1" fmla="*/ 1694 w 192997"/>
                    <a:gd name="connsiteY1" fmla="*/ 876952 h 876952"/>
                    <a:gd name="connsiteX2" fmla="*/ 1694 w 192997"/>
                    <a:gd name="connsiteY2" fmla="*/ 876952 h 876952"/>
                    <a:gd name="connsiteX3" fmla="*/ 0 w 192997"/>
                    <a:gd name="connsiteY3" fmla="*/ 126972 h 876952"/>
                    <a:gd name="connsiteX4" fmla="*/ 0 w 192997"/>
                    <a:gd name="connsiteY4" fmla="*/ 125279 h 876952"/>
                    <a:gd name="connsiteX5" fmla="*/ 191304 w 192997"/>
                    <a:gd name="connsiteY5" fmla="*/ 0 h 876952"/>
                    <a:gd name="connsiteX6" fmla="*/ 192998 w 192997"/>
                    <a:gd name="connsiteY6" fmla="*/ 0 h 876952"/>
                    <a:gd name="connsiteX7" fmla="*/ 192998 w 192997"/>
                    <a:gd name="connsiteY7" fmla="*/ 1693 h 876952"/>
                    <a:gd name="connsiteX8" fmla="*/ 192998 w 192997"/>
                    <a:gd name="connsiteY8" fmla="*/ 749980 h 876952"/>
                    <a:gd name="connsiteX9" fmla="*/ 192998 w 192997"/>
                    <a:gd name="connsiteY9" fmla="*/ 751673 h 876952"/>
                    <a:gd name="connsiteX10" fmla="*/ 1694 w 192997"/>
                    <a:gd name="connsiteY10" fmla="*/ 876952 h 876952"/>
                    <a:gd name="connsiteX11" fmla="*/ 1694 w 192997"/>
                    <a:gd name="connsiteY11" fmla="*/ 876952 h 876952"/>
                    <a:gd name="connsiteX12" fmla="*/ 3386 w 192997"/>
                    <a:gd name="connsiteY12" fmla="*/ 128665 h 876952"/>
                    <a:gd name="connsiteX13" fmla="*/ 3386 w 192997"/>
                    <a:gd name="connsiteY13" fmla="*/ 875259 h 876952"/>
                    <a:gd name="connsiteX14" fmla="*/ 192998 w 192997"/>
                    <a:gd name="connsiteY14" fmla="*/ 751673 h 876952"/>
                    <a:gd name="connsiteX15" fmla="*/ 192998 w 192997"/>
                    <a:gd name="connsiteY15" fmla="*/ 5079 h 876952"/>
                    <a:gd name="connsiteX16" fmla="*/ 3386 w 192997"/>
                    <a:gd name="connsiteY16" fmla="*/ 128665 h 876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876952">
                      <a:moveTo>
                        <a:pt x="1694" y="876952"/>
                      </a:moveTo>
                      <a:cubicBezTo>
                        <a:pt x="1694" y="876952"/>
                        <a:pt x="1694" y="876952"/>
                        <a:pt x="1694" y="876952"/>
                      </a:cubicBezTo>
                      <a:cubicBezTo>
                        <a:pt x="1694" y="876952"/>
                        <a:pt x="0" y="876952"/>
                        <a:pt x="1694" y="876952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749980"/>
                      </a:lnTo>
                      <a:cubicBezTo>
                        <a:pt x="192998" y="749980"/>
                        <a:pt x="192998" y="751673"/>
                        <a:pt x="192998" y="751673"/>
                      </a:cubicBezTo>
                      <a:lnTo>
                        <a:pt x="1694" y="876952"/>
                      </a:lnTo>
                      <a:cubicBezTo>
                        <a:pt x="1694" y="876952"/>
                        <a:pt x="1694" y="876952"/>
                        <a:pt x="1694" y="876952"/>
                      </a:cubicBezTo>
                      <a:close/>
                      <a:moveTo>
                        <a:pt x="3386" y="128665"/>
                      </a:moveTo>
                      <a:lnTo>
                        <a:pt x="3386" y="875259"/>
                      </a:lnTo>
                      <a:lnTo>
                        <a:pt x="192998" y="75167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" name="任意多边形: 形状 144"/>
                <p:cNvSpPr/>
                <p:nvPr/>
              </p:nvSpPr>
              <p:spPr>
                <a:xfrm>
                  <a:off x="7277023" y="5071679"/>
                  <a:ext cx="460484" cy="799076"/>
                </a:xfrm>
                <a:custGeom>
                  <a:avLst/>
                  <a:gdLst>
                    <a:gd name="connsiteX0" fmla="*/ 458792 w 460484"/>
                    <a:gd name="connsiteY0" fmla="*/ 799076 h 799076"/>
                    <a:gd name="connsiteX1" fmla="*/ 458792 w 460484"/>
                    <a:gd name="connsiteY1" fmla="*/ 799076 h 799076"/>
                    <a:gd name="connsiteX2" fmla="*/ 1694 w 460484"/>
                    <a:gd name="connsiteY2" fmla="*/ 751673 h 799076"/>
                    <a:gd name="connsiteX3" fmla="*/ 0 w 460484"/>
                    <a:gd name="connsiteY3" fmla="*/ 749980 h 799076"/>
                    <a:gd name="connsiteX4" fmla="*/ 0 w 460484"/>
                    <a:gd name="connsiteY4" fmla="*/ 1693 h 799076"/>
                    <a:gd name="connsiteX5" fmla="*/ 0 w 460484"/>
                    <a:gd name="connsiteY5" fmla="*/ 0 h 799076"/>
                    <a:gd name="connsiteX6" fmla="*/ 1694 w 460484"/>
                    <a:gd name="connsiteY6" fmla="*/ 0 h 799076"/>
                    <a:gd name="connsiteX7" fmla="*/ 458792 w 460484"/>
                    <a:gd name="connsiteY7" fmla="*/ 47403 h 799076"/>
                    <a:gd name="connsiteX8" fmla="*/ 460485 w 460484"/>
                    <a:gd name="connsiteY8" fmla="*/ 49096 h 799076"/>
                    <a:gd name="connsiteX9" fmla="*/ 458792 w 460484"/>
                    <a:gd name="connsiteY9" fmla="*/ 799076 h 799076"/>
                    <a:gd name="connsiteX10" fmla="*/ 458792 w 460484"/>
                    <a:gd name="connsiteY10" fmla="*/ 799076 h 799076"/>
                    <a:gd name="connsiteX11" fmla="*/ 458792 w 460484"/>
                    <a:gd name="connsiteY11" fmla="*/ 799076 h 799076"/>
                    <a:gd name="connsiteX12" fmla="*/ 3386 w 460484"/>
                    <a:gd name="connsiteY12" fmla="*/ 748287 h 799076"/>
                    <a:gd name="connsiteX13" fmla="*/ 458792 w 460484"/>
                    <a:gd name="connsiteY13" fmla="*/ 795690 h 799076"/>
                    <a:gd name="connsiteX14" fmla="*/ 458792 w 460484"/>
                    <a:gd name="connsiteY14" fmla="*/ 49096 h 799076"/>
                    <a:gd name="connsiteX15" fmla="*/ 3386 w 460484"/>
                    <a:gd name="connsiteY15" fmla="*/ 1693 h 799076"/>
                    <a:gd name="connsiteX16" fmla="*/ 3386 w 460484"/>
                    <a:gd name="connsiteY16" fmla="*/ 748287 h 79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99076">
                      <a:moveTo>
                        <a:pt x="458792" y="799076"/>
                      </a:moveTo>
                      <a:cubicBezTo>
                        <a:pt x="458792" y="799076"/>
                        <a:pt x="458792" y="799076"/>
                        <a:pt x="458792" y="799076"/>
                      </a:cubicBezTo>
                      <a:lnTo>
                        <a:pt x="1694" y="751673"/>
                      </a:lnTo>
                      <a:cubicBezTo>
                        <a:pt x="1694" y="751673"/>
                        <a:pt x="0" y="751673"/>
                        <a:pt x="0" y="749980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99076"/>
                      </a:lnTo>
                      <a:cubicBezTo>
                        <a:pt x="460485" y="799076"/>
                        <a:pt x="460485" y="799076"/>
                        <a:pt x="458792" y="799076"/>
                      </a:cubicBezTo>
                      <a:cubicBezTo>
                        <a:pt x="460485" y="799076"/>
                        <a:pt x="458792" y="799076"/>
                        <a:pt x="458792" y="799076"/>
                      </a:cubicBezTo>
                      <a:close/>
                      <a:moveTo>
                        <a:pt x="3386" y="748287"/>
                      </a:moveTo>
                      <a:lnTo>
                        <a:pt x="458792" y="795690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74828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7277023" y="494640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" name="图形 7"/>
            <p:cNvGrpSpPr/>
            <p:nvPr/>
          </p:nvGrpSpPr>
          <p:grpSpPr>
            <a:xfrm>
              <a:off x="2611909" y="4347922"/>
              <a:ext cx="653481" cy="1689571"/>
              <a:chOff x="7872945" y="4335243"/>
              <a:chExt cx="653481" cy="1689571"/>
            </a:xfrm>
          </p:grpSpPr>
          <p:sp>
            <p:nvSpPr>
              <p:cNvPr id="133" name="任意多边形: 形状 132"/>
              <p:cNvSpPr/>
              <p:nvPr/>
            </p:nvSpPr>
            <p:spPr>
              <a:xfrm>
                <a:off x="8333429" y="4384338"/>
                <a:ext cx="192996" cy="1638782"/>
              </a:xfrm>
              <a:custGeom>
                <a:avLst/>
                <a:gdLst>
                  <a:gd name="connsiteX0" fmla="*/ 191304 w 192996"/>
                  <a:gd name="connsiteY0" fmla="*/ 0 h 1638782"/>
                  <a:gd name="connsiteX1" fmla="*/ 192997 w 192996"/>
                  <a:gd name="connsiteY1" fmla="*/ 1513504 h 1638782"/>
                  <a:gd name="connsiteX2" fmla="*/ 0 w 192996"/>
                  <a:gd name="connsiteY2" fmla="*/ 1638783 h 1638782"/>
                  <a:gd name="connsiteX3" fmla="*/ 0 w 192996"/>
                  <a:gd name="connsiteY3" fmla="*/ 125279 h 1638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638782">
                    <a:moveTo>
                      <a:pt x="191304" y="0"/>
                    </a:moveTo>
                    <a:lnTo>
                      <a:pt x="192997" y="1513504"/>
                    </a:lnTo>
                    <a:lnTo>
                      <a:pt x="0" y="163878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7874637" y="4462214"/>
                <a:ext cx="458792" cy="1560906"/>
              </a:xfrm>
              <a:custGeom>
                <a:avLst/>
                <a:gdLst>
                  <a:gd name="connsiteX0" fmla="*/ 458792 w 458792"/>
                  <a:gd name="connsiteY0" fmla="*/ 47403 h 1560906"/>
                  <a:gd name="connsiteX1" fmla="*/ 458792 w 458792"/>
                  <a:gd name="connsiteY1" fmla="*/ 1560907 h 1560906"/>
                  <a:gd name="connsiteX2" fmla="*/ 1694 w 458792"/>
                  <a:gd name="connsiteY2" fmla="*/ 1513504 h 1560906"/>
                  <a:gd name="connsiteX3" fmla="*/ 0 w 458792"/>
                  <a:gd name="connsiteY3" fmla="*/ 0 h 156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560906">
                    <a:moveTo>
                      <a:pt x="458792" y="47403"/>
                    </a:moveTo>
                    <a:lnTo>
                      <a:pt x="458792" y="1560907"/>
                    </a:lnTo>
                    <a:lnTo>
                      <a:pt x="1694" y="151350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7874637" y="4335243"/>
                <a:ext cx="650096" cy="174374"/>
              </a:xfrm>
              <a:custGeom>
                <a:avLst/>
                <a:gdLst>
                  <a:gd name="connsiteX0" fmla="*/ 192998 w 650096"/>
                  <a:gd name="connsiteY0" fmla="*/ 0 h 174374"/>
                  <a:gd name="connsiteX1" fmla="*/ 0 w 650096"/>
                  <a:gd name="connsiteY1" fmla="*/ 126972 h 174374"/>
                  <a:gd name="connsiteX2" fmla="*/ 458792 w 650096"/>
                  <a:gd name="connsiteY2" fmla="*/ 174374 h 174374"/>
                  <a:gd name="connsiteX3" fmla="*/ 650096 w 650096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4374">
                    <a:moveTo>
                      <a:pt x="192998" y="0"/>
                    </a:moveTo>
                    <a:lnTo>
                      <a:pt x="0" y="126972"/>
                    </a:lnTo>
                    <a:lnTo>
                      <a:pt x="458792" y="174374"/>
                    </a:lnTo>
                    <a:lnTo>
                      <a:pt x="650096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6" name="图形 7"/>
              <p:cNvGrpSpPr/>
              <p:nvPr/>
            </p:nvGrpSpPr>
            <p:grpSpPr>
              <a:xfrm>
                <a:off x="7872945" y="4335243"/>
                <a:ext cx="653481" cy="1689571"/>
                <a:chOff x="7872945" y="4335243"/>
                <a:chExt cx="653481" cy="1689571"/>
              </a:xfrm>
              <a:solidFill>
                <a:srgbClr val="F2F2F2"/>
              </a:solidFill>
            </p:grpSpPr>
            <p:sp>
              <p:nvSpPr>
                <p:cNvPr id="137" name="任意多边形: 形状 136"/>
                <p:cNvSpPr/>
                <p:nvPr/>
              </p:nvSpPr>
              <p:spPr>
                <a:xfrm>
                  <a:off x="8330043" y="4382645"/>
                  <a:ext cx="194690" cy="1642169"/>
                </a:xfrm>
                <a:custGeom>
                  <a:avLst/>
                  <a:gdLst>
                    <a:gd name="connsiteX0" fmla="*/ 3386 w 194690"/>
                    <a:gd name="connsiteY0" fmla="*/ 1642169 h 1642169"/>
                    <a:gd name="connsiteX1" fmla="*/ 3386 w 194690"/>
                    <a:gd name="connsiteY1" fmla="*/ 1642169 h 1642169"/>
                    <a:gd name="connsiteX2" fmla="*/ 3386 w 194690"/>
                    <a:gd name="connsiteY2" fmla="*/ 1642169 h 1642169"/>
                    <a:gd name="connsiteX3" fmla="*/ 0 w 194690"/>
                    <a:gd name="connsiteY3" fmla="*/ 126972 h 1642169"/>
                    <a:gd name="connsiteX4" fmla="*/ 0 w 194690"/>
                    <a:gd name="connsiteY4" fmla="*/ 125279 h 1642169"/>
                    <a:gd name="connsiteX5" fmla="*/ 191304 w 194690"/>
                    <a:gd name="connsiteY5" fmla="*/ 0 h 1642169"/>
                    <a:gd name="connsiteX6" fmla="*/ 192998 w 194690"/>
                    <a:gd name="connsiteY6" fmla="*/ 0 h 1642169"/>
                    <a:gd name="connsiteX7" fmla="*/ 192998 w 194690"/>
                    <a:gd name="connsiteY7" fmla="*/ 1693 h 1642169"/>
                    <a:gd name="connsiteX8" fmla="*/ 194690 w 194690"/>
                    <a:gd name="connsiteY8" fmla="*/ 1515197 h 1642169"/>
                    <a:gd name="connsiteX9" fmla="*/ 194690 w 194690"/>
                    <a:gd name="connsiteY9" fmla="*/ 1516890 h 1642169"/>
                    <a:gd name="connsiteX10" fmla="*/ 3386 w 194690"/>
                    <a:gd name="connsiteY10" fmla="*/ 1642169 h 1642169"/>
                    <a:gd name="connsiteX11" fmla="*/ 3386 w 194690"/>
                    <a:gd name="connsiteY11" fmla="*/ 1642169 h 1642169"/>
                    <a:gd name="connsiteX12" fmla="*/ 3386 w 194690"/>
                    <a:gd name="connsiteY12" fmla="*/ 126972 h 1642169"/>
                    <a:gd name="connsiteX13" fmla="*/ 5079 w 194690"/>
                    <a:gd name="connsiteY13" fmla="*/ 1637090 h 1642169"/>
                    <a:gd name="connsiteX14" fmla="*/ 194690 w 194690"/>
                    <a:gd name="connsiteY14" fmla="*/ 1513504 h 1642169"/>
                    <a:gd name="connsiteX15" fmla="*/ 192998 w 194690"/>
                    <a:gd name="connsiteY15" fmla="*/ 3386 h 1642169"/>
                    <a:gd name="connsiteX16" fmla="*/ 3386 w 194690"/>
                    <a:gd name="connsiteY16" fmla="*/ 126972 h 164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642169">
                      <a:moveTo>
                        <a:pt x="3386" y="1642169"/>
                      </a:moveTo>
                      <a:cubicBezTo>
                        <a:pt x="3386" y="1642169"/>
                        <a:pt x="3386" y="1642169"/>
                        <a:pt x="3386" y="1642169"/>
                      </a:cubicBezTo>
                      <a:cubicBezTo>
                        <a:pt x="3386" y="1642169"/>
                        <a:pt x="3386" y="1640476"/>
                        <a:pt x="3386" y="164216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515197"/>
                      </a:lnTo>
                      <a:cubicBezTo>
                        <a:pt x="194690" y="1515197"/>
                        <a:pt x="194690" y="1516890"/>
                        <a:pt x="194690" y="1516890"/>
                      </a:cubicBezTo>
                      <a:lnTo>
                        <a:pt x="3386" y="1642169"/>
                      </a:lnTo>
                      <a:cubicBezTo>
                        <a:pt x="5079" y="1642169"/>
                        <a:pt x="3386" y="1642169"/>
                        <a:pt x="3386" y="1642169"/>
                      </a:cubicBezTo>
                      <a:close/>
                      <a:moveTo>
                        <a:pt x="3386" y="126972"/>
                      </a:moveTo>
                      <a:lnTo>
                        <a:pt x="5079" y="1637090"/>
                      </a:lnTo>
                      <a:lnTo>
                        <a:pt x="194690" y="151350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任意多边形: 形状 137"/>
                <p:cNvSpPr/>
                <p:nvPr/>
              </p:nvSpPr>
              <p:spPr>
                <a:xfrm>
                  <a:off x="7872945" y="4460521"/>
                  <a:ext cx="461754" cy="1564292"/>
                </a:xfrm>
                <a:custGeom>
                  <a:avLst/>
                  <a:gdLst>
                    <a:gd name="connsiteX0" fmla="*/ 460485 w 461754"/>
                    <a:gd name="connsiteY0" fmla="*/ 1564293 h 1564292"/>
                    <a:gd name="connsiteX1" fmla="*/ 460485 w 461754"/>
                    <a:gd name="connsiteY1" fmla="*/ 1564293 h 1564292"/>
                    <a:gd name="connsiteX2" fmla="*/ 3386 w 461754"/>
                    <a:gd name="connsiteY2" fmla="*/ 1516890 h 1564292"/>
                    <a:gd name="connsiteX3" fmla="*/ 1693 w 461754"/>
                    <a:gd name="connsiteY3" fmla="*/ 1515197 h 1564292"/>
                    <a:gd name="connsiteX4" fmla="*/ 0 w 461754"/>
                    <a:gd name="connsiteY4" fmla="*/ 1693 h 1564292"/>
                    <a:gd name="connsiteX5" fmla="*/ 0 w 461754"/>
                    <a:gd name="connsiteY5" fmla="*/ 0 h 1564292"/>
                    <a:gd name="connsiteX6" fmla="*/ 1693 w 461754"/>
                    <a:gd name="connsiteY6" fmla="*/ 0 h 1564292"/>
                    <a:gd name="connsiteX7" fmla="*/ 458791 w 461754"/>
                    <a:gd name="connsiteY7" fmla="*/ 47403 h 1564292"/>
                    <a:gd name="connsiteX8" fmla="*/ 460485 w 461754"/>
                    <a:gd name="connsiteY8" fmla="*/ 49096 h 1564292"/>
                    <a:gd name="connsiteX9" fmla="*/ 460485 w 461754"/>
                    <a:gd name="connsiteY9" fmla="*/ 1564293 h 1564292"/>
                    <a:gd name="connsiteX10" fmla="*/ 460485 w 461754"/>
                    <a:gd name="connsiteY10" fmla="*/ 1564293 h 1564292"/>
                    <a:gd name="connsiteX11" fmla="*/ 460485 w 461754"/>
                    <a:gd name="connsiteY11" fmla="*/ 1564293 h 1564292"/>
                    <a:gd name="connsiteX12" fmla="*/ 5079 w 461754"/>
                    <a:gd name="connsiteY12" fmla="*/ 1513504 h 1564292"/>
                    <a:gd name="connsiteX13" fmla="*/ 460485 w 461754"/>
                    <a:gd name="connsiteY13" fmla="*/ 1560907 h 1564292"/>
                    <a:gd name="connsiteX14" fmla="*/ 458791 w 461754"/>
                    <a:gd name="connsiteY14" fmla="*/ 50789 h 1564292"/>
                    <a:gd name="connsiteX15" fmla="*/ 3386 w 461754"/>
                    <a:gd name="connsiteY15" fmla="*/ 3386 h 1564292"/>
                    <a:gd name="connsiteX16" fmla="*/ 5079 w 461754"/>
                    <a:gd name="connsiteY16" fmla="*/ 1513504 h 156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1564292">
                      <a:moveTo>
                        <a:pt x="460485" y="1564293"/>
                      </a:moveTo>
                      <a:cubicBezTo>
                        <a:pt x="460485" y="1564293"/>
                        <a:pt x="460485" y="1564293"/>
                        <a:pt x="460485" y="1564293"/>
                      </a:cubicBezTo>
                      <a:lnTo>
                        <a:pt x="3386" y="1516890"/>
                      </a:lnTo>
                      <a:cubicBezTo>
                        <a:pt x="3386" y="1516890"/>
                        <a:pt x="1693" y="1516890"/>
                        <a:pt x="1693" y="151519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564293"/>
                      </a:lnTo>
                      <a:cubicBezTo>
                        <a:pt x="462177" y="1562600"/>
                        <a:pt x="462177" y="1562600"/>
                        <a:pt x="460485" y="1564293"/>
                      </a:cubicBezTo>
                      <a:cubicBezTo>
                        <a:pt x="462177" y="1564293"/>
                        <a:pt x="462177" y="1564293"/>
                        <a:pt x="460485" y="1564293"/>
                      </a:cubicBezTo>
                      <a:close/>
                      <a:moveTo>
                        <a:pt x="5079" y="1513504"/>
                      </a:moveTo>
                      <a:lnTo>
                        <a:pt x="460485" y="1560907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79" y="151350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9" name="任意多边形: 形状 138"/>
                <p:cNvSpPr/>
                <p:nvPr/>
              </p:nvSpPr>
              <p:spPr>
                <a:xfrm>
                  <a:off x="7874637" y="4335243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3386 w 651788"/>
                    <a:gd name="connsiteY12" fmla="*/ 125279 h 176067"/>
                    <a:gd name="connsiteX13" fmla="*/ 457099 w 651788"/>
                    <a:gd name="connsiteY13" fmla="*/ 172682 h 176067"/>
                    <a:gd name="connsiteX14" fmla="*/ 645018 w 651788"/>
                    <a:gd name="connsiteY14" fmla="*/ 49096 h 176067"/>
                    <a:gd name="connsiteX15" fmla="*/ 191305 w 651788"/>
                    <a:gd name="connsiteY15" fmla="*/ 1693 h 176067"/>
                    <a:gd name="connsiteX16" fmla="*/ 3386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7099" y="176068"/>
                        <a:pt x="457099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3386" y="125279"/>
                      </a:moveTo>
                      <a:lnTo>
                        <a:pt x="457099" y="172682"/>
                      </a:lnTo>
                      <a:lnTo>
                        <a:pt x="645018" y="49096"/>
                      </a:lnTo>
                      <a:lnTo>
                        <a:pt x="191305" y="1693"/>
                      </a:lnTo>
                      <a:lnTo>
                        <a:pt x="3386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5" name="图形 7"/>
            <p:cNvGrpSpPr/>
            <p:nvPr/>
          </p:nvGrpSpPr>
          <p:grpSpPr>
            <a:xfrm>
              <a:off x="3175663" y="4904905"/>
              <a:ext cx="651788" cy="1110580"/>
              <a:chOff x="8436699" y="4892226"/>
              <a:chExt cx="651788" cy="1110580"/>
            </a:xfrm>
          </p:grpSpPr>
          <p:sp>
            <p:nvSpPr>
              <p:cNvPr id="126" name="任意多边形: 形状 125"/>
              <p:cNvSpPr/>
              <p:nvPr/>
            </p:nvSpPr>
            <p:spPr>
              <a:xfrm>
                <a:off x="8895492" y="4941321"/>
                <a:ext cx="192996" cy="1061484"/>
              </a:xfrm>
              <a:custGeom>
                <a:avLst/>
                <a:gdLst>
                  <a:gd name="connsiteX0" fmla="*/ 191304 w 192996"/>
                  <a:gd name="connsiteY0" fmla="*/ 0 h 1061484"/>
                  <a:gd name="connsiteX1" fmla="*/ 192997 w 192996"/>
                  <a:gd name="connsiteY1" fmla="*/ 934513 h 1061484"/>
                  <a:gd name="connsiteX2" fmla="*/ 1693 w 192996"/>
                  <a:gd name="connsiteY2" fmla="*/ 1061485 h 1061484"/>
                  <a:gd name="connsiteX3" fmla="*/ 0 w 192996"/>
                  <a:gd name="connsiteY3" fmla="*/ 125279 h 106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061484">
                    <a:moveTo>
                      <a:pt x="191304" y="0"/>
                    </a:moveTo>
                    <a:lnTo>
                      <a:pt x="192997" y="934513"/>
                    </a:lnTo>
                    <a:lnTo>
                      <a:pt x="1693" y="1061485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8438393" y="5019197"/>
                <a:ext cx="458791" cy="983608"/>
              </a:xfrm>
              <a:custGeom>
                <a:avLst/>
                <a:gdLst>
                  <a:gd name="connsiteX0" fmla="*/ 457099 w 458791"/>
                  <a:gd name="connsiteY0" fmla="*/ 47403 h 983608"/>
                  <a:gd name="connsiteX1" fmla="*/ 458791 w 458791"/>
                  <a:gd name="connsiteY1" fmla="*/ 983609 h 983608"/>
                  <a:gd name="connsiteX2" fmla="*/ 1693 w 458791"/>
                  <a:gd name="connsiteY2" fmla="*/ 934513 h 983608"/>
                  <a:gd name="connsiteX3" fmla="*/ 0 w 458791"/>
                  <a:gd name="connsiteY3" fmla="*/ 0 h 983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83608">
                    <a:moveTo>
                      <a:pt x="457099" y="47403"/>
                    </a:moveTo>
                    <a:lnTo>
                      <a:pt x="458791" y="983609"/>
                    </a:lnTo>
                    <a:lnTo>
                      <a:pt x="1693" y="93451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8438393" y="4893919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9" name="图形 7"/>
              <p:cNvGrpSpPr/>
              <p:nvPr/>
            </p:nvGrpSpPr>
            <p:grpSpPr>
              <a:xfrm>
                <a:off x="8436699" y="4892226"/>
                <a:ext cx="651788" cy="1110580"/>
                <a:chOff x="8436699" y="4892226"/>
                <a:chExt cx="651788" cy="1110580"/>
              </a:xfrm>
              <a:solidFill>
                <a:srgbClr val="F2F2F2"/>
              </a:solidFill>
            </p:grpSpPr>
            <p:sp>
              <p:nvSpPr>
                <p:cNvPr id="130" name="任意多边形: 形状 129"/>
                <p:cNvSpPr/>
                <p:nvPr/>
              </p:nvSpPr>
              <p:spPr>
                <a:xfrm>
                  <a:off x="8893798" y="4939628"/>
                  <a:ext cx="194690" cy="1063177"/>
                </a:xfrm>
                <a:custGeom>
                  <a:avLst/>
                  <a:gdLst>
                    <a:gd name="connsiteX0" fmla="*/ 3386 w 194690"/>
                    <a:gd name="connsiteY0" fmla="*/ 1063178 h 1063177"/>
                    <a:gd name="connsiteX1" fmla="*/ 3386 w 194690"/>
                    <a:gd name="connsiteY1" fmla="*/ 1063178 h 1063177"/>
                    <a:gd name="connsiteX2" fmla="*/ 3386 w 194690"/>
                    <a:gd name="connsiteY2" fmla="*/ 1063178 h 1063177"/>
                    <a:gd name="connsiteX3" fmla="*/ 0 w 194690"/>
                    <a:gd name="connsiteY3" fmla="*/ 126972 h 1063177"/>
                    <a:gd name="connsiteX4" fmla="*/ 0 w 194690"/>
                    <a:gd name="connsiteY4" fmla="*/ 125279 h 1063177"/>
                    <a:gd name="connsiteX5" fmla="*/ 191304 w 194690"/>
                    <a:gd name="connsiteY5" fmla="*/ 0 h 1063177"/>
                    <a:gd name="connsiteX6" fmla="*/ 192998 w 194690"/>
                    <a:gd name="connsiteY6" fmla="*/ 0 h 1063177"/>
                    <a:gd name="connsiteX7" fmla="*/ 192998 w 194690"/>
                    <a:gd name="connsiteY7" fmla="*/ 1693 h 1063177"/>
                    <a:gd name="connsiteX8" fmla="*/ 194690 w 194690"/>
                    <a:gd name="connsiteY8" fmla="*/ 936206 h 1063177"/>
                    <a:gd name="connsiteX9" fmla="*/ 194690 w 194690"/>
                    <a:gd name="connsiteY9" fmla="*/ 937899 h 1063177"/>
                    <a:gd name="connsiteX10" fmla="*/ 3386 w 194690"/>
                    <a:gd name="connsiteY10" fmla="*/ 1063178 h 1063177"/>
                    <a:gd name="connsiteX11" fmla="*/ 3386 w 194690"/>
                    <a:gd name="connsiteY11" fmla="*/ 1063178 h 1063177"/>
                    <a:gd name="connsiteX12" fmla="*/ 3386 w 194690"/>
                    <a:gd name="connsiteY12" fmla="*/ 128665 h 1063177"/>
                    <a:gd name="connsiteX13" fmla="*/ 5079 w 194690"/>
                    <a:gd name="connsiteY13" fmla="*/ 1061485 h 1063177"/>
                    <a:gd name="connsiteX14" fmla="*/ 194690 w 194690"/>
                    <a:gd name="connsiteY14" fmla="*/ 937899 h 1063177"/>
                    <a:gd name="connsiteX15" fmla="*/ 192998 w 194690"/>
                    <a:gd name="connsiteY15" fmla="*/ 5079 h 1063177"/>
                    <a:gd name="connsiteX16" fmla="*/ 3386 w 194690"/>
                    <a:gd name="connsiteY16" fmla="*/ 128665 h 10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063177">
                      <a:moveTo>
                        <a:pt x="3386" y="1063178"/>
                      </a:moveTo>
                      <a:cubicBezTo>
                        <a:pt x="3386" y="1063178"/>
                        <a:pt x="3386" y="1063178"/>
                        <a:pt x="3386" y="1063178"/>
                      </a:cubicBezTo>
                      <a:cubicBezTo>
                        <a:pt x="1694" y="1063178"/>
                        <a:pt x="1694" y="1063178"/>
                        <a:pt x="3386" y="106317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936206"/>
                      </a:lnTo>
                      <a:cubicBezTo>
                        <a:pt x="194690" y="936206"/>
                        <a:pt x="194690" y="937899"/>
                        <a:pt x="194690" y="937899"/>
                      </a:cubicBezTo>
                      <a:lnTo>
                        <a:pt x="3386" y="1063178"/>
                      </a:lnTo>
                      <a:cubicBezTo>
                        <a:pt x="3386" y="1063178"/>
                        <a:pt x="3386" y="1063178"/>
                        <a:pt x="3386" y="1063178"/>
                      </a:cubicBezTo>
                      <a:close/>
                      <a:moveTo>
                        <a:pt x="3386" y="128665"/>
                      </a:moveTo>
                      <a:lnTo>
                        <a:pt x="5079" y="1061485"/>
                      </a:lnTo>
                      <a:lnTo>
                        <a:pt x="194690" y="937899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8436699" y="5017504"/>
                  <a:ext cx="461754" cy="985301"/>
                </a:xfrm>
                <a:custGeom>
                  <a:avLst/>
                  <a:gdLst>
                    <a:gd name="connsiteX0" fmla="*/ 460485 w 461754"/>
                    <a:gd name="connsiteY0" fmla="*/ 985302 h 985301"/>
                    <a:gd name="connsiteX1" fmla="*/ 460485 w 461754"/>
                    <a:gd name="connsiteY1" fmla="*/ 985302 h 985301"/>
                    <a:gd name="connsiteX2" fmla="*/ 3386 w 461754"/>
                    <a:gd name="connsiteY2" fmla="*/ 937899 h 985301"/>
                    <a:gd name="connsiteX3" fmla="*/ 1694 w 461754"/>
                    <a:gd name="connsiteY3" fmla="*/ 936206 h 985301"/>
                    <a:gd name="connsiteX4" fmla="*/ 0 w 461754"/>
                    <a:gd name="connsiteY4" fmla="*/ 1693 h 985301"/>
                    <a:gd name="connsiteX5" fmla="*/ 0 w 461754"/>
                    <a:gd name="connsiteY5" fmla="*/ 0 h 985301"/>
                    <a:gd name="connsiteX6" fmla="*/ 1694 w 461754"/>
                    <a:gd name="connsiteY6" fmla="*/ 0 h 985301"/>
                    <a:gd name="connsiteX7" fmla="*/ 458792 w 461754"/>
                    <a:gd name="connsiteY7" fmla="*/ 47403 h 985301"/>
                    <a:gd name="connsiteX8" fmla="*/ 460485 w 461754"/>
                    <a:gd name="connsiteY8" fmla="*/ 49096 h 985301"/>
                    <a:gd name="connsiteX9" fmla="*/ 460485 w 461754"/>
                    <a:gd name="connsiteY9" fmla="*/ 985302 h 985301"/>
                    <a:gd name="connsiteX10" fmla="*/ 460485 w 461754"/>
                    <a:gd name="connsiteY10" fmla="*/ 985302 h 985301"/>
                    <a:gd name="connsiteX11" fmla="*/ 460485 w 461754"/>
                    <a:gd name="connsiteY11" fmla="*/ 985302 h 985301"/>
                    <a:gd name="connsiteX12" fmla="*/ 3386 w 461754"/>
                    <a:gd name="connsiteY12" fmla="*/ 936206 h 985301"/>
                    <a:gd name="connsiteX13" fmla="*/ 458792 w 461754"/>
                    <a:gd name="connsiteY13" fmla="*/ 983609 h 985301"/>
                    <a:gd name="connsiteX14" fmla="*/ 457099 w 461754"/>
                    <a:gd name="connsiteY14" fmla="*/ 50789 h 985301"/>
                    <a:gd name="connsiteX15" fmla="*/ 1694 w 461754"/>
                    <a:gd name="connsiteY15" fmla="*/ 3386 h 985301"/>
                    <a:gd name="connsiteX16" fmla="*/ 3386 w 461754"/>
                    <a:gd name="connsiteY16" fmla="*/ 936206 h 98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85301">
                      <a:moveTo>
                        <a:pt x="460485" y="985302"/>
                      </a:moveTo>
                      <a:cubicBezTo>
                        <a:pt x="460485" y="985302"/>
                        <a:pt x="460485" y="985302"/>
                        <a:pt x="460485" y="985302"/>
                      </a:cubicBezTo>
                      <a:lnTo>
                        <a:pt x="3386" y="937899"/>
                      </a:lnTo>
                      <a:cubicBezTo>
                        <a:pt x="3386" y="937899"/>
                        <a:pt x="1694" y="937899"/>
                        <a:pt x="1694" y="93620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85302"/>
                      </a:lnTo>
                      <a:cubicBezTo>
                        <a:pt x="462177" y="985302"/>
                        <a:pt x="462177" y="985302"/>
                        <a:pt x="460485" y="985302"/>
                      </a:cubicBezTo>
                      <a:cubicBezTo>
                        <a:pt x="460485" y="985302"/>
                        <a:pt x="460485" y="985302"/>
                        <a:pt x="460485" y="985302"/>
                      </a:cubicBezTo>
                      <a:close/>
                      <a:moveTo>
                        <a:pt x="3386" y="936206"/>
                      </a:moveTo>
                      <a:lnTo>
                        <a:pt x="458792" y="983609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93620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" name="任意多边形: 形状 131"/>
                <p:cNvSpPr/>
                <p:nvPr/>
              </p:nvSpPr>
              <p:spPr>
                <a:xfrm>
                  <a:off x="8436699" y="4892226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图形 7"/>
            <p:cNvGrpSpPr/>
            <p:nvPr/>
          </p:nvGrpSpPr>
          <p:grpSpPr>
            <a:xfrm>
              <a:off x="4069545" y="5942688"/>
              <a:ext cx="653481" cy="336899"/>
              <a:chOff x="9330581" y="5930009"/>
              <a:chExt cx="653481" cy="336899"/>
            </a:xfrm>
          </p:grpSpPr>
          <p:sp>
            <p:nvSpPr>
              <p:cNvPr id="119" name="任意多边形: 形状 118"/>
              <p:cNvSpPr/>
              <p:nvPr/>
            </p:nvSpPr>
            <p:spPr>
              <a:xfrm>
                <a:off x="9789372" y="5979105"/>
                <a:ext cx="194690" cy="286109"/>
              </a:xfrm>
              <a:custGeom>
                <a:avLst/>
                <a:gdLst>
                  <a:gd name="connsiteX0" fmla="*/ 192998 w 194690"/>
                  <a:gd name="connsiteY0" fmla="*/ 0 h 286109"/>
                  <a:gd name="connsiteX1" fmla="*/ 194690 w 194690"/>
                  <a:gd name="connsiteY1" fmla="*/ 160831 h 286109"/>
                  <a:gd name="connsiteX2" fmla="*/ 1695 w 194690"/>
                  <a:gd name="connsiteY2" fmla="*/ 286110 h 286109"/>
                  <a:gd name="connsiteX3" fmla="*/ 0 w 194690"/>
                  <a:gd name="connsiteY3" fmla="*/ 126972 h 28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690" h="286109">
                    <a:moveTo>
                      <a:pt x="192998" y="0"/>
                    </a:moveTo>
                    <a:lnTo>
                      <a:pt x="194690" y="160831"/>
                    </a:lnTo>
                    <a:lnTo>
                      <a:pt x="1695" y="286110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9332275" y="6056980"/>
                <a:ext cx="458792" cy="208234"/>
              </a:xfrm>
              <a:custGeom>
                <a:avLst/>
                <a:gdLst>
                  <a:gd name="connsiteX0" fmla="*/ 457098 w 458792"/>
                  <a:gd name="connsiteY0" fmla="*/ 49096 h 208234"/>
                  <a:gd name="connsiteX1" fmla="*/ 458792 w 458792"/>
                  <a:gd name="connsiteY1" fmla="*/ 208234 h 208234"/>
                  <a:gd name="connsiteX2" fmla="*/ 1693 w 458792"/>
                  <a:gd name="connsiteY2" fmla="*/ 160831 h 208234"/>
                  <a:gd name="connsiteX3" fmla="*/ 0 w 458792"/>
                  <a:gd name="connsiteY3" fmla="*/ 0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208234">
                    <a:moveTo>
                      <a:pt x="457098" y="49096"/>
                    </a:moveTo>
                    <a:lnTo>
                      <a:pt x="458792" y="208234"/>
                    </a:lnTo>
                    <a:lnTo>
                      <a:pt x="1693" y="16083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9332275" y="593170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8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8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2" name="图形 7"/>
              <p:cNvGrpSpPr/>
              <p:nvPr/>
            </p:nvGrpSpPr>
            <p:grpSpPr>
              <a:xfrm>
                <a:off x="9330581" y="5930009"/>
                <a:ext cx="651788" cy="336899"/>
                <a:chOff x="9330581" y="5930009"/>
                <a:chExt cx="651788" cy="336899"/>
              </a:xfrm>
              <a:solidFill>
                <a:srgbClr val="F2F2F2"/>
              </a:solidFill>
            </p:grpSpPr>
            <p:sp>
              <p:nvSpPr>
                <p:cNvPr id="123" name="任意多边形: 形状 122"/>
                <p:cNvSpPr/>
                <p:nvPr/>
              </p:nvSpPr>
              <p:spPr>
                <a:xfrm>
                  <a:off x="9787680" y="5979105"/>
                  <a:ext cx="194690" cy="287802"/>
                </a:xfrm>
                <a:custGeom>
                  <a:avLst/>
                  <a:gdLst>
                    <a:gd name="connsiteX0" fmla="*/ 3387 w 194690"/>
                    <a:gd name="connsiteY0" fmla="*/ 287803 h 287802"/>
                    <a:gd name="connsiteX1" fmla="*/ 3387 w 194690"/>
                    <a:gd name="connsiteY1" fmla="*/ 287803 h 287802"/>
                    <a:gd name="connsiteX2" fmla="*/ 3387 w 194690"/>
                    <a:gd name="connsiteY2" fmla="*/ 287803 h 287802"/>
                    <a:gd name="connsiteX3" fmla="*/ 0 w 194690"/>
                    <a:gd name="connsiteY3" fmla="*/ 126972 h 287802"/>
                    <a:gd name="connsiteX4" fmla="*/ 0 w 194690"/>
                    <a:gd name="connsiteY4" fmla="*/ 125279 h 287802"/>
                    <a:gd name="connsiteX5" fmla="*/ 191305 w 194690"/>
                    <a:gd name="connsiteY5" fmla="*/ 0 h 287802"/>
                    <a:gd name="connsiteX6" fmla="*/ 192998 w 194690"/>
                    <a:gd name="connsiteY6" fmla="*/ 0 h 287802"/>
                    <a:gd name="connsiteX7" fmla="*/ 192998 w 194690"/>
                    <a:gd name="connsiteY7" fmla="*/ 1693 h 287802"/>
                    <a:gd name="connsiteX8" fmla="*/ 194690 w 194690"/>
                    <a:gd name="connsiteY8" fmla="*/ 162524 h 287802"/>
                    <a:gd name="connsiteX9" fmla="*/ 194690 w 194690"/>
                    <a:gd name="connsiteY9" fmla="*/ 164217 h 287802"/>
                    <a:gd name="connsiteX10" fmla="*/ 3387 w 194690"/>
                    <a:gd name="connsiteY10" fmla="*/ 287803 h 287802"/>
                    <a:gd name="connsiteX11" fmla="*/ 3387 w 194690"/>
                    <a:gd name="connsiteY11" fmla="*/ 287803 h 287802"/>
                    <a:gd name="connsiteX12" fmla="*/ 3387 w 194690"/>
                    <a:gd name="connsiteY12" fmla="*/ 126972 h 287802"/>
                    <a:gd name="connsiteX13" fmla="*/ 5080 w 194690"/>
                    <a:gd name="connsiteY13" fmla="*/ 284417 h 287802"/>
                    <a:gd name="connsiteX14" fmla="*/ 194690 w 194690"/>
                    <a:gd name="connsiteY14" fmla="*/ 160831 h 287802"/>
                    <a:gd name="connsiteX15" fmla="*/ 192998 w 194690"/>
                    <a:gd name="connsiteY15" fmla="*/ 3386 h 287802"/>
                    <a:gd name="connsiteX16" fmla="*/ 3387 w 194690"/>
                    <a:gd name="connsiteY16" fmla="*/ 126972 h 28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87802">
                      <a:moveTo>
                        <a:pt x="3387" y="287803"/>
                      </a:moveTo>
                      <a:cubicBezTo>
                        <a:pt x="3387" y="287803"/>
                        <a:pt x="3387" y="287803"/>
                        <a:pt x="3387" y="287803"/>
                      </a:cubicBezTo>
                      <a:cubicBezTo>
                        <a:pt x="3387" y="287803"/>
                        <a:pt x="1693" y="286110"/>
                        <a:pt x="3387" y="28780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62524"/>
                      </a:lnTo>
                      <a:cubicBezTo>
                        <a:pt x="194690" y="162524"/>
                        <a:pt x="194690" y="164217"/>
                        <a:pt x="194690" y="164217"/>
                      </a:cubicBezTo>
                      <a:lnTo>
                        <a:pt x="3387" y="287803"/>
                      </a:lnTo>
                      <a:cubicBezTo>
                        <a:pt x="3387" y="287803"/>
                        <a:pt x="3387" y="287803"/>
                        <a:pt x="3387" y="287803"/>
                      </a:cubicBezTo>
                      <a:close/>
                      <a:moveTo>
                        <a:pt x="3387" y="126972"/>
                      </a:moveTo>
                      <a:lnTo>
                        <a:pt x="5080" y="284417"/>
                      </a:lnTo>
                      <a:lnTo>
                        <a:pt x="194690" y="160831"/>
                      </a:lnTo>
                      <a:lnTo>
                        <a:pt x="192998" y="3386"/>
                      </a:lnTo>
                      <a:lnTo>
                        <a:pt x="3387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9330581" y="6055288"/>
                  <a:ext cx="461755" cy="211619"/>
                </a:xfrm>
                <a:custGeom>
                  <a:avLst/>
                  <a:gdLst>
                    <a:gd name="connsiteX0" fmla="*/ 460486 w 461755"/>
                    <a:gd name="connsiteY0" fmla="*/ 211620 h 211619"/>
                    <a:gd name="connsiteX1" fmla="*/ 460486 w 461755"/>
                    <a:gd name="connsiteY1" fmla="*/ 211620 h 211619"/>
                    <a:gd name="connsiteX2" fmla="*/ 3386 w 461755"/>
                    <a:gd name="connsiteY2" fmla="*/ 164217 h 211619"/>
                    <a:gd name="connsiteX3" fmla="*/ 1694 w 461755"/>
                    <a:gd name="connsiteY3" fmla="*/ 162524 h 211619"/>
                    <a:gd name="connsiteX4" fmla="*/ 0 w 461755"/>
                    <a:gd name="connsiteY4" fmla="*/ 1693 h 211619"/>
                    <a:gd name="connsiteX5" fmla="*/ 0 w 461755"/>
                    <a:gd name="connsiteY5" fmla="*/ 0 h 211619"/>
                    <a:gd name="connsiteX6" fmla="*/ 1694 w 461755"/>
                    <a:gd name="connsiteY6" fmla="*/ 0 h 211619"/>
                    <a:gd name="connsiteX7" fmla="*/ 458791 w 461755"/>
                    <a:gd name="connsiteY7" fmla="*/ 47403 h 211619"/>
                    <a:gd name="connsiteX8" fmla="*/ 460486 w 461755"/>
                    <a:gd name="connsiteY8" fmla="*/ 49096 h 211619"/>
                    <a:gd name="connsiteX9" fmla="*/ 460486 w 461755"/>
                    <a:gd name="connsiteY9" fmla="*/ 211620 h 211619"/>
                    <a:gd name="connsiteX10" fmla="*/ 460486 w 461755"/>
                    <a:gd name="connsiteY10" fmla="*/ 211620 h 211619"/>
                    <a:gd name="connsiteX11" fmla="*/ 460486 w 461755"/>
                    <a:gd name="connsiteY11" fmla="*/ 211620 h 211619"/>
                    <a:gd name="connsiteX12" fmla="*/ 5080 w 461755"/>
                    <a:gd name="connsiteY12" fmla="*/ 160831 h 211619"/>
                    <a:gd name="connsiteX13" fmla="*/ 460486 w 461755"/>
                    <a:gd name="connsiteY13" fmla="*/ 208234 h 211619"/>
                    <a:gd name="connsiteX14" fmla="*/ 458791 w 461755"/>
                    <a:gd name="connsiteY14" fmla="*/ 50789 h 211619"/>
                    <a:gd name="connsiteX15" fmla="*/ 3386 w 461755"/>
                    <a:gd name="connsiteY15" fmla="*/ 3386 h 211619"/>
                    <a:gd name="connsiteX16" fmla="*/ 5080 w 461755"/>
                    <a:gd name="connsiteY16" fmla="*/ 160831 h 211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11619">
                      <a:moveTo>
                        <a:pt x="460486" y="211620"/>
                      </a:moveTo>
                      <a:cubicBezTo>
                        <a:pt x="460486" y="211620"/>
                        <a:pt x="460486" y="211620"/>
                        <a:pt x="460486" y="211620"/>
                      </a:cubicBezTo>
                      <a:lnTo>
                        <a:pt x="3386" y="164217"/>
                      </a:lnTo>
                      <a:cubicBezTo>
                        <a:pt x="3386" y="164217"/>
                        <a:pt x="1694" y="164217"/>
                        <a:pt x="1694" y="16252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11620"/>
                      </a:lnTo>
                      <a:cubicBezTo>
                        <a:pt x="462178" y="209927"/>
                        <a:pt x="462178" y="211620"/>
                        <a:pt x="460486" y="211620"/>
                      </a:cubicBezTo>
                      <a:cubicBezTo>
                        <a:pt x="462178" y="211620"/>
                        <a:pt x="460486" y="211620"/>
                        <a:pt x="460486" y="211620"/>
                      </a:cubicBezTo>
                      <a:close/>
                      <a:moveTo>
                        <a:pt x="5080" y="160831"/>
                      </a:moveTo>
                      <a:lnTo>
                        <a:pt x="460486" y="208234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5080" y="16083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9330581" y="5930009"/>
                  <a:ext cx="651788" cy="176068"/>
                </a:xfrm>
                <a:custGeom>
                  <a:avLst/>
                  <a:gdLst>
                    <a:gd name="connsiteX0" fmla="*/ 458791 w 651788"/>
                    <a:gd name="connsiteY0" fmla="*/ 176068 h 176068"/>
                    <a:gd name="connsiteX1" fmla="*/ 458791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5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1 w 651788"/>
                    <a:gd name="connsiteY10" fmla="*/ 176068 h 176068"/>
                    <a:gd name="connsiteX11" fmla="*/ 458791 w 651788"/>
                    <a:gd name="connsiteY11" fmla="*/ 176068 h 176068"/>
                    <a:gd name="connsiteX12" fmla="*/ 5080 w 651788"/>
                    <a:gd name="connsiteY12" fmla="*/ 126972 h 176068"/>
                    <a:gd name="connsiteX13" fmla="*/ 458791 w 651788"/>
                    <a:gd name="connsiteY13" fmla="*/ 174375 h 176068"/>
                    <a:gd name="connsiteX14" fmla="*/ 646711 w 651788"/>
                    <a:gd name="connsiteY14" fmla="*/ 50789 h 176068"/>
                    <a:gd name="connsiteX15" fmla="*/ 192998 w 651788"/>
                    <a:gd name="connsiteY15" fmla="*/ 3386 h 176068"/>
                    <a:gd name="connsiteX16" fmla="*/ 5080 w 651788"/>
                    <a:gd name="connsiteY16" fmla="*/ 126972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6" y="176068"/>
                        <a:pt x="458791" y="176068"/>
                        <a:pt x="458791" y="176068"/>
                      </a:cubicBezTo>
                      <a:close/>
                      <a:moveTo>
                        <a:pt x="5080" y="126972"/>
                      </a:moveTo>
                      <a:lnTo>
                        <a:pt x="458791" y="174375"/>
                      </a:lnTo>
                      <a:lnTo>
                        <a:pt x="646711" y="50789"/>
                      </a:lnTo>
                      <a:lnTo>
                        <a:pt x="192998" y="3386"/>
                      </a:lnTo>
                      <a:lnTo>
                        <a:pt x="5080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7" name="图形 7"/>
            <p:cNvGrpSpPr/>
            <p:nvPr/>
          </p:nvGrpSpPr>
          <p:grpSpPr>
            <a:xfrm>
              <a:off x="710717" y="5826720"/>
              <a:ext cx="651788" cy="548518"/>
              <a:chOff x="5971753" y="5284992"/>
              <a:chExt cx="651788" cy="548518"/>
            </a:xfrm>
          </p:grpSpPr>
          <p:sp>
            <p:nvSpPr>
              <p:cNvPr id="112" name="任意多边形: 形状 111"/>
              <p:cNvSpPr/>
              <p:nvPr/>
            </p:nvSpPr>
            <p:spPr>
              <a:xfrm>
                <a:off x="6430545" y="5334088"/>
                <a:ext cx="191304" cy="499422"/>
              </a:xfrm>
              <a:custGeom>
                <a:avLst/>
                <a:gdLst>
                  <a:gd name="connsiteX0" fmla="*/ 191304 w 191304"/>
                  <a:gd name="connsiteY0" fmla="*/ 0 h 499422"/>
                  <a:gd name="connsiteX1" fmla="*/ 191304 w 191304"/>
                  <a:gd name="connsiteY1" fmla="*/ 372451 h 499422"/>
                  <a:gd name="connsiteX2" fmla="*/ 0 w 191304"/>
                  <a:gd name="connsiteY2" fmla="*/ 499423 h 499422"/>
                  <a:gd name="connsiteX3" fmla="*/ 0 w 191304"/>
                  <a:gd name="connsiteY3" fmla="*/ 125279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499422">
                    <a:moveTo>
                      <a:pt x="191304" y="0"/>
                    </a:moveTo>
                    <a:lnTo>
                      <a:pt x="191304" y="372451"/>
                    </a:lnTo>
                    <a:lnTo>
                      <a:pt x="0" y="4994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/>
              <p:cNvSpPr/>
              <p:nvPr/>
            </p:nvSpPr>
            <p:spPr>
              <a:xfrm>
                <a:off x="5973446" y="5411964"/>
                <a:ext cx="457098" cy="421546"/>
              </a:xfrm>
              <a:custGeom>
                <a:avLst/>
                <a:gdLst>
                  <a:gd name="connsiteX0" fmla="*/ 457099 w 457098"/>
                  <a:gd name="connsiteY0" fmla="*/ 47403 h 421546"/>
                  <a:gd name="connsiteX1" fmla="*/ 457099 w 457098"/>
                  <a:gd name="connsiteY1" fmla="*/ 421547 h 421546"/>
                  <a:gd name="connsiteX2" fmla="*/ 0 w 457098"/>
                  <a:gd name="connsiteY2" fmla="*/ 372451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7403"/>
                    </a:moveTo>
                    <a:lnTo>
                      <a:pt x="457099" y="421547"/>
                    </a:lnTo>
                    <a:lnTo>
                      <a:pt x="0" y="37245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5973446" y="528499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6972 h 174374"/>
                  <a:gd name="connsiteX2" fmla="*/ 457099 w 648402"/>
                  <a:gd name="connsiteY2" fmla="*/ 174375 h 174374"/>
                  <a:gd name="connsiteX3" fmla="*/ 648403 w 648402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3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5" name="图形 7"/>
              <p:cNvGrpSpPr/>
              <p:nvPr/>
            </p:nvGrpSpPr>
            <p:grpSpPr>
              <a:xfrm>
                <a:off x="5971753" y="5284992"/>
                <a:ext cx="651788" cy="548518"/>
                <a:chOff x="5971753" y="5284992"/>
                <a:chExt cx="651788" cy="548518"/>
              </a:xfrm>
              <a:solidFill>
                <a:srgbClr val="F2F2F2"/>
              </a:solidFill>
            </p:grpSpPr>
            <p:sp>
              <p:nvSpPr>
                <p:cNvPr id="116" name="任意多边形: 形状 115"/>
                <p:cNvSpPr/>
                <p:nvPr/>
              </p:nvSpPr>
              <p:spPr>
                <a:xfrm>
                  <a:off x="6428852" y="5332395"/>
                  <a:ext cx="192996" cy="501115"/>
                </a:xfrm>
                <a:custGeom>
                  <a:avLst/>
                  <a:gdLst>
                    <a:gd name="connsiteX0" fmla="*/ 1693 w 192996"/>
                    <a:gd name="connsiteY0" fmla="*/ 501116 h 501115"/>
                    <a:gd name="connsiteX1" fmla="*/ 1693 w 192996"/>
                    <a:gd name="connsiteY1" fmla="*/ 501116 h 501115"/>
                    <a:gd name="connsiteX2" fmla="*/ 1693 w 192996"/>
                    <a:gd name="connsiteY2" fmla="*/ 501116 h 501115"/>
                    <a:gd name="connsiteX3" fmla="*/ 0 w 192996"/>
                    <a:gd name="connsiteY3" fmla="*/ 126972 h 501115"/>
                    <a:gd name="connsiteX4" fmla="*/ 0 w 192996"/>
                    <a:gd name="connsiteY4" fmla="*/ 125279 h 501115"/>
                    <a:gd name="connsiteX5" fmla="*/ 191304 w 192996"/>
                    <a:gd name="connsiteY5" fmla="*/ 0 h 501115"/>
                    <a:gd name="connsiteX6" fmla="*/ 192997 w 192996"/>
                    <a:gd name="connsiteY6" fmla="*/ 0 h 501115"/>
                    <a:gd name="connsiteX7" fmla="*/ 192997 w 192996"/>
                    <a:gd name="connsiteY7" fmla="*/ 1693 h 501115"/>
                    <a:gd name="connsiteX8" fmla="*/ 192997 w 192996"/>
                    <a:gd name="connsiteY8" fmla="*/ 375837 h 501115"/>
                    <a:gd name="connsiteX9" fmla="*/ 192997 w 192996"/>
                    <a:gd name="connsiteY9" fmla="*/ 377530 h 501115"/>
                    <a:gd name="connsiteX10" fmla="*/ 1693 w 192996"/>
                    <a:gd name="connsiteY10" fmla="*/ 501116 h 501115"/>
                    <a:gd name="connsiteX11" fmla="*/ 1693 w 192996"/>
                    <a:gd name="connsiteY11" fmla="*/ 501116 h 501115"/>
                    <a:gd name="connsiteX12" fmla="*/ 3386 w 192996"/>
                    <a:gd name="connsiteY12" fmla="*/ 126972 h 501115"/>
                    <a:gd name="connsiteX13" fmla="*/ 3386 w 192996"/>
                    <a:gd name="connsiteY13" fmla="*/ 497730 h 501115"/>
                    <a:gd name="connsiteX14" fmla="*/ 192997 w 192996"/>
                    <a:gd name="connsiteY14" fmla="*/ 374144 h 501115"/>
                    <a:gd name="connsiteX15" fmla="*/ 192997 w 192996"/>
                    <a:gd name="connsiteY15" fmla="*/ 3386 h 501115"/>
                    <a:gd name="connsiteX16" fmla="*/ 3386 w 192996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501115">
                      <a:moveTo>
                        <a:pt x="1693" y="501116"/>
                      </a:moveTo>
                      <a:cubicBezTo>
                        <a:pt x="1693" y="501116"/>
                        <a:pt x="1693" y="501116"/>
                        <a:pt x="1693" y="501116"/>
                      </a:cubicBezTo>
                      <a:cubicBezTo>
                        <a:pt x="0" y="501116"/>
                        <a:pt x="0" y="501116"/>
                        <a:pt x="1693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75837"/>
                      </a:lnTo>
                      <a:cubicBezTo>
                        <a:pt x="192997" y="375837"/>
                        <a:pt x="192997" y="377530"/>
                        <a:pt x="192997" y="377530"/>
                      </a:cubicBezTo>
                      <a:lnTo>
                        <a:pt x="1693" y="501116"/>
                      </a:lnTo>
                      <a:cubicBezTo>
                        <a:pt x="1693" y="501116"/>
                        <a:pt x="1693" y="501116"/>
                        <a:pt x="1693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7" y="374144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/>
                <p:cNvSpPr/>
                <p:nvPr/>
              </p:nvSpPr>
              <p:spPr>
                <a:xfrm>
                  <a:off x="5971753" y="5408578"/>
                  <a:ext cx="460484" cy="424932"/>
                </a:xfrm>
                <a:custGeom>
                  <a:avLst/>
                  <a:gdLst>
                    <a:gd name="connsiteX0" fmla="*/ 458791 w 460484"/>
                    <a:gd name="connsiteY0" fmla="*/ 424933 h 424932"/>
                    <a:gd name="connsiteX1" fmla="*/ 458791 w 460484"/>
                    <a:gd name="connsiteY1" fmla="*/ 424933 h 424932"/>
                    <a:gd name="connsiteX2" fmla="*/ 1693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3 w 460484"/>
                    <a:gd name="connsiteY6" fmla="*/ 0 h 424932"/>
                    <a:gd name="connsiteX7" fmla="*/ 458791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1 w 460484"/>
                    <a:gd name="connsiteY9" fmla="*/ 424933 h 424932"/>
                    <a:gd name="connsiteX10" fmla="*/ 458791 w 460484"/>
                    <a:gd name="connsiteY10" fmla="*/ 424933 h 424932"/>
                    <a:gd name="connsiteX11" fmla="*/ 458791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1 w 460484"/>
                    <a:gd name="connsiteY13" fmla="*/ 421546 h 424932"/>
                    <a:gd name="connsiteX14" fmla="*/ 458791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1" y="424933"/>
                      </a:moveTo>
                      <a:cubicBezTo>
                        <a:pt x="458791" y="424933"/>
                        <a:pt x="458791" y="424933"/>
                        <a:pt x="458791" y="424933"/>
                      </a:cubicBezTo>
                      <a:lnTo>
                        <a:pt x="1693" y="377530"/>
                      </a:lnTo>
                      <a:cubicBezTo>
                        <a:pt x="1693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424933"/>
                      </a:lnTo>
                      <a:cubicBezTo>
                        <a:pt x="460485" y="424933"/>
                        <a:pt x="460485" y="424933"/>
                        <a:pt x="458791" y="424933"/>
                      </a:cubicBezTo>
                      <a:cubicBezTo>
                        <a:pt x="458791" y="424933"/>
                        <a:pt x="458791" y="424933"/>
                        <a:pt x="458791" y="424933"/>
                      </a:cubicBezTo>
                      <a:close/>
                      <a:moveTo>
                        <a:pt x="3386" y="374144"/>
                      </a:moveTo>
                      <a:lnTo>
                        <a:pt x="458791" y="421546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5971753" y="528499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8" name="图形 7"/>
            <p:cNvGrpSpPr/>
            <p:nvPr/>
          </p:nvGrpSpPr>
          <p:grpSpPr>
            <a:xfrm>
              <a:off x="2931878" y="5881741"/>
              <a:ext cx="651788" cy="509580"/>
              <a:chOff x="8192914" y="5869062"/>
              <a:chExt cx="651788" cy="509580"/>
            </a:xfrm>
          </p:grpSpPr>
          <p:sp>
            <p:nvSpPr>
              <p:cNvPr id="105" name="任意多边形: 形状 104"/>
              <p:cNvSpPr/>
              <p:nvPr/>
            </p:nvSpPr>
            <p:spPr>
              <a:xfrm>
                <a:off x="8651705" y="5918158"/>
                <a:ext cx="192997" cy="458791"/>
              </a:xfrm>
              <a:custGeom>
                <a:avLst/>
                <a:gdLst>
                  <a:gd name="connsiteX0" fmla="*/ 192998 w 192997"/>
                  <a:gd name="connsiteY0" fmla="*/ 0 h 458791"/>
                  <a:gd name="connsiteX1" fmla="*/ 192998 w 192997"/>
                  <a:gd name="connsiteY1" fmla="*/ 333512 h 458791"/>
                  <a:gd name="connsiteX2" fmla="*/ 0 w 192997"/>
                  <a:gd name="connsiteY2" fmla="*/ 458792 h 458791"/>
                  <a:gd name="connsiteX3" fmla="*/ 0 w 192997"/>
                  <a:gd name="connsiteY3" fmla="*/ 125279 h 45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458791">
                    <a:moveTo>
                      <a:pt x="192998" y="0"/>
                    </a:moveTo>
                    <a:lnTo>
                      <a:pt x="192998" y="333512"/>
                    </a:lnTo>
                    <a:lnTo>
                      <a:pt x="0" y="45879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8194607" y="5996034"/>
                <a:ext cx="457098" cy="380915"/>
              </a:xfrm>
              <a:custGeom>
                <a:avLst/>
                <a:gdLst>
                  <a:gd name="connsiteX0" fmla="*/ 457099 w 457098"/>
                  <a:gd name="connsiteY0" fmla="*/ 47403 h 380915"/>
                  <a:gd name="connsiteX1" fmla="*/ 457099 w 457098"/>
                  <a:gd name="connsiteY1" fmla="*/ 380916 h 380915"/>
                  <a:gd name="connsiteX2" fmla="*/ 0 w 457098"/>
                  <a:gd name="connsiteY2" fmla="*/ 333512 h 380915"/>
                  <a:gd name="connsiteX3" fmla="*/ 0 w 457098"/>
                  <a:gd name="connsiteY3" fmla="*/ 0 h 38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80915">
                    <a:moveTo>
                      <a:pt x="457099" y="47403"/>
                    </a:moveTo>
                    <a:lnTo>
                      <a:pt x="457099" y="380916"/>
                    </a:lnTo>
                    <a:lnTo>
                      <a:pt x="0" y="333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8194607" y="5870755"/>
                <a:ext cx="650096" cy="172681"/>
              </a:xfrm>
              <a:custGeom>
                <a:avLst/>
                <a:gdLst>
                  <a:gd name="connsiteX0" fmla="*/ 191304 w 650096"/>
                  <a:gd name="connsiteY0" fmla="*/ 0 h 172681"/>
                  <a:gd name="connsiteX1" fmla="*/ 0 w 650096"/>
                  <a:gd name="connsiteY1" fmla="*/ 125279 h 172681"/>
                  <a:gd name="connsiteX2" fmla="*/ 457099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8" name="图形 7"/>
              <p:cNvGrpSpPr/>
              <p:nvPr/>
            </p:nvGrpSpPr>
            <p:grpSpPr>
              <a:xfrm>
                <a:off x="8192914" y="5869062"/>
                <a:ext cx="651788" cy="509580"/>
                <a:chOff x="8192914" y="5869062"/>
                <a:chExt cx="651788" cy="509580"/>
              </a:xfrm>
              <a:solidFill>
                <a:srgbClr val="F2F2F2"/>
              </a:solidFill>
            </p:grpSpPr>
            <p:sp>
              <p:nvSpPr>
                <p:cNvPr id="109" name="任意多边形: 形状 108"/>
                <p:cNvSpPr/>
                <p:nvPr/>
              </p:nvSpPr>
              <p:spPr>
                <a:xfrm>
                  <a:off x="8650013" y="5916465"/>
                  <a:ext cx="192996" cy="462177"/>
                </a:xfrm>
                <a:custGeom>
                  <a:avLst/>
                  <a:gdLst>
                    <a:gd name="connsiteX0" fmla="*/ 1693 w 192996"/>
                    <a:gd name="connsiteY0" fmla="*/ 462177 h 462177"/>
                    <a:gd name="connsiteX1" fmla="*/ 1693 w 192996"/>
                    <a:gd name="connsiteY1" fmla="*/ 462177 h 462177"/>
                    <a:gd name="connsiteX2" fmla="*/ 1693 w 192996"/>
                    <a:gd name="connsiteY2" fmla="*/ 462177 h 462177"/>
                    <a:gd name="connsiteX3" fmla="*/ 0 w 192996"/>
                    <a:gd name="connsiteY3" fmla="*/ 126972 h 462177"/>
                    <a:gd name="connsiteX4" fmla="*/ 0 w 192996"/>
                    <a:gd name="connsiteY4" fmla="*/ 125279 h 462177"/>
                    <a:gd name="connsiteX5" fmla="*/ 191304 w 192996"/>
                    <a:gd name="connsiteY5" fmla="*/ 0 h 462177"/>
                    <a:gd name="connsiteX6" fmla="*/ 192997 w 192996"/>
                    <a:gd name="connsiteY6" fmla="*/ 0 h 462177"/>
                    <a:gd name="connsiteX7" fmla="*/ 192997 w 192996"/>
                    <a:gd name="connsiteY7" fmla="*/ 1693 h 462177"/>
                    <a:gd name="connsiteX8" fmla="*/ 192997 w 192996"/>
                    <a:gd name="connsiteY8" fmla="*/ 335205 h 462177"/>
                    <a:gd name="connsiteX9" fmla="*/ 192997 w 192996"/>
                    <a:gd name="connsiteY9" fmla="*/ 336899 h 462177"/>
                    <a:gd name="connsiteX10" fmla="*/ 1693 w 192996"/>
                    <a:gd name="connsiteY10" fmla="*/ 462177 h 462177"/>
                    <a:gd name="connsiteX11" fmla="*/ 1693 w 192996"/>
                    <a:gd name="connsiteY11" fmla="*/ 462177 h 462177"/>
                    <a:gd name="connsiteX12" fmla="*/ 3385 w 192996"/>
                    <a:gd name="connsiteY12" fmla="*/ 128665 h 462177"/>
                    <a:gd name="connsiteX13" fmla="*/ 3385 w 192996"/>
                    <a:gd name="connsiteY13" fmla="*/ 458792 h 462177"/>
                    <a:gd name="connsiteX14" fmla="*/ 192997 w 192996"/>
                    <a:gd name="connsiteY14" fmla="*/ 335205 h 462177"/>
                    <a:gd name="connsiteX15" fmla="*/ 192997 w 192996"/>
                    <a:gd name="connsiteY15" fmla="*/ 5079 h 462177"/>
                    <a:gd name="connsiteX16" fmla="*/ 3385 w 192996"/>
                    <a:gd name="connsiteY16" fmla="*/ 128665 h 46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462177">
                      <a:moveTo>
                        <a:pt x="1693" y="462177"/>
                      </a:moveTo>
                      <a:cubicBezTo>
                        <a:pt x="1693" y="462177"/>
                        <a:pt x="1693" y="462177"/>
                        <a:pt x="1693" y="462177"/>
                      </a:cubicBezTo>
                      <a:cubicBezTo>
                        <a:pt x="1693" y="462177"/>
                        <a:pt x="1693" y="462177"/>
                        <a:pt x="1693" y="46217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335205"/>
                      </a:lnTo>
                      <a:cubicBezTo>
                        <a:pt x="192997" y="335205"/>
                        <a:pt x="192997" y="336899"/>
                        <a:pt x="192997" y="336899"/>
                      </a:cubicBezTo>
                      <a:lnTo>
                        <a:pt x="1693" y="462177"/>
                      </a:lnTo>
                      <a:cubicBezTo>
                        <a:pt x="3385" y="462177"/>
                        <a:pt x="3385" y="462177"/>
                        <a:pt x="1693" y="462177"/>
                      </a:cubicBezTo>
                      <a:close/>
                      <a:moveTo>
                        <a:pt x="3385" y="128665"/>
                      </a:moveTo>
                      <a:lnTo>
                        <a:pt x="3385" y="458792"/>
                      </a:lnTo>
                      <a:lnTo>
                        <a:pt x="192997" y="335205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8192914" y="5994341"/>
                  <a:ext cx="460483" cy="384301"/>
                </a:xfrm>
                <a:custGeom>
                  <a:avLst/>
                  <a:gdLst>
                    <a:gd name="connsiteX0" fmla="*/ 458791 w 460483"/>
                    <a:gd name="connsiteY0" fmla="*/ 384301 h 384301"/>
                    <a:gd name="connsiteX1" fmla="*/ 458791 w 460483"/>
                    <a:gd name="connsiteY1" fmla="*/ 384301 h 384301"/>
                    <a:gd name="connsiteX2" fmla="*/ 1693 w 460483"/>
                    <a:gd name="connsiteY2" fmla="*/ 336899 h 384301"/>
                    <a:gd name="connsiteX3" fmla="*/ 0 w 460483"/>
                    <a:gd name="connsiteY3" fmla="*/ 335205 h 384301"/>
                    <a:gd name="connsiteX4" fmla="*/ 0 w 460483"/>
                    <a:gd name="connsiteY4" fmla="*/ 1693 h 384301"/>
                    <a:gd name="connsiteX5" fmla="*/ 0 w 460483"/>
                    <a:gd name="connsiteY5" fmla="*/ 0 h 384301"/>
                    <a:gd name="connsiteX6" fmla="*/ 1693 w 460483"/>
                    <a:gd name="connsiteY6" fmla="*/ 0 h 384301"/>
                    <a:gd name="connsiteX7" fmla="*/ 458791 w 460483"/>
                    <a:gd name="connsiteY7" fmla="*/ 47403 h 384301"/>
                    <a:gd name="connsiteX8" fmla="*/ 460484 w 460483"/>
                    <a:gd name="connsiteY8" fmla="*/ 49096 h 384301"/>
                    <a:gd name="connsiteX9" fmla="*/ 458791 w 460483"/>
                    <a:gd name="connsiteY9" fmla="*/ 384301 h 384301"/>
                    <a:gd name="connsiteX10" fmla="*/ 458791 w 460483"/>
                    <a:gd name="connsiteY10" fmla="*/ 384301 h 384301"/>
                    <a:gd name="connsiteX11" fmla="*/ 458791 w 460483"/>
                    <a:gd name="connsiteY11" fmla="*/ 384301 h 384301"/>
                    <a:gd name="connsiteX12" fmla="*/ 3385 w 460483"/>
                    <a:gd name="connsiteY12" fmla="*/ 333512 h 384301"/>
                    <a:gd name="connsiteX13" fmla="*/ 458791 w 460483"/>
                    <a:gd name="connsiteY13" fmla="*/ 380916 h 384301"/>
                    <a:gd name="connsiteX14" fmla="*/ 458791 w 460483"/>
                    <a:gd name="connsiteY14" fmla="*/ 50789 h 384301"/>
                    <a:gd name="connsiteX15" fmla="*/ 3385 w 460483"/>
                    <a:gd name="connsiteY15" fmla="*/ 3386 h 384301"/>
                    <a:gd name="connsiteX16" fmla="*/ 3385 w 460483"/>
                    <a:gd name="connsiteY16" fmla="*/ 333512 h 384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384301">
                      <a:moveTo>
                        <a:pt x="458791" y="384301"/>
                      </a:moveTo>
                      <a:cubicBezTo>
                        <a:pt x="458791" y="384301"/>
                        <a:pt x="458791" y="384301"/>
                        <a:pt x="458791" y="384301"/>
                      </a:cubicBezTo>
                      <a:lnTo>
                        <a:pt x="1693" y="336899"/>
                      </a:lnTo>
                      <a:cubicBezTo>
                        <a:pt x="1693" y="336899"/>
                        <a:pt x="0" y="336899"/>
                        <a:pt x="0" y="335205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384301"/>
                      </a:lnTo>
                      <a:cubicBezTo>
                        <a:pt x="460484" y="382609"/>
                        <a:pt x="460484" y="384301"/>
                        <a:pt x="458791" y="384301"/>
                      </a:cubicBezTo>
                      <a:cubicBezTo>
                        <a:pt x="460484" y="384301"/>
                        <a:pt x="460484" y="384301"/>
                        <a:pt x="458791" y="384301"/>
                      </a:cubicBezTo>
                      <a:close/>
                      <a:moveTo>
                        <a:pt x="3385" y="333512"/>
                      </a:moveTo>
                      <a:lnTo>
                        <a:pt x="458791" y="380916"/>
                      </a:lnTo>
                      <a:lnTo>
                        <a:pt x="458791" y="50789"/>
                      </a:lnTo>
                      <a:lnTo>
                        <a:pt x="3385" y="3386"/>
                      </a:lnTo>
                      <a:lnTo>
                        <a:pt x="3385" y="3335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8192914" y="5869062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09 w 651788"/>
                    <a:gd name="connsiteY14" fmla="*/ 49096 h 176067"/>
                    <a:gd name="connsiteX15" fmla="*/ 192997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60484" y="176068"/>
                        <a:pt x="460484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09" y="49096"/>
                      </a:lnTo>
                      <a:lnTo>
                        <a:pt x="192997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9" name="图形 7"/>
            <p:cNvGrpSpPr/>
            <p:nvPr/>
          </p:nvGrpSpPr>
          <p:grpSpPr>
            <a:xfrm>
              <a:off x="1394672" y="5825874"/>
              <a:ext cx="651788" cy="446940"/>
              <a:chOff x="6655708" y="5813195"/>
              <a:chExt cx="651788" cy="446940"/>
            </a:xfrm>
          </p:grpSpPr>
          <p:sp>
            <p:nvSpPr>
              <p:cNvPr id="98" name="任意多边形: 形状 97"/>
              <p:cNvSpPr/>
              <p:nvPr/>
            </p:nvSpPr>
            <p:spPr>
              <a:xfrm>
                <a:off x="7114500" y="5862290"/>
                <a:ext cx="191304" cy="396152"/>
              </a:xfrm>
              <a:custGeom>
                <a:avLst/>
                <a:gdLst>
                  <a:gd name="connsiteX0" fmla="*/ 191304 w 191304"/>
                  <a:gd name="connsiteY0" fmla="*/ 0 h 396152"/>
                  <a:gd name="connsiteX1" fmla="*/ 191304 w 191304"/>
                  <a:gd name="connsiteY1" fmla="*/ 270873 h 396152"/>
                  <a:gd name="connsiteX2" fmla="*/ 0 w 191304"/>
                  <a:gd name="connsiteY2" fmla="*/ 396152 h 396152"/>
                  <a:gd name="connsiteX3" fmla="*/ 0 w 191304"/>
                  <a:gd name="connsiteY3" fmla="*/ 125279 h 39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96152">
                    <a:moveTo>
                      <a:pt x="191304" y="0"/>
                    </a:moveTo>
                    <a:lnTo>
                      <a:pt x="191304" y="270873"/>
                    </a:lnTo>
                    <a:lnTo>
                      <a:pt x="0" y="39615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6655708" y="5940166"/>
                <a:ext cx="458792" cy="318276"/>
              </a:xfrm>
              <a:custGeom>
                <a:avLst/>
                <a:gdLst>
                  <a:gd name="connsiteX0" fmla="*/ 458792 w 458792"/>
                  <a:gd name="connsiteY0" fmla="*/ 47403 h 318276"/>
                  <a:gd name="connsiteX1" fmla="*/ 458792 w 458792"/>
                  <a:gd name="connsiteY1" fmla="*/ 318276 h 318276"/>
                  <a:gd name="connsiteX2" fmla="*/ 0 w 458792"/>
                  <a:gd name="connsiteY2" fmla="*/ 270873 h 318276"/>
                  <a:gd name="connsiteX3" fmla="*/ 0 w 458792"/>
                  <a:gd name="connsiteY3" fmla="*/ 0 h 31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318276">
                    <a:moveTo>
                      <a:pt x="458792" y="47403"/>
                    </a:moveTo>
                    <a:lnTo>
                      <a:pt x="458792" y="318276"/>
                    </a:lnTo>
                    <a:lnTo>
                      <a:pt x="0" y="27087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6655708" y="5814888"/>
                <a:ext cx="650096" cy="172681"/>
              </a:xfrm>
              <a:custGeom>
                <a:avLst/>
                <a:gdLst>
                  <a:gd name="connsiteX0" fmla="*/ 192998 w 650096"/>
                  <a:gd name="connsiteY0" fmla="*/ 0 h 172681"/>
                  <a:gd name="connsiteX1" fmla="*/ 0 w 650096"/>
                  <a:gd name="connsiteY1" fmla="*/ 125279 h 172681"/>
                  <a:gd name="connsiteX2" fmla="*/ 458792 w 650096"/>
                  <a:gd name="connsiteY2" fmla="*/ 172682 h 172681"/>
                  <a:gd name="connsiteX3" fmla="*/ 650096 w 650096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6" h="172681">
                    <a:moveTo>
                      <a:pt x="192998" y="0"/>
                    </a:moveTo>
                    <a:lnTo>
                      <a:pt x="0" y="125279"/>
                    </a:lnTo>
                    <a:lnTo>
                      <a:pt x="458792" y="172682"/>
                    </a:lnTo>
                    <a:lnTo>
                      <a:pt x="650096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1" name="图形 7"/>
              <p:cNvGrpSpPr/>
              <p:nvPr/>
            </p:nvGrpSpPr>
            <p:grpSpPr>
              <a:xfrm>
                <a:off x="6655708" y="5813195"/>
                <a:ext cx="651788" cy="446940"/>
                <a:chOff x="6655708" y="5813195"/>
                <a:chExt cx="651788" cy="446940"/>
              </a:xfrm>
              <a:solidFill>
                <a:srgbClr val="F2F2F2"/>
              </a:solidFill>
            </p:grpSpPr>
            <p:sp>
              <p:nvSpPr>
                <p:cNvPr id="102" name="任意多边形: 形状 101"/>
                <p:cNvSpPr/>
                <p:nvPr/>
              </p:nvSpPr>
              <p:spPr>
                <a:xfrm>
                  <a:off x="7112806" y="5860597"/>
                  <a:ext cx="192997" cy="399537"/>
                </a:xfrm>
                <a:custGeom>
                  <a:avLst/>
                  <a:gdLst>
                    <a:gd name="connsiteX0" fmla="*/ 1694 w 192997"/>
                    <a:gd name="connsiteY0" fmla="*/ 399538 h 399537"/>
                    <a:gd name="connsiteX1" fmla="*/ 1694 w 192997"/>
                    <a:gd name="connsiteY1" fmla="*/ 399538 h 399537"/>
                    <a:gd name="connsiteX2" fmla="*/ 1694 w 192997"/>
                    <a:gd name="connsiteY2" fmla="*/ 399538 h 399537"/>
                    <a:gd name="connsiteX3" fmla="*/ 0 w 192997"/>
                    <a:gd name="connsiteY3" fmla="*/ 126972 h 399537"/>
                    <a:gd name="connsiteX4" fmla="*/ 0 w 192997"/>
                    <a:gd name="connsiteY4" fmla="*/ 125279 h 399537"/>
                    <a:gd name="connsiteX5" fmla="*/ 191305 w 192997"/>
                    <a:gd name="connsiteY5" fmla="*/ 0 h 399537"/>
                    <a:gd name="connsiteX6" fmla="*/ 192998 w 192997"/>
                    <a:gd name="connsiteY6" fmla="*/ 0 h 399537"/>
                    <a:gd name="connsiteX7" fmla="*/ 192998 w 192997"/>
                    <a:gd name="connsiteY7" fmla="*/ 1693 h 399537"/>
                    <a:gd name="connsiteX8" fmla="*/ 192998 w 192997"/>
                    <a:gd name="connsiteY8" fmla="*/ 272566 h 399537"/>
                    <a:gd name="connsiteX9" fmla="*/ 192998 w 192997"/>
                    <a:gd name="connsiteY9" fmla="*/ 274259 h 399537"/>
                    <a:gd name="connsiteX10" fmla="*/ 1694 w 192997"/>
                    <a:gd name="connsiteY10" fmla="*/ 399538 h 399537"/>
                    <a:gd name="connsiteX11" fmla="*/ 1694 w 192997"/>
                    <a:gd name="connsiteY11" fmla="*/ 399538 h 399537"/>
                    <a:gd name="connsiteX12" fmla="*/ 1694 w 192997"/>
                    <a:gd name="connsiteY12" fmla="*/ 128665 h 399537"/>
                    <a:gd name="connsiteX13" fmla="*/ 1694 w 192997"/>
                    <a:gd name="connsiteY13" fmla="*/ 396152 h 399537"/>
                    <a:gd name="connsiteX14" fmla="*/ 191305 w 192997"/>
                    <a:gd name="connsiteY14" fmla="*/ 272566 h 399537"/>
                    <a:gd name="connsiteX15" fmla="*/ 191305 w 192997"/>
                    <a:gd name="connsiteY15" fmla="*/ 5079 h 399537"/>
                    <a:gd name="connsiteX16" fmla="*/ 1694 w 192997"/>
                    <a:gd name="connsiteY16" fmla="*/ 128665 h 3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399537">
                      <a:moveTo>
                        <a:pt x="1694" y="399538"/>
                      </a:moveTo>
                      <a:cubicBezTo>
                        <a:pt x="0" y="399538"/>
                        <a:pt x="0" y="399538"/>
                        <a:pt x="1694" y="399538"/>
                      </a:cubicBezTo>
                      <a:cubicBezTo>
                        <a:pt x="0" y="399538"/>
                        <a:pt x="0" y="399538"/>
                        <a:pt x="1694" y="39953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72566"/>
                      </a:lnTo>
                      <a:cubicBezTo>
                        <a:pt x="192998" y="272566"/>
                        <a:pt x="192998" y="274259"/>
                        <a:pt x="192998" y="274259"/>
                      </a:cubicBezTo>
                      <a:lnTo>
                        <a:pt x="1694" y="399538"/>
                      </a:lnTo>
                      <a:cubicBezTo>
                        <a:pt x="1694" y="399538"/>
                        <a:pt x="1694" y="399538"/>
                        <a:pt x="1694" y="399538"/>
                      </a:cubicBezTo>
                      <a:close/>
                      <a:moveTo>
                        <a:pt x="1694" y="128665"/>
                      </a:moveTo>
                      <a:lnTo>
                        <a:pt x="1694" y="396152"/>
                      </a:lnTo>
                      <a:lnTo>
                        <a:pt x="191305" y="272566"/>
                      </a:lnTo>
                      <a:lnTo>
                        <a:pt x="191305" y="5079"/>
                      </a:lnTo>
                      <a:lnTo>
                        <a:pt x="1694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6655708" y="5938473"/>
                  <a:ext cx="460484" cy="321661"/>
                </a:xfrm>
                <a:custGeom>
                  <a:avLst/>
                  <a:gdLst>
                    <a:gd name="connsiteX0" fmla="*/ 458792 w 460484"/>
                    <a:gd name="connsiteY0" fmla="*/ 321662 h 321661"/>
                    <a:gd name="connsiteX1" fmla="*/ 458792 w 460484"/>
                    <a:gd name="connsiteY1" fmla="*/ 321662 h 321661"/>
                    <a:gd name="connsiteX2" fmla="*/ 1694 w 460484"/>
                    <a:gd name="connsiteY2" fmla="*/ 274259 h 321661"/>
                    <a:gd name="connsiteX3" fmla="*/ 0 w 460484"/>
                    <a:gd name="connsiteY3" fmla="*/ 272566 h 321661"/>
                    <a:gd name="connsiteX4" fmla="*/ 0 w 460484"/>
                    <a:gd name="connsiteY4" fmla="*/ 1693 h 321661"/>
                    <a:gd name="connsiteX5" fmla="*/ 0 w 460484"/>
                    <a:gd name="connsiteY5" fmla="*/ 0 h 321661"/>
                    <a:gd name="connsiteX6" fmla="*/ 1694 w 460484"/>
                    <a:gd name="connsiteY6" fmla="*/ 0 h 321661"/>
                    <a:gd name="connsiteX7" fmla="*/ 458792 w 460484"/>
                    <a:gd name="connsiteY7" fmla="*/ 47403 h 321661"/>
                    <a:gd name="connsiteX8" fmla="*/ 460485 w 460484"/>
                    <a:gd name="connsiteY8" fmla="*/ 49096 h 321661"/>
                    <a:gd name="connsiteX9" fmla="*/ 458792 w 460484"/>
                    <a:gd name="connsiteY9" fmla="*/ 321662 h 321661"/>
                    <a:gd name="connsiteX10" fmla="*/ 458792 w 460484"/>
                    <a:gd name="connsiteY10" fmla="*/ 321662 h 321661"/>
                    <a:gd name="connsiteX11" fmla="*/ 458792 w 460484"/>
                    <a:gd name="connsiteY11" fmla="*/ 321662 h 321661"/>
                    <a:gd name="connsiteX12" fmla="*/ 1694 w 460484"/>
                    <a:gd name="connsiteY12" fmla="*/ 270873 h 321661"/>
                    <a:gd name="connsiteX13" fmla="*/ 457099 w 460484"/>
                    <a:gd name="connsiteY13" fmla="*/ 318276 h 321661"/>
                    <a:gd name="connsiteX14" fmla="*/ 457099 w 460484"/>
                    <a:gd name="connsiteY14" fmla="*/ 50789 h 321661"/>
                    <a:gd name="connsiteX15" fmla="*/ 1694 w 460484"/>
                    <a:gd name="connsiteY15" fmla="*/ 3386 h 321661"/>
                    <a:gd name="connsiteX16" fmla="*/ 1694 w 460484"/>
                    <a:gd name="connsiteY16" fmla="*/ 270873 h 321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21661">
                      <a:moveTo>
                        <a:pt x="458792" y="321662"/>
                      </a:moveTo>
                      <a:cubicBezTo>
                        <a:pt x="458792" y="321662"/>
                        <a:pt x="458792" y="321662"/>
                        <a:pt x="458792" y="321662"/>
                      </a:cubicBezTo>
                      <a:lnTo>
                        <a:pt x="1694" y="274259"/>
                      </a:lnTo>
                      <a:cubicBezTo>
                        <a:pt x="1694" y="274259"/>
                        <a:pt x="0" y="274259"/>
                        <a:pt x="0" y="272566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321662"/>
                      </a:lnTo>
                      <a:cubicBezTo>
                        <a:pt x="458792" y="321662"/>
                        <a:pt x="458792" y="321662"/>
                        <a:pt x="458792" y="321662"/>
                      </a:cubicBezTo>
                      <a:cubicBezTo>
                        <a:pt x="458792" y="321662"/>
                        <a:pt x="458792" y="321662"/>
                        <a:pt x="458792" y="321662"/>
                      </a:cubicBezTo>
                      <a:close/>
                      <a:moveTo>
                        <a:pt x="1694" y="270873"/>
                      </a:moveTo>
                      <a:lnTo>
                        <a:pt x="457099" y="31827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1694" y="270873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6655708" y="581319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" name="图形 7"/>
            <p:cNvGrpSpPr/>
            <p:nvPr/>
          </p:nvGrpSpPr>
          <p:grpSpPr>
            <a:xfrm>
              <a:off x="1997365" y="5450037"/>
              <a:ext cx="651788" cy="790611"/>
              <a:chOff x="7258401" y="5437358"/>
              <a:chExt cx="651788" cy="790611"/>
            </a:xfrm>
          </p:grpSpPr>
          <p:sp>
            <p:nvSpPr>
              <p:cNvPr id="91" name="任意多边形: 形状 90"/>
              <p:cNvSpPr/>
              <p:nvPr/>
            </p:nvSpPr>
            <p:spPr>
              <a:xfrm>
                <a:off x="7717192" y="5486454"/>
                <a:ext cx="191304" cy="739822"/>
              </a:xfrm>
              <a:custGeom>
                <a:avLst/>
                <a:gdLst>
                  <a:gd name="connsiteX0" fmla="*/ 191304 w 191304"/>
                  <a:gd name="connsiteY0" fmla="*/ 0 h 739822"/>
                  <a:gd name="connsiteX1" fmla="*/ 191304 w 191304"/>
                  <a:gd name="connsiteY1" fmla="*/ 614544 h 739822"/>
                  <a:gd name="connsiteX2" fmla="*/ 0 w 191304"/>
                  <a:gd name="connsiteY2" fmla="*/ 739822 h 739822"/>
                  <a:gd name="connsiteX3" fmla="*/ 0 w 191304"/>
                  <a:gd name="connsiteY3" fmla="*/ 126972 h 73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739822">
                    <a:moveTo>
                      <a:pt x="191304" y="0"/>
                    </a:moveTo>
                    <a:lnTo>
                      <a:pt x="191304" y="614544"/>
                    </a:lnTo>
                    <a:lnTo>
                      <a:pt x="0" y="739822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7258401" y="5564330"/>
                <a:ext cx="458791" cy="661946"/>
              </a:xfrm>
              <a:custGeom>
                <a:avLst/>
                <a:gdLst>
                  <a:gd name="connsiteX0" fmla="*/ 458791 w 458791"/>
                  <a:gd name="connsiteY0" fmla="*/ 49096 h 661946"/>
                  <a:gd name="connsiteX1" fmla="*/ 458791 w 458791"/>
                  <a:gd name="connsiteY1" fmla="*/ 661946 h 661946"/>
                  <a:gd name="connsiteX2" fmla="*/ 0 w 458791"/>
                  <a:gd name="connsiteY2" fmla="*/ 614544 h 661946"/>
                  <a:gd name="connsiteX3" fmla="*/ 0 w 458791"/>
                  <a:gd name="connsiteY3" fmla="*/ 0 h 66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661946">
                    <a:moveTo>
                      <a:pt x="458791" y="49096"/>
                    </a:moveTo>
                    <a:lnTo>
                      <a:pt x="458791" y="661946"/>
                    </a:lnTo>
                    <a:lnTo>
                      <a:pt x="0" y="6145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7258401" y="5439051"/>
                <a:ext cx="650095" cy="174374"/>
              </a:xfrm>
              <a:custGeom>
                <a:avLst/>
                <a:gdLst>
                  <a:gd name="connsiteX0" fmla="*/ 192997 w 650095"/>
                  <a:gd name="connsiteY0" fmla="*/ 0 h 174374"/>
                  <a:gd name="connsiteX1" fmla="*/ 0 w 650095"/>
                  <a:gd name="connsiteY1" fmla="*/ 125279 h 174374"/>
                  <a:gd name="connsiteX2" fmla="*/ 458791 w 650095"/>
                  <a:gd name="connsiteY2" fmla="*/ 174375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2997" y="0"/>
                    </a:moveTo>
                    <a:lnTo>
                      <a:pt x="0" y="125279"/>
                    </a:lnTo>
                    <a:lnTo>
                      <a:pt x="458791" y="174375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4" name="图形 7"/>
              <p:cNvGrpSpPr/>
              <p:nvPr/>
            </p:nvGrpSpPr>
            <p:grpSpPr>
              <a:xfrm>
                <a:off x="7258401" y="5437358"/>
                <a:ext cx="651788" cy="790611"/>
                <a:chOff x="7258401" y="5437358"/>
                <a:chExt cx="651788" cy="790611"/>
              </a:xfrm>
              <a:solidFill>
                <a:srgbClr val="F2F2F2"/>
              </a:solidFill>
            </p:grpSpPr>
            <p:sp>
              <p:nvSpPr>
                <p:cNvPr id="95" name="任意多边形: 形状 94"/>
                <p:cNvSpPr/>
                <p:nvPr/>
              </p:nvSpPr>
              <p:spPr>
                <a:xfrm>
                  <a:off x="7715500" y="5486454"/>
                  <a:ext cx="192996" cy="741515"/>
                </a:xfrm>
                <a:custGeom>
                  <a:avLst/>
                  <a:gdLst>
                    <a:gd name="connsiteX0" fmla="*/ 1693 w 192996"/>
                    <a:gd name="connsiteY0" fmla="*/ 741515 h 741515"/>
                    <a:gd name="connsiteX1" fmla="*/ 1693 w 192996"/>
                    <a:gd name="connsiteY1" fmla="*/ 741515 h 741515"/>
                    <a:gd name="connsiteX2" fmla="*/ 1693 w 192996"/>
                    <a:gd name="connsiteY2" fmla="*/ 741515 h 741515"/>
                    <a:gd name="connsiteX3" fmla="*/ 0 w 192996"/>
                    <a:gd name="connsiteY3" fmla="*/ 126972 h 741515"/>
                    <a:gd name="connsiteX4" fmla="*/ 0 w 192996"/>
                    <a:gd name="connsiteY4" fmla="*/ 125279 h 741515"/>
                    <a:gd name="connsiteX5" fmla="*/ 191304 w 192996"/>
                    <a:gd name="connsiteY5" fmla="*/ 0 h 741515"/>
                    <a:gd name="connsiteX6" fmla="*/ 192997 w 192996"/>
                    <a:gd name="connsiteY6" fmla="*/ 0 h 741515"/>
                    <a:gd name="connsiteX7" fmla="*/ 192997 w 192996"/>
                    <a:gd name="connsiteY7" fmla="*/ 1693 h 741515"/>
                    <a:gd name="connsiteX8" fmla="*/ 192997 w 192996"/>
                    <a:gd name="connsiteY8" fmla="*/ 616237 h 741515"/>
                    <a:gd name="connsiteX9" fmla="*/ 192997 w 192996"/>
                    <a:gd name="connsiteY9" fmla="*/ 617930 h 741515"/>
                    <a:gd name="connsiteX10" fmla="*/ 1693 w 192996"/>
                    <a:gd name="connsiteY10" fmla="*/ 741515 h 741515"/>
                    <a:gd name="connsiteX11" fmla="*/ 1693 w 192996"/>
                    <a:gd name="connsiteY11" fmla="*/ 741515 h 741515"/>
                    <a:gd name="connsiteX12" fmla="*/ 1693 w 192996"/>
                    <a:gd name="connsiteY12" fmla="*/ 126972 h 741515"/>
                    <a:gd name="connsiteX13" fmla="*/ 1693 w 192996"/>
                    <a:gd name="connsiteY13" fmla="*/ 738130 h 741515"/>
                    <a:gd name="connsiteX14" fmla="*/ 191304 w 192996"/>
                    <a:gd name="connsiteY14" fmla="*/ 614544 h 741515"/>
                    <a:gd name="connsiteX15" fmla="*/ 191304 w 192996"/>
                    <a:gd name="connsiteY15" fmla="*/ 3386 h 741515"/>
                    <a:gd name="connsiteX16" fmla="*/ 1693 w 192996"/>
                    <a:gd name="connsiteY16" fmla="*/ 126972 h 74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741515">
                      <a:moveTo>
                        <a:pt x="1693" y="741515"/>
                      </a:moveTo>
                      <a:cubicBezTo>
                        <a:pt x="1693" y="741515"/>
                        <a:pt x="0" y="741515"/>
                        <a:pt x="1693" y="741515"/>
                      </a:cubicBezTo>
                      <a:cubicBezTo>
                        <a:pt x="0" y="741515"/>
                        <a:pt x="0" y="739822"/>
                        <a:pt x="1693" y="74151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616237"/>
                      </a:lnTo>
                      <a:cubicBezTo>
                        <a:pt x="192997" y="616237"/>
                        <a:pt x="192997" y="617930"/>
                        <a:pt x="192997" y="617930"/>
                      </a:cubicBezTo>
                      <a:lnTo>
                        <a:pt x="1693" y="741515"/>
                      </a:lnTo>
                      <a:cubicBezTo>
                        <a:pt x="1693" y="741515"/>
                        <a:pt x="1693" y="741515"/>
                        <a:pt x="1693" y="741515"/>
                      </a:cubicBezTo>
                      <a:close/>
                      <a:moveTo>
                        <a:pt x="1693" y="126972"/>
                      </a:moveTo>
                      <a:lnTo>
                        <a:pt x="1693" y="738130"/>
                      </a:lnTo>
                      <a:lnTo>
                        <a:pt x="191304" y="614544"/>
                      </a:lnTo>
                      <a:lnTo>
                        <a:pt x="191304" y="3386"/>
                      </a:lnTo>
                      <a:lnTo>
                        <a:pt x="1693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7258401" y="5562637"/>
                  <a:ext cx="460484" cy="665332"/>
                </a:xfrm>
                <a:custGeom>
                  <a:avLst/>
                  <a:gdLst>
                    <a:gd name="connsiteX0" fmla="*/ 458791 w 460484"/>
                    <a:gd name="connsiteY0" fmla="*/ 665332 h 665332"/>
                    <a:gd name="connsiteX1" fmla="*/ 458791 w 460484"/>
                    <a:gd name="connsiteY1" fmla="*/ 665332 h 665332"/>
                    <a:gd name="connsiteX2" fmla="*/ 1693 w 460484"/>
                    <a:gd name="connsiteY2" fmla="*/ 617930 h 665332"/>
                    <a:gd name="connsiteX3" fmla="*/ 0 w 460484"/>
                    <a:gd name="connsiteY3" fmla="*/ 616237 h 665332"/>
                    <a:gd name="connsiteX4" fmla="*/ 0 w 460484"/>
                    <a:gd name="connsiteY4" fmla="*/ 1693 h 665332"/>
                    <a:gd name="connsiteX5" fmla="*/ 0 w 460484"/>
                    <a:gd name="connsiteY5" fmla="*/ 0 h 665332"/>
                    <a:gd name="connsiteX6" fmla="*/ 1693 w 460484"/>
                    <a:gd name="connsiteY6" fmla="*/ 0 h 665332"/>
                    <a:gd name="connsiteX7" fmla="*/ 458791 w 460484"/>
                    <a:gd name="connsiteY7" fmla="*/ 47403 h 665332"/>
                    <a:gd name="connsiteX8" fmla="*/ 460485 w 460484"/>
                    <a:gd name="connsiteY8" fmla="*/ 49096 h 665332"/>
                    <a:gd name="connsiteX9" fmla="*/ 458791 w 460484"/>
                    <a:gd name="connsiteY9" fmla="*/ 665332 h 665332"/>
                    <a:gd name="connsiteX10" fmla="*/ 458791 w 460484"/>
                    <a:gd name="connsiteY10" fmla="*/ 665332 h 665332"/>
                    <a:gd name="connsiteX11" fmla="*/ 458791 w 460484"/>
                    <a:gd name="connsiteY11" fmla="*/ 665332 h 665332"/>
                    <a:gd name="connsiteX12" fmla="*/ 1693 w 460484"/>
                    <a:gd name="connsiteY12" fmla="*/ 614544 h 665332"/>
                    <a:gd name="connsiteX13" fmla="*/ 457099 w 460484"/>
                    <a:gd name="connsiteY13" fmla="*/ 661947 h 665332"/>
                    <a:gd name="connsiteX14" fmla="*/ 457099 w 460484"/>
                    <a:gd name="connsiteY14" fmla="*/ 50789 h 665332"/>
                    <a:gd name="connsiteX15" fmla="*/ 1693 w 460484"/>
                    <a:gd name="connsiteY15" fmla="*/ 3386 h 665332"/>
                    <a:gd name="connsiteX16" fmla="*/ 1693 w 460484"/>
                    <a:gd name="connsiteY16" fmla="*/ 614544 h 6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665332">
                      <a:moveTo>
                        <a:pt x="458791" y="665332"/>
                      </a:moveTo>
                      <a:cubicBezTo>
                        <a:pt x="458791" y="665332"/>
                        <a:pt x="458791" y="665332"/>
                        <a:pt x="458791" y="665332"/>
                      </a:cubicBezTo>
                      <a:lnTo>
                        <a:pt x="1693" y="617930"/>
                      </a:lnTo>
                      <a:cubicBezTo>
                        <a:pt x="1693" y="617930"/>
                        <a:pt x="0" y="617930"/>
                        <a:pt x="0" y="6162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665332"/>
                      </a:lnTo>
                      <a:cubicBezTo>
                        <a:pt x="458791" y="663639"/>
                        <a:pt x="458791" y="665332"/>
                        <a:pt x="458791" y="665332"/>
                      </a:cubicBezTo>
                      <a:cubicBezTo>
                        <a:pt x="458791" y="665332"/>
                        <a:pt x="458791" y="665332"/>
                        <a:pt x="458791" y="665332"/>
                      </a:cubicBezTo>
                      <a:close/>
                      <a:moveTo>
                        <a:pt x="1693" y="614544"/>
                      </a:moveTo>
                      <a:lnTo>
                        <a:pt x="457099" y="66194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6145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7258401" y="543735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1" name="图形 7"/>
            <p:cNvGrpSpPr/>
            <p:nvPr/>
          </p:nvGrpSpPr>
          <p:grpSpPr>
            <a:xfrm>
              <a:off x="1633379" y="6108598"/>
              <a:ext cx="651788" cy="438475"/>
              <a:chOff x="6894415" y="6095919"/>
              <a:chExt cx="651788" cy="438475"/>
            </a:xfrm>
          </p:grpSpPr>
          <p:sp>
            <p:nvSpPr>
              <p:cNvPr id="84" name="任意多边形: 形状 83"/>
              <p:cNvSpPr/>
              <p:nvPr/>
            </p:nvSpPr>
            <p:spPr>
              <a:xfrm>
                <a:off x="7353207" y="6145014"/>
                <a:ext cx="191304" cy="387687"/>
              </a:xfrm>
              <a:custGeom>
                <a:avLst/>
                <a:gdLst>
                  <a:gd name="connsiteX0" fmla="*/ 191304 w 191304"/>
                  <a:gd name="connsiteY0" fmla="*/ 0 h 387687"/>
                  <a:gd name="connsiteX1" fmla="*/ 191304 w 191304"/>
                  <a:gd name="connsiteY1" fmla="*/ 262408 h 387687"/>
                  <a:gd name="connsiteX2" fmla="*/ 0 w 191304"/>
                  <a:gd name="connsiteY2" fmla="*/ 387687 h 387687"/>
                  <a:gd name="connsiteX3" fmla="*/ 0 w 191304"/>
                  <a:gd name="connsiteY3" fmla="*/ 126972 h 38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87687">
                    <a:moveTo>
                      <a:pt x="191304" y="0"/>
                    </a:moveTo>
                    <a:lnTo>
                      <a:pt x="191304" y="262408"/>
                    </a:lnTo>
                    <a:lnTo>
                      <a:pt x="0" y="387687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6896108" y="6222891"/>
                <a:ext cx="457098" cy="309811"/>
              </a:xfrm>
              <a:custGeom>
                <a:avLst/>
                <a:gdLst>
                  <a:gd name="connsiteX0" fmla="*/ 457099 w 457098"/>
                  <a:gd name="connsiteY0" fmla="*/ 49096 h 309811"/>
                  <a:gd name="connsiteX1" fmla="*/ 457099 w 457098"/>
                  <a:gd name="connsiteY1" fmla="*/ 309811 h 309811"/>
                  <a:gd name="connsiteX2" fmla="*/ 0 w 457098"/>
                  <a:gd name="connsiteY2" fmla="*/ 262408 h 309811"/>
                  <a:gd name="connsiteX3" fmla="*/ 0 w 457098"/>
                  <a:gd name="connsiteY3" fmla="*/ 0 h 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309811">
                    <a:moveTo>
                      <a:pt x="457099" y="49096"/>
                    </a:moveTo>
                    <a:lnTo>
                      <a:pt x="457099" y="309811"/>
                    </a:lnTo>
                    <a:lnTo>
                      <a:pt x="0" y="26240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6896108" y="6097612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4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7" name="图形 7"/>
              <p:cNvGrpSpPr/>
              <p:nvPr/>
            </p:nvGrpSpPr>
            <p:grpSpPr>
              <a:xfrm>
                <a:off x="6894415" y="6095919"/>
                <a:ext cx="651788" cy="438475"/>
                <a:chOff x="6894415" y="6095919"/>
                <a:chExt cx="651788" cy="438475"/>
              </a:xfrm>
              <a:solidFill>
                <a:srgbClr val="F2F2F2"/>
              </a:solidFill>
            </p:grpSpPr>
            <p:sp>
              <p:nvSpPr>
                <p:cNvPr id="88" name="任意多边形: 形状 87"/>
                <p:cNvSpPr/>
                <p:nvPr/>
              </p:nvSpPr>
              <p:spPr>
                <a:xfrm>
                  <a:off x="7351514" y="6145014"/>
                  <a:ext cx="192996" cy="389380"/>
                </a:xfrm>
                <a:custGeom>
                  <a:avLst/>
                  <a:gdLst>
                    <a:gd name="connsiteX0" fmla="*/ 1693 w 192996"/>
                    <a:gd name="connsiteY0" fmla="*/ 389380 h 389380"/>
                    <a:gd name="connsiteX1" fmla="*/ 1693 w 192996"/>
                    <a:gd name="connsiteY1" fmla="*/ 389380 h 389380"/>
                    <a:gd name="connsiteX2" fmla="*/ 1693 w 192996"/>
                    <a:gd name="connsiteY2" fmla="*/ 389380 h 389380"/>
                    <a:gd name="connsiteX3" fmla="*/ 0 w 192996"/>
                    <a:gd name="connsiteY3" fmla="*/ 126972 h 389380"/>
                    <a:gd name="connsiteX4" fmla="*/ 0 w 192996"/>
                    <a:gd name="connsiteY4" fmla="*/ 125279 h 389380"/>
                    <a:gd name="connsiteX5" fmla="*/ 191304 w 192996"/>
                    <a:gd name="connsiteY5" fmla="*/ 0 h 389380"/>
                    <a:gd name="connsiteX6" fmla="*/ 192997 w 192996"/>
                    <a:gd name="connsiteY6" fmla="*/ 0 h 389380"/>
                    <a:gd name="connsiteX7" fmla="*/ 192997 w 192996"/>
                    <a:gd name="connsiteY7" fmla="*/ 1693 h 389380"/>
                    <a:gd name="connsiteX8" fmla="*/ 192997 w 192996"/>
                    <a:gd name="connsiteY8" fmla="*/ 262408 h 389380"/>
                    <a:gd name="connsiteX9" fmla="*/ 192997 w 192996"/>
                    <a:gd name="connsiteY9" fmla="*/ 264102 h 389380"/>
                    <a:gd name="connsiteX10" fmla="*/ 1693 w 192996"/>
                    <a:gd name="connsiteY10" fmla="*/ 389380 h 389380"/>
                    <a:gd name="connsiteX11" fmla="*/ 1693 w 192996"/>
                    <a:gd name="connsiteY11" fmla="*/ 389380 h 389380"/>
                    <a:gd name="connsiteX12" fmla="*/ 3386 w 192996"/>
                    <a:gd name="connsiteY12" fmla="*/ 126972 h 389380"/>
                    <a:gd name="connsiteX13" fmla="*/ 3386 w 192996"/>
                    <a:gd name="connsiteY13" fmla="*/ 385994 h 389380"/>
                    <a:gd name="connsiteX14" fmla="*/ 192997 w 192996"/>
                    <a:gd name="connsiteY14" fmla="*/ 262408 h 389380"/>
                    <a:gd name="connsiteX15" fmla="*/ 192997 w 192996"/>
                    <a:gd name="connsiteY15" fmla="*/ 3386 h 389380"/>
                    <a:gd name="connsiteX16" fmla="*/ 3386 w 192996"/>
                    <a:gd name="connsiteY16" fmla="*/ 126972 h 38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89380">
                      <a:moveTo>
                        <a:pt x="1693" y="389380"/>
                      </a:moveTo>
                      <a:cubicBezTo>
                        <a:pt x="1693" y="389380"/>
                        <a:pt x="1693" y="389380"/>
                        <a:pt x="1693" y="389380"/>
                      </a:cubicBezTo>
                      <a:cubicBezTo>
                        <a:pt x="0" y="389380"/>
                        <a:pt x="0" y="387687"/>
                        <a:pt x="1693" y="389380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62408"/>
                      </a:lnTo>
                      <a:cubicBezTo>
                        <a:pt x="192997" y="262408"/>
                        <a:pt x="192997" y="264102"/>
                        <a:pt x="192997" y="264102"/>
                      </a:cubicBezTo>
                      <a:lnTo>
                        <a:pt x="1693" y="389380"/>
                      </a:lnTo>
                      <a:cubicBezTo>
                        <a:pt x="1693" y="389380"/>
                        <a:pt x="1693" y="389380"/>
                        <a:pt x="1693" y="389380"/>
                      </a:cubicBezTo>
                      <a:close/>
                      <a:moveTo>
                        <a:pt x="3386" y="126972"/>
                      </a:moveTo>
                      <a:lnTo>
                        <a:pt x="3386" y="385994"/>
                      </a:lnTo>
                      <a:lnTo>
                        <a:pt x="192997" y="262408"/>
                      </a:lnTo>
                      <a:lnTo>
                        <a:pt x="192997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6894415" y="6222891"/>
                  <a:ext cx="460484" cy="311504"/>
                </a:xfrm>
                <a:custGeom>
                  <a:avLst/>
                  <a:gdLst>
                    <a:gd name="connsiteX0" fmla="*/ 458791 w 460484"/>
                    <a:gd name="connsiteY0" fmla="*/ 311504 h 311504"/>
                    <a:gd name="connsiteX1" fmla="*/ 458791 w 460484"/>
                    <a:gd name="connsiteY1" fmla="*/ 311504 h 311504"/>
                    <a:gd name="connsiteX2" fmla="*/ 1693 w 460484"/>
                    <a:gd name="connsiteY2" fmla="*/ 264102 h 311504"/>
                    <a:gd name="connsiteX3" fmla="*/ 0 w 460484"/>
                    <a:gd name="connsiteY3" fmla="*/ 262408 h 311504"/>
                    <a:gd name="connsiteX4" fmla="*/ 0 w 460484"/>
                    <a:gd name="connsiteY4" fmla="*/ 1693 h 311504"/>
                    <a:gd name="connsiteX5" fmla="*/ 0 w 460484"/>
                    <a:gd name="connsiteY5" fmla="*/ 0 h 311504"/>
                    <a:gd name="connsiteX6" fmla="*/ 1693 w 460484"/>
                    <a:gd name="connsiteY6" fmla="*/ 0 h 311504"/>
                    <a:gd name="connsiteX7" fmla="*/ 458791 w 460484"/>
                    <a:gd name="connsiteY7" fmla="*/ 47403 h 311504"/>
                    <a:gd name="connsiteX8" fmla="*/ 460485 w 460484"/>
                    <a:gd name="connsiteY8" fmla="*/ 49096 h 311504"/>
                    <a:gd name="connsiteX9" fmla="*/ 458791 w 460484"/>
                    <a:gd name="connsiteY9" fmla="*/ 311504 h 311504"/>
                    <a:gd name="connsiteX10" fmla="*/ 458791 w 460484"/>
                    <a:gd name="connsiteY10" fmla="*/ 311504 h 311504"/>
                    <a:gd name="connsiteX11" fmla="*/ 458791 w 460484"/>
                    <a:gd name="connsiteY11" fmla="*/ 311504 h 311504"/>
                    <a:gd name="connsiteX12" fmla="*/ 1693 w 460484"/>
                    <a:gd name="connsiteY12" fmla="*/ 260715 h 311504"/>
                    <a:gd name="connsiteX13" fmla="*/ 457099 w 460484"/>
                    <a:gd name="connsiteY13" fmla="*/ 308118 h 311504"/>
                    <a:gd name="connsiteX14" fmla="*/ 457099 w 460484"/>
                    <a:gd name="connsiteY14" fmla="*/ 49096 h 311504"/>
                    <a:gd name="connsiteX15" fmla="*/ 1693 w 460484"/>
                    <a:gd name="connsiteY15" fmla="*/ 1693 h 311504"/>
                    <a:gd name="connsiteX16" fmla="*/ 1693 w 460484"/>
                    <a:gd name="connsiteY16" fmla="*/ 260715 h 31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311504">
                      <a:moveTo>
                        <a:pt x="458791" y="311504"/>
                      </a:moveTo>
                      <a:cubicBezTo>
                        <a:pt x="458791" y="311504"/>
                        <a:pt x="458791" y="311504"/>
                        <a:pt x="458791" y="311504"/>
                      </a:cubicBezTo>
                      <a:lnTo>
                        <a:pt x="1693" y="264102"/>
                      </a:lnTo>
                      <a:cubicBezTo>
                        <a:pt x="1693" y="264102"/>
                        <a:pt x="0" y="264102"/>
                        <a:pt x="0" y="26240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311504"/>
                      </a:lnTo>
                      <a:cubicBezTo>
                        <a:pt x="460485" y="309811"/>
                        <a:pt x="460485" y="309811"/>
                        <a:pt x="458791" y="311504"/>
                      </a:cubicBezTo>
                      <a:cubicBezTo>
                        <a:pt x="458791" y="311504"/>
                        <a:pt x="458791" y="311504"/>
                        <a:pt x="458791" y="311504"/>
                      </a:cubicBezTo>
                      <a:close/>
                      <a:moveTo>
                        <a:pt x="1693" y="260715"/>
                      </a:moveTo>
                      <a:lnTo>
                        <a:pt x="457099" y="308118"/>
                      </a:lnTo>
                      <a:lnTo>
                        <a:pt x="457099" y="49096"/>
                      </a:lnTo>
                      <a:lnTo>
                        <a:pt x="1693" y="1693"/>
                      </a:lnTo>
                      <a:lnTo>
                        <a:pt x="1693" y="26071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6894415" y="6095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" name="图形 7"/>
            <p:cNvGrpSpPr/>
            <p:nvPr/>
          </p:nvGrpSpPr>
          <p:grpSpPr>
            <a:xfrm>
              <a:off x="2227607" y="6120448"/>
              <a:ext cx="651788" cy="384301"/>
              <a:chOff x="7488643" y="6107769"/>
              <a:chExt cx="651788" cy="384301"/>
            </a:xfrm>
          </p:grpSpPr>
          <p:sp>
            <p:nvSpPr>
              <p:cNvPr id="77" name="任意多边形: 形状 76"/>
              <p:cNvSpPr/>
              <p:nvPr/>
            </p:nvSpPr>
            <p:spPr>
              <a:xfrm>
                <a:off x="7947435" y="6156865"/>
                <a:ext cx="192996" cy="333512"/>
              </a:xfrm>
              <a:custGeom>
                <a:avLst/>
                <a:gdLst>
                  <a:gd name="connsiteX0" fmla="*/ 192997 w 192996"/>
                  <a:gd name="connsiteY0" fmla="*/ 0 h 333512"/>
                  <a:gd name="connsiteX1" fmla="*/ 192997 w 192996"/>
                  <a:gd name="connsiteY1" fmla="*/ 208234 h 333512"/>
                  <a:gd name="connsiteX2" fmla="*/ 1693 w 192996"/>
                  <a:gd name="connsiteY2" fmla="*/ 333512 h 333512"/>
                  <a:gd name="connsiteX3" fmla="*/ 0 w 192996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333512">
                    <a:moveTo>
                      <a:pt x="192997" y="0"/>
                    </a:moveTo>
                    <a:lnTo>
                      <a:pt x="192997" y="208234"/>
                    </a:lnTo>
                    <a:lnTo>
                      <a:pt x="1693" y="333512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7490337" y="6234741"/>
                <a:ext cx="458791" cy="255636"/>
              </a:xfrm>
              <a:custGeom>
                <a:avLst/>
                <a:gdLst>
                  <a:gd name="connsiteX0" fmla="*/ 457099 w 458791"/>
                  <a:gd name="connsiteY0" fmla="*/ 47403 h 255636"/>
                  <a:gd name="connsiteX1" fmla="*/ 458791 w 458791"/>
                  <a:gd name="connsiteY1" fmla="*/ 255637 h 255636"/>
                  <a:gd name="connsiteX2" fmla="*/ 1693 w 458791"/>
                  <a:gd name="connsiteY2" fmla="*/ 206541 h 255636"/>
                  <a:gd name="connsiteX3" fmla="*/ 0 w 458791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255636">
                    <a:moveTo>
                      <a:pt x="457099" y="47403"/>
                    </a:moveTo>
                    <a:lnTo>
                      <a:pt x="458791" y="255637"/>
                    </a:lnTo>
                    <a:lnTo>
                      <a:pt x="1693" y="206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7490337" y="610776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5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0" name="图形 7"/>
              <p:cNvGrpSpPr/>
              <p:nvPr/>
            </p:nvGrpSpPr>
            <p:grpSpPr>
              <a:xfrm>
                <a:off x="7488643" y="6107769"/>
                <a:ext cx="651788" cy="384301"/>
                <a:chOff x="7488643" y="6107769"/>
                <a:chExt cx="651788" cy="384301"/>
              </a:xfrm>
              <a:solidFill>
                <a:srgbClr val="F2F2F2"/>
              </a:solidFill>
            </p:grpSpPr>
            <p:sp>
              <p:nvSpPr>
                <p:cNvPr id="81" name="任意多边形: 形状 80"/>
                <p:cNvSpPr/>
                <p:nvPr/>
              </p:nvSpPr>
              <p:spPr>
                <a:xfrm>
                  <a:off x="7945742" y="6155172"/>
                  <a:ext cx="194690" cy="336898"/>
                </a:xfrm>
                <a:custGeom>
                  <a:avLst/>
                  <a:gdLst>
                    <a:gd name="connsiteX0" fmla="*/ 3386 w 194690"/>
                    <a:gd name="connsiteY0" fmla="*/ 336899 h 336898"/>
                    <a:gd name="connsiteX1" fmla="*/ 3386 w 194690"/>
                    <a:gd name="connsiteY1" fmla="*/ 336899 h 336898"/>
                    <a:gd name="connsiteX2" fmla="*/ 3386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4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6 w 194690"/>
                    <a:gd name="connsiteY10" fmla="*/ 336899 h 336898"/>
                    <a:gd name="connsiteX11" fmla="*/ 3386 w 194690"/>
                    <a:gd name="connsiteY11" fmla="*/ 336899 h 336898"/>
                    <a:gd name="connsiteX12" fmla="*/ 3386 w 194690"/>
                    <a:gd name="connsiteY12" fmla="*/ 126972 h 336898"/>
                    <a:gd name="connsiteX13" fmla="*/ 5079 w 194690"/>
                    <a:gd name="connsiteY13" fmla="*/ 331820 h 336898"/>
                    <a:gd name="connsiteX14" fmla="*/ 194690 w 194690"/>
                    <a:gd name="connsiteY14" fmla="*/ 208234 h 336898"/>
                    <a:gd name="connsiteX15" fmla="*/ 192998 w 194690"/>
                    <a:gd name="connsiteY15" fmla="*/ 3386 h 336898"/>
                    <a:gd name="connsiteX16" fmla="*/ 3386 w 194690"/>
                    <a:gd name="connsiteY16" fmla="*/ 126972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6" y="336899"/>
                      </a:moveTo>
                      <a:cubicBezTo>
                        <a:pt x="3386" y="336899"/>
                        <a:pt x="3386" y="336899"/>
                        <a:pt x="3386" y="336899"/>
                      </a:cubicBezTo>
                      <a:cubicBezTo>
                        <a:pt x="1694" y="335205"/>
                        <a:pt x="1694" y="335205"/>
                        <a:pt x="3386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6" y="336899"/>
                      </a:lnTo>
                      <a:cubicBezTo>
                        <a:pt x="3386" y="336899"/>
                        <a:pt x="3386" y="336899"/>
                        <a:pt x="3386" y="336899"/>
                      </a:cubicBezTo>
                      <a:close/>
                      <a:moveTo>
                        <a:pt x="3386" y="126972"/>
                      </a:moveTo>
                      <a:lnTo>
                        <a:pt x="5079" y="331820"/>
                      </a:lnTo>
                      <a:lnTo>
                        <a:pt x="194690" y="20823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7488643" y="6233048"/>
                  <a:ext cx="461754" cy="259022"/>
                </a:xfrm>
                <a:custGeom>
                  <a:avLst/>
                  <a:gdLst>
                    <a:gd name="connsiteX0" fmla="*/ 460485 w 461754"/>
                    <a:gd name="connsiteY0" fmla="*/ 259022 h 259022"/>
                    <a:gd name="connsiteX1" fmla="*/ 460485 w 461754"/>
                    <a:gd name="connsiteY1" fmla="*/ 259022 h 259022"/>
                    <a:gd name="connsiteX2" fmla="*/ 3386 w 461754"/>
                    <a:gd name="connsiteY2" fmla="*/ 211620 h 259022"/>
                    <a:gd name="connsiteX3" fmla="*/ 1694 w 461754"/>
                    <a:gd name="connsiteY3" fmla="*/ 209927 h 259022"/>
                    <a:gd name="connsiteX4" fmla="*/ 0 w 461754"/>
                    <a:gd name="connsiteY4" fmla="*/ 1693 h 259022"/>
                    <a:gd name="connsiteX5" fmla="*/ 0 w 461754"/>
                    <a:gd name="connsiteY5" fmla="*/ 0 h 259022"/>
                    <a:gd name="connsiteX6" fmla="*/ 1694 w 461754"/>
                    <a:gd name="connsiteY6" fmla="*/ 0 h 259022"/>
                    <a:gd name="connsiteX7" fmla="*/ 458792 w 461754"/>
                    <a:gd name="connsiteY7" fmla="*/ 47403 h 259022"/>
                    <a:gd name="connsiteX8" fmla="*/ 460485 w 461754"/>
                    <a:gd name="connsiteY8" fmla="*/ 49096 h 259022"/>
                    <a:gd name="connsiteX9" fmla="*/ 460485 w 461754"/>
                    <a:gd name="connsiteY9" fmla="*/ 259022 h 259022"/>
                    <a:gd name="connsiteX10" fmla="*/ 460485 w 461754"/>
                    <a:gd name="connsiteY10" fmla="*/ 259022 h 259022"/>
                    <a:gd name="connsiteX11" fmla="*/ 460485 w 461754"/>
                    <a:gd name="connsiteY11" fmla="*/ 259022 h 259022"/>
                    <a:gd name="connsiteX12" fmla="*/ 3386 w 461754"/>
                    <a:gd name="connsiteY12" fmla="*/ 208234 h 259022"/>
                    <a:gd name="connsiteX13" fmla="*/ 458792 w 461754"/>
                    <a:gd name="connsiteY13" fmla="*/ 255636 h 259022"/>
                    <a:gd name="connsiteX14" fmla="*/ 457099 w 461754"/>
                    <a:gd name="connsiteY14" fmla="*/ 50789 h 259022"/>
                    <a:gd name="connsiteX15" fmla="*/ 1694 w 461754"/>
                    <a:gd name="connsiteY15" fmla="*/ 3386 h 259022"/>
                    <a:gd name="connsiteX16" fmla="*/ 3386 w 461754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259022">
                      <a:moveTo>
                        <a:pt x="460485" y="259022"/>
                      </a:moveTo>
                      <a:cubicBezTo>
                        <a:pt x="460485" y="259022"/>
                        <a:pt x="460485" y="259022"/>
                        <a:pt x="460485" y="259022"/>
                      </a:cubicBezTo>
                      <a:lnTo>
                        <a:pt x="3386" y="211620"/>
                      </a:lnTo>
                      <a:cubicBezTo>
                        <a:pt x="3386" y="211620"/>
                        <a:pt x="1694" y="211620"/>
                        <a:pt x="1694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259022"/>
                      </a:lnTo>
                      <a:cubicBezTo>
                        <a:pt x="462177" y="257329"/>
                        <a:pt x="462177" y="257329"/>
                        <a:pt x="460485" y="259022"/>
                      </a:cubicBezTo>
                      <a:cubicBezTo>
                        <a:pt x="460485" y="259022"/>
                        <a:pt x="460485" y="259022"/>
                        <a:pt x="460485" y="259022"/>
                      </a:cubicBezTo>
                      <a:close/>
                      <a:moveTo>
                        <a:pt x="3386" y="208234"/>
                      </a:moveTo>
                      <a:lnTo>
                        <a:pt x="458792" y="255636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7488643" y="6107769"/>
                  <a:ext cx="651788" cy="176068"/>
                </a:xfrm>
                <a:custGeom>
                  <a:avLst/>
                  <a:gdLst>
                    <a:gd name="connsiteX0" fmla="*/ 458792 w 651788"/>
                    <a:gd name="connsiteY0" fmla="*/ 176068 h 176068"/>
                    <a:gd name="connsiteX1" fmla="*/ 458792 w 651788"/>
                    <a:gd name="connsiteY1" fmla="*/ 176068 h 176068"/>
                    <a:gd name="connsiteX2" fmla="*/ 1694 w 651788"/>
                    <a:gd name="connsiteY2" fmla="*/ 128665 h 176068"/>
                    <a:gd name="connsiteX3" fmla="*/ 0 w 651788"/>
                    <a:gd name="connsiteY3" fmla="*/ 126972 h 176068"/>
                    <a:gd name="connsiteX4" fmla="*/ 0 w 651788"/>
                    <a:gd name="connsiteY4" fmla="*/ 125279 h 176068"/>
                    <a:gd name="connsiteX5" fmla="*/ 191304 w 651788"/>
                    <a:gd name="connsiteY5" fmla="*/ 0 h 176068"/>
                    <a:gd name="connsiteX6" fmla="*/ 192998 w 651788"/>
                    <a:gd name="connsiteY6" fmla="*/ 0 h 176068"/>
                    <a:gd name="connsiteX7" fmla="*/ 650096 w 651788"/>
                    <a:gd name="connsiteY7" fmla="*/ 47403 h 176068"/>
                    <a:gd name="connsiteX8" fmla="*/ 651789 w 651788"/>
                    <a:gd name="connsiteY8" fmla="*/ 49096 h 176068"/>
                    <a:gd name="connsiteX9" fmla="*/ 651789 w 651788"/>
                    <a:gd name="connsiteY9" fmla="*/ 50789 h 176068"/>
                    <a:gd name="connsiteX10" fmla="*/ 458792 w 651788"/>
                    <a:gd name="connsiteY10" fmla="*/ 176068 h 176068"/>
                    <a:gd name="connsiteX11" fmla="*/ 458792 w 651788"/>
                    <a:gd name="connsiteY11" fmla="*/ 176068 h 176068"/>
                    <a:gd name="connsiteX12" fmla="*/ 5079 w 651788"/>
                    <a:gd name="connsiteY12" fmla="*/ 125279 h 176068"/>
                    <a:gd name="connsiteX13" fmla="*/ 458792 w 651788"/>
                    <a:gd name="connsiteY13" fmla="*/ 172682 h 176068"/>
                    <a:gd name="connsiteX14" fmla="*/ 646710 w 651788"/>
                    <a:gd name="connsiteY14" fmla="*/ 49096 h 176068"/>
                    <a:gd name="connsiteX15" fmla="*/ 192998 w 651788"/>
                    <a:gd name="connsiteY15" fmla="*/ 1693 h 176068"/>
                    <a:gd name="connsiteX16" fmla="*/ 5079 w 651788"/>
                    <a:gd name="connsiteY16" fmla="*/ 125279 h 17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8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79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" name="图形 7"/>
            <p:cNvGrpSpPr/>
            <p:nvPr/>
          </p:nvGrpSpPr>
          <p:grpSpPr>
            <a:xfrm>
              <a:off x="2518796" y="6403172"/>
              <a:ext cx="651788" cy="259022"/>
              <a:chOff x="7779832" y="6390493"/>
              <a:chExt cx="651788" cy="259022"/>
            </a:xfrm>
          </p:grpSpPr>
          <p:sp>
            <p:nvSpPr>
              <p:cNvPr id="70" name="任意多边形: 形状 69"/>
              <p:cNvSpPr/>
              <p:nvPr/>
            </p:nvSpPr>
            <p:spPr>
              <a:xfrm>
                <a:off x="8238623" y="6439589"/>
                <a:ext cx="191305" cy="208234"/>
              </a:xfrm>
              <a:custGeom>
                <a:avLst/>
                <a:gdLst>
                  <a:gd name="connsiteX0" fmla="*/ 191305 w 191305"/>
                  <a:gd name="connsiteY0" fmla="*/ 0 h 208234"/>
                  <a:gd name="connsiteX1" fmla="*/ 191305 w 191305"/>
                  <a:gd name="connsiteY1" fmla="*/ 82955 h 208234"/>
                  <a:gd name="connsiteX2" fmla="*/ 0 w 191305"/>
                  <a:gd name="connsiteY2" fmla="*/ 208234 h 208234"/>
                  <a:gd name="connsiteX3" fmla="*/ 0 w 191305"/>
                  <a:gd name="connsiteY3" fmla="*/ 126972 h 2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5" h="208234">
                    <a:moveTo>
                      <a:pt x="191305" y="0"/>
                    </a:moveTo>
                    <a:lnTo>
                      <a:pt x="191305" y="82955"/>
                    </a:lnTo>
                    <a:lnTo>
                      <a:pt x="0" y="20823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81525" y="6517465"/>
                <a:ext cx="457098" cy="130357"/>
              </a:xfrm>
              <a:custGeom>
                <a:avLst/>
                <a:gdLst>
                  <a:gd name="connsiteX0" fmla="*/ 457099 w 457098"/>
                  <a:gd name="connsiteY0" fmla="*/ 49096 h 130357"/>
                  <a:gd name="connsiteX1" fmla="*/ 457099 w 457098"/>
                  <a:gd name="connsiteY1" fmla="*/ 130358 h 130357"/>
                  <a:gd name="connsiteX2" fmla="*/ 0 w 457098"/>
                  <a:gd name="connsiteY2" fmla="*/ 82955 h 130357"/>
                  <a:gd name="connsiteX3" fmla="*/ 0 w 457098"/>
                  <a:gd name="connsiteY3" fmla="*/ 0 h 13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30357">
                    <a:moveTo>
                      <a:pt x="457099" y="49096"/>
                    </a:moveTo>
                    <a:lnTo>
                      <a:pt x="457099" y="130358"/>
                    </a:lnTo>
                    <a:lnTo>
                      <a:pt x="0" y="8295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7781525" y="6392186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5279 h 174374"/>
                  <a:gd name="connsiteX2" fmla="*/ 457099 w 648403"/>
                  <a:gd name="connsiteY2" fmla="*/ 174374 h 174374"/>
                  <a:gd name="connsiteX3" fmla="*/ 648404 w 648403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3" name="图形 7"/>
              <p:cNvGrpSpPr/>
              <p:nvPr/>
            </p:nvGrpSpPr>
            <p:grpSpPr>
              <a:xfrm>
                <a:off x="7779832" y="6390493"/>
                <a:ext cx="651788" cy="259022"/>
                <a:chOff x="7779832" y="6390493"/>
                <a:chExt cx="651788" cy="259022"/>
              </a:xfrm>
              <a:solidFill>
                <a:srgbClr val="F2F2F2"/>
              </a:solidFill>
            </p:grpSpPr>
            <p:sp>
              <p:nvSpPr>
                <p:cNvPr id="74" name="任意多边形: 形状 73"/>
                <p:cNvSpPr/>
                <p:nvPr/>
              </p:nvSpPr>
              <p:spPr>
                <a:xfrm>
                  <a:off x="8236931" y="6439589"/>
                  <a:ext cx="192997" cy="209926"/>
                </a:xfrm>
                <a:custGeom>
                  <a:avLst/>
                  <a:gdLst>
                    <a:gd name="connsiteX0" fmla="*/ 1693 w 192997"/>
                    <a:gd name="connsiteY0" fmla="*/ 209927 h 209926"/>
                    <a:gd name="connsiteX1" fmla="*/ 1693 w 192997"/>
                    <a:gd name="connsiteY1" fmla="*/ 209927 h 209926"/>
                    <a:gd name="connsiteX2" fmla="*/ 1693 w 192997"/>
                    <a:gd name="connsiteY2" fmla="*/ 209927 h 209926"/>
                    <a:gd name="connsiteX3" fmla="*/ 0 w 192997"/>
                    <a:gd name="connsiteY3" fmla="*/ 126972 h 209926"/>
                    <a:gd name="connsiteX4" fmla="*/ 0 w 192997"/>
                    <a:gd name="connsiteY4" fmla="*/ 125279 h 209926"/>
                    <a:gd name="connsiteX5" fmla="*/ 191304 w 192997"/>
                    <a:gd name="connsiteY5" fmla="*/ 0 h 209926"/>
                    <a:gd name="connsiteX6" fmla="*/ 192998 w 192997"/>
                    <a:gd name="connsiteY6" fmla="*/ 0 h 209926"/>
                    <a:gd name="connsiteX7" fmla="*/ 192998 w 192997"/>
                    <a:gd name="connsiteY7" fmla="*/ 1693 h 209926"/>
                    <a:gd name="connsiteX8" fmla="*/ 192998 w 192997"/>
                    <a:gd name="connsiteY8" fmla="*/ 84648 h 209926"/>
                    <a:gd name="connsiteX9" fmla="*/ 192998 w 192997"/>
                    <a:gd name="connsiteY9" fmla="*/ 86341 h 209926"/>
                    <a:gd name="connsiteX10" fmla="*/ 1693 w 192997"/>
                    <a:gd name="connsiteY10" fmla="*/ 209927 h 209926"/>
                    <a:gd name="connsiteX11" fmla="*/ 1693 w 192997"/>
                    <a:gd name="connsiteY11" fmla="*/ 209927 h 209926"/>
                    <a:gd name="connsiteX12" fmla="*/ 3386 w 192997"/>
                    <a:gd name="connsiteY12" fmla="*/ 126972 h 209926"/>
                    <a:gd name="connsiteX13" fmla="*/ 3386 w 192997"/>
                    <a:gd name="connsiteY13" fmla="*/ 206541 h 209926"/>
                    <a:gd name="connsiteX14" fmla="*/ 192998 w 192997"/>
                    <a:gd name="connsiteY14" fmla="*/ 82955 h 209926"/>
                    <a:gd name="connsiteX15" fmla="*/ 192998 w 192997"/>
                    <a:gd name="connsiteY15" fmla="*/ 3386 h 209926"/>
                    <a:gd name="connsiteX16" fmla="*/ 3386 w 192997"/>
                    <a:gd name="connsiteY16" fmla="*/ 126972 h 20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09926">
                      <a:moveTo>
                        <a:pt x="1693" y="209927"/>
                      </a:moveTo>
                      <a:cubicBezTo>
                        <a:pt x="1693" y="209927"/>
                        <a:pt x="1693" y="209927"/>
                        <a:pt x="1693" y="209927"/>
                      </a:cubicBezTo>
                      <a:cubicBezTo>
                        <a:pt x="0" y="209927"/>
                        <a:pt x="0" y="209927"/>
                        <a:pt x="1693" y="209927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84648"/>
                      </a:lnTo>
                      <a:cubicBezTo>
                        <a:pt x="192998" y="84648"/>
                        <a:pt x="192998" y="86341"/>
                        <a:pt x="192998" y="86341"/>
                      </a:cubicBezTo>
                      <a:lnTo>
                        <a:pt x="1693" y="209927"/>
                      </a:lnTo>
                      <a:cubicBezTo>
                        <a:pt x="1693" y="209927"/>
                        <a:pt x="1693" y="209927"/>
                        <a:pt x="1693" y="209927"/>
                      </a:cubicBezTo>
                      <a:close/>
                      <a:moveTo>
                        <a:pt x="3386" y="126972"/>
                      </a:moveTo>
                      <a:lnTo>
                        <a:pt x="3386" y="206541"/>
                      </a:lnTo>
                      <a:lnTo>
                        <a:pt x="192998" y="8295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7779832" y="6515772"/>
                  <a:ext cx="460484" cy="133743"/>
                </a:xfrm>
                <a:custGeom>
                  <a:avLst/>
                  <a:gdLst>
                    <a:gd name="connsiteX0" fmla="*/ 458791 w 460484"/>
                    <a:gd name="connsiteY0" fmla="*/ 133744 h 133743"/>
                    <a:gd name="connsiteX1" fmla="*/ 458791 w 460484"/>
                    <a:gd name="connsiteY1" fmla="*/ 133744 h 133743"/>
                    <a:gd name="connsiteX2" fmla="*/ 1693 w 460484"/>
                    <a:gd name="connsiteY2" fmla="*/ 86341 h 133743"/>
                    <a:gd name="connsiteX3" fmla="*/ 0 w 460484"/>
                    <a:gd name="connsiteY3" fmla="*/ 84648 h 133743"/>
                    <a:gd name="connsiteX4" fmla="*/ 0 w 460484"/>
                    <a:gd name="connsiteY4" fmla="*/ 1693 h 133743"/>
                    <a:gd name="connsiteX5" fmla="*/ 0 w 460484"/>
                    <a:gd name="connsiteY5" fmla="*/ 0 h 133743"/>
                    <a:gd name="connsiteX6" fmla="*/ 1693 w 460484"/>
                    <a:gd name="connsiteY6" fmla="*/ 0 h 133743"/>
                    <a:gd name="connsiteX7" fmla="*/ 458791 w 460484"/>
                    <a:gd name="connsiteY7" fmla="*/ 47403 h 133743"/>
                    <a:gd name="connsiteX8" fmla="*/ 460485 w 460484"/>
                    <a:gd name="connsiteY8" fmla="*/ 49096 h 133743"/>
                    <a:gd name="connsiteX9" fmla="*/ 458791 w 460484"/>
                    <a:gd name="connsiteY9" fmla="*/ 133744 h 133743"/>
                    <a:gd name="connsiteX10" fmla="*/ 458791 w 460484"/>
                    <a:gd name="connsiteY10" fmla="*/ 133744 h 133743"/>
                    <a:gd name="connsiteX11" fmla="*/ 458791 w 460484"/>
                    <a:gd name="connsiteY11" fmla="*/ 133744 h 133743"/>
                    <a:gd name="connsiteX12" fmla="*/ 3386 w 460484"/>
                    <a:gd name="connsiteY12" fmla="*/ 82955 h 133743"/>
                    <a:gd name="connsiteX13" fmla="*/ 458791 w 460484"/>
                    <a:gd name="connsiteY13" fmla="*/ 130358 h 133743"/>
                    <a:gd name="connsiteX14" fmla="*/ 458791 w 460484"/>
                    <a:gd name="connsiteY14" fmla="*/ 50789 h 133743"/>
                    <a:gd name="connsiteX15" fmla="*/ 3386 w 460484"/>
                    <a:gd name="connsiteY15" fmla="*/ 3386 h 133743"/>
                    <a:gd name="connsiteX16" fmla="*/ 3386 w 460484"/>
                    <a:gd name="connsiteY16" fmla="*/ 82955 h 1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33743">
                      <a:moveTo>
                        <a:pt x="458791" y="133744"/>
                      </a:moveTo>
                      <a:cubicBezTo>
                        <a:pt x="458791" y="133744"/>
                        <a:pt x="458791" y="133744"/>
                        <a:pt x="458791" y="133744"/>
                      </a:cubicBezTo>
                      <a:lnTo>
                        <a:pt x="1693" y="86341"/>
                      </a:lnTo>
                      <a:cubicBezTo>
                        <a:pt x="1693" y="86341"/>
                        <a:pt x="0" y="86341"/>
                        <a:pt x="0" y="8464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58791" y="133744"/>
                      </a:lnTo>
                      <a:cubicBezTo>
                        <a:pt x="460485" y="132051"/>
                        <a:pt x="460485" y="133744"/>
                        <a:pt x="458791" y="133744"/>
                      </a:cubicBezTo>
                      <a:cubicBezTo>
                        <a:pt x="458791" y="133744"/>
                        <a:pt x="458791" y="133744"/>
                        <a:pt x="458791" y="133744"/>
                      </a:cubicBezTo>
                      <a:close/>
                      <a:moveTo>
                        <a:pt x="3386" y="82955"/>
                      </a:moveTo>
                      <a:lnTo>
                        <a:pt x="458791" y="130358"/>
                      </a:lnTo>
                      <a:lnTo>
                        <a:pt x="458791" y="50789"/>
                      </a:lnTo>
                      <a:lnTo>
                        <a:pt x="3386" y="3386"/>
                      </a:lnTo>
                      <a:lnTo>
                        <a:pt x="3386" y="8295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7779832" y="6390493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4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4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图形 7"/>
            <p:cNvGrpSpPr/>
            <p:nvPr/>
          </p:nvGrpSpPr>
          <p:grpSpPr>
            <a:xfrm>
              <a:off x="1736649" y="6503057"/>
              <a:ext cx="651788" cy="199769"/>
              <a:chOff x="6997685" y="6490378"/>
              <a:chExt cx="651788" cy="199769"/>
            </a:xfrm>
          </p:grpSpPr>
          <p:sp>
            <p:nvSpPr>
              <p:cNvPr id="63" name="任意多边形: 形状 62"/>
              <p:cNvSpPr/>
              <p:nvPr/>
            </p:nvSpPr>
            <p:spPr>
              <a:xfrm>
                <a:off x="7456478" y="6539473"/>
                <a:ext cx="192996" cy="150673"/>
              </a:xfrm>
              <a:custGeom>
                <a:avLst/>
                <a:gdLst>
                  <a:gd name="connsiteX0" fmla="*/ 192997 w 192996"/>
                  <a:gd name="connsiteY0" fmla="*/ 0 h 150673"/>
                  <a:gd name="connsiteX1" fmla="*/ 192997 w 192996"/>
                  <a:gd name="connsiteY1" fmla="*/ 23702 h 150673"/>
                  <a:gd name="connsiteX2" fmla="*/ 0 w 192996"/>
                  <a:gd name="connsiteY2" fmla="*/ 150674 h 150673"/>
                  <a:gd name="connsiteX3" fmla="*/ 0 w 192996"/>
                  <a:gd name="connsiteY3" fmla="*/ 126972 h 15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50673">
                    <a:moveTo>
                      <a:pt x="192997" y="0"/>
                    </a:moveTo>
                    <a:lnTo>
                      <a:pt x="192997" y="23702"/>
                    </a:lnTo>
                    <a:lnTo>
                      <a:pt x="0" y="150674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6999379" y="6617349"/>
                <a:ext cx="457098" cy="72797"/>
              </a:xfrm>
              <a:custGeom>
                <a:avLst/>
                <a:gdLst>
                  <a:gd name="connsiteX0" fmla="*/ 457099 w 457098"/>
                  <a:gd name="connsiteY0" fmla="*/ 49096 h 72797"/>
                  <a:gd name="connsiteX1" fmla="*/ 457099 w 457098"/>
                  <a:gd name="connsiteY1" fmla="*/ 72797 h 72797"/>
                  <a:gd name="connsiteX2" fmla="*/ 0 w 457098"/>
                  <a:gd name="connsiteY2" fmla="*/ 23701 h 72797"/>
                  <a:gd name="connsiteX3" fmla="*/ 0 w 457098"/>
                  <a:gd name="connsiteY3" fmla="*/ 0 h 7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72797">
                    <a:moveTo>
                      <a:pt x="457099" y="49096"/>
                    </a:moveTo>
                    <a:lnTo>
                      <a:pt x="457099" y="72797"/>
                    </a:lnTo>
                    <a:lnTo>
                      <a:pt x="0" y="2370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6999379" y="6492071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6" name="图形 7"/>
              <p:cNvGrpSpPr/>
              <p:nvPr/>
            </p:nvGrpSpPr>
            <p:grpSpPr>
              <a:xfrm>
                <a:off x="6997685" y="6490378"/>
                <a:ext cx="651788" cy="199769"/>
                <a:chOff x="6997685" y="6490378"/>
                <a:chExt cx="651788" cy="199769"/>
              </a:xfrm>
              <a:solidFill>
                <a:srgbClr val="F2F2F2"/>
              </a:solidFill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7454784" y="6537781"/>
                  <a:ext cx="192997" cy="152366"/>
                </a:xfrm>
                <a:custGeom>
                  <a:avLst/>
                  <a:gdLst>
                    <a:gd name="connsiteX0" fmla="*/ 1694 w 192997"/>
                    <a:gd name="connsiteY0" fmla="*/ 152366 h 152366"/>
                    <a:gd name="connsiteX1" fmla="*/ 1694 w 192997"/>
                    <a:gd name="connsiteY1" fmla="*/ 152366 h 152366"/>
                    <a:gd name="connsiteX2" fmla="*/ 1694 w 192997"/>
                    <a:gd name="connsiteY2" fmla="*/ 152366 h 152366"/>
                    <a:gd name="connsiteX3" fmla="*/ 0 w 192997"/>
                    <a:gd name="connsiteY3" fmla="*/ 126972 h 152366"/>
                    <a:gd name="connsiteX4" fmla="*/ 0 w 192997"/>
                    <a:gd name="connsiteY4" fmla="*/ 125279 h 152366"/>
                    <a:gd name="connsiteX5" fmla="*/ 191304 w 192997"/>
                    <a:gd name="connsiteY5" fmla="*/ 0 h 152366"/>
                    <a:gd name="connsiteX6" fmla="*/ 192998 w 192997"/>
                    <a:gd name="connsiteY6" fmla="*/ 0 h 152366"/>
                    <a:gd name="connsiteX7" fmla="*/ 192998 w 192997"/>
                    <a:gd name="connsiteY7" fmla="*/ 1693 h 152366"/>
                    <a:gd name="connsiteX8" fmla="*/ 192998 w 192997"/>
                    <a:gd name="connsiteY8" fmla="*/ 25394 h 152366"/>
                    <a:gd name="connsiteX9" fmla="*/ 192998 w 192997"/>
                    <a:gd name="connsiteY9" fmla="*/ 27087 h 152366"/>
                    <a:gd name="connsiteX10" fmla="*/ 1694 w 192997"/>
                    <a:gd name="connsiteY10" fmla="*/ 152366 h 152366"/>
                    <a:gd name="connsiteX11" fmla="*/ 1694 w 192997"/>
                    <a:gd name="connsiteY11" fmla="*/ 152366 h 152366"/>
                    <a:gd name="connsiteX12" fmla="*/ 3386 w 192997"/>
                    <a:gd name="connsiteY12" fmla="*/ 128664 h 152366"/>
                    <a:gd name="connsiteX13" fmla="*/ 3386 w 192997"/>
                    <a:gd name="connsiteY13" fmla="*/ 148980 h 152366"/>
                    <a:gd name="connsiteX14" fmla="*/ 192998 w 192997"/>
                    <a:gd name="connsiteY14" fmla="*/ 25394 h 152366"/>
                    <a:gd name="connsiteX15" fmla="*/ 192998 w 192997"/>
                    <a:gd name="connsiteY15" fmla="*/ 5079 h 152366"/>
                    <a:gd name="connsiteX16" fmla="*/ 3386 w 192997"/>
                    <a:gd name="connsiteY16" fmla="*/ 128664 h 15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52366">
                      <a:moveTo>
                        <a:pt x="1694" y="152366"/>
                      </a:moveTo>
                      <a:cubicBezTo>
                        <a:pt x="1694" y="152366"/>
                        <a:pt x="1694" y="152366"/>
                        <a:pt x="1694" y="152366"/>
                      </a:cubicBezTo>
                      <a:cubicBezTo>
                        <a:pt x="1694" y="152366"/>
                        <a:pt x="1694" y="152366"/>
                        <a:pt x="1694" y="15236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25394"/>
                      </a:lnTo>
                      <a:cubicBezTo>
                        <a:pt x="192998" y="25394"/>
                        <a:pt x="192998" y="27087"/>
                        <a:pt x="192998" y="27087"/>
                      </a:cubicBezTo>
                      <a:lnTo>
                        <a:pt x="1694" y="152366"/>
                      </a:lnTo>
                      <a:cubicBezTo>
                        <a:pt x="3386" y="152366"/>
                        <a:pt x="1694" y="152366"/>
                        <a:pt x="1694" y="152366"/>
                      </a:cubicBezTo>
                      <a:close/>
                      <a:moveTo>
                        <a:pt x="3386" y="128664"/>
                      </a:moveTo>
                      <a:lnTo>
                        <a:pt x="3386" y="148980"/>
                      </a:lnTo>
                      <a:lnTo>
                        <a:pt x="192998" y="25394"/>
                      </a:lnTo>
                      <a:lnTo>
                        <a:pt x="192998" y="5079"/>
                      </a:lnTo>
                      <a:lnTo>
                        <a:pt x="3386" y="12866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6997685" y="6615656"/>
                  <a:ext cx="460484" cy="74490"/>
                </a:xfrm>
                <a:custGeom>
                  <a:avLst/>
                  <a:gdLst>
                    <a:gd name="connsiteX0" fmla="*/ 458792 w 460484"/>
                    <a:gd name="connsiteY0" fmla="*/ 74491 h 74490"/>
                    <a:gd name="connsiteX1" fmla="*/ 458792 w 460484"/>
                    <a:gd name="connsiteY1" fmla="*/ 74491 h 74490"/>
                    <a:gd name="connsiteX2" fmla="*/ 1694 w 460484"/>
                    <a:gd name="connsiteY2" fmla="*/ 27087 h 74490"/>
                    <a:gd name="connsiteX3" fmla="*/ 0 w 460484"/>
                    <a:gd name="connsiteY3" fmla="*/ 25394 h 74490"/>
                    <a:gd name="connsiteX4" fmla="*/ 0 w 460484"/>
                    <a:gd name="connsiteY4" fmla="*/ 1693 h 74490"/>
                    <a:gd name="connsiteX5" fmla="*/ 0 w 460484"/>
                    <a:gd name="connsiteY5" fmla="*/ 0 h 74490"/>
                    <a:gd name="connsiteX6" fmla="*/ 1694 w 460484"/>
                    <a:gd name="connsiteY6" fmla="*/ 0 h 74490"/>
                    <a:gd name="connsiteX7" fmla="*/ 458792 w 460484"/>
                    <a:gd name="connsiteY7" fmla="*/ 47403 h 74490"/>
                    <a:gd name="connsiteX8" fmla="*/ 460485 w 460484"/>
                    <a:gd name="connsiteY8" fmla="*/ 49096 h 74490"/>
                    <a:gd name="connsiteX9" fmla="*/ 458792 w 460484"/>
                    <a:gd name="connsiteY9" fmla="*/ 74491 h 74490"/>
                    <a:gd name="connsiteX10" fmla="*/ 458792 w 460484"/>
                    <a:gd name="connsiteY10" fmla="*/ 74491 h 74490"/>
                    <a:gd name="connsiteX11" fmla="*/ 458792 w 460484"/>
                    <a:gd name="connsiteY11" fmla="*/ 74491 h 74490"/>
                    <a:gd name="connsiteX12" fmla="*/ 3386 w 460484"/>
                    <a:gd name="connsiteY12" fmla="*/ 25394 h 74490"/>
                    <a:gd name="connsiteX13" fmla="*/ 458792 w 460484"/>
                    <a:gd name="connsiteY13" fmla="*/ 72797 h 74490"/>
                    <a:gd name="connsiteX14" fmla="*/ 458792 w 460484"/>
                    <a:gd name="connsiteY14" fmla="*/ 50789 h 74490"/>
                    <a:gd name="connsiteX15" fmla="*/ 3386 w 460484"/>
                    <a:gd name="connsiteY15" fmla="*/ 3386 h 74490"/>
                    <a:gd name="connsiteX16" fmla="*/ 3386 w 460484"/>
                    <a:gd name="connsiteY16" fmla="*/ 25394 h 7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74490">
                      <a:moveTo>
                        <a:pt x="458792" y="74491"/>
                      </a:moveTo>
                      <a:cubicBezTo>
                        <a:pt x="458792" y="74491"/>
                        <a:pt x="458792" y="74491"/>
                        <a:pt x="458792" y="74491"/>
                      </a:cubicBezTo>
                      <a:lnTo>
                        <a:pt x="1694" y="27087"/>
                      </a:lnTo>
                      <a:cubicBezTo>
                        <a:pt x="1694" y="27087"/>
                        <a:pt x="0" y="27087"/>
                        <a:pt x="0" y="25394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74491"/>
                      </a:lnTo>
                      <a:cubicBezTo>
                        <a:pt x="460485" y="74491"/>
                        <a:pt x="460485" y="74491"/>
                        <a:pt x="458792" y="74491"/>
                      </a:cubicBezTo>
                      <a:cubicBezTo>
                        <a:pt x="460485" y="74491"/>
                        <a:pt x="460485" y="74491"/>
                        <a:pt x="458792" y="74491"/>
                      </a:cubicBezTo>
                      <a:close/>
                      <a:moveTo>
                        <a:pt x="3386" y="25394"/>
                      </a:moveTo>
                      <a:lnTo>
                        <a:pt x="458792" y="7279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2539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6997685" y="6490378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5" name="图形 7"/>
            <p:cNvGrpSpPr/>
            <p:nvPr/>
          </p:nvGrpSpPr>
          <p:grpSpPr>
            <a:xfrm>
              <a:off x="3307714" y="6183088"/>
              <a:ext cx="651788" cy="309811"/>
              <a:chOff x="8568750" y="6170409"/>
              <a:chExt cx="651788" cy="30981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9027542" y="6219504"/>
                <a:ext cx="192996" cy="259022"/>
              </a:xfrm>
              <a:custGeom>
                <a:avLst/>
                <a:gdLst>
                  <a:gd name="connsiteX0" fmla="*/ 192997 w 192996"/>
                  <a:gd name="connsiteY0" fmla="*/ 0 h 259022"/>
                  <a:gd name="connsiteX1" fmla="*/ 192997 w 192996"/>
                  <a:gd name="connsiteY1" fmla="*/ 133744 h 259022"/>
                  <a:gd name="connsiteX2" fmla="*/ 0 w 192996"/>
                  <a:gd name="connsiteY2" fmla="*/ 259023 h 259022"/>
                  <a:gd name="connsiteX3" fmla="*/ 0 w 192996"/>
                  <a:gd name="connsiteY3" fmla="*/ 125279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259022">
                    <a:moveTo>
                      <a:pt x="192997" y="0"/>
                    </a:moveTo>
                    <a:lnTo>
                      <a:pt x="192997" y="133744"/>
                    </a:lnTo>
                    <a:lnTo>
                      <a:pt x="0" y="25902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8570444" y="6297381"/>
                <a:ext cx="457098" cy="181146"/>
              </a:xfrm>
              <a:custGeom>
                <a:avLst/>
                <a:gdLst>
                  <a:gd name="connsiteX0" fmla="*/ 457099 w 457098"/>
                  <a:gd name="connsiteY0" fmla="*/ 47403 h 181146"/>
                  <a:gd name="connsiteX1" fmla="*/ 457099 w 457098"/>
                  <a:gd name="connsiteY1" fmla="*/ 181147 h 181146"/>
                  <a:gd name="connsiteX2" fmla="*/ 0 w 457098"/>
                  <a:gd name="connsiteY2" fmla="*/ 133744 h 181146"/>
                  <a:gd name="connsiteX3" fmla="*/ 0 w 457098"/>
                  <a:gd name="connsiteY3" fmla="*/ 0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81146">
                    <a:moveTo>
                      <a:pt x="457099" y="47403"/>
                    </a:moveTo>
                    <a:lnTo>
                      <a:pt x="457099" y="181147"/>
                    </a:lnTo>
                    <a:lnTo>
                      <a:pt x="0" y="1337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8570444" y="6170409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6972 h 174374"/>
                  <a:gd name="connsiteX2" fmla="*/ 457099 w 650095"/>
                  <a:gd name="connsiteY2" fmla="*/ 174374 h 174374"/>
                  <a:gd name="connsiteX3" fmla="*/ 650095 w 650095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6972"/>
                    </a:lnTo>
                    <a:lnTo>
                      <a:pt x="457099" y="174374"/>
                    </a:lnTo>
                    <a:lnTo>
                      <a:pt x="650095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9" name="图形 7"/>
              <p:cNvGrpSpPr/>
              <p:nvPr/>
            </p:nvGrpSpPr>
            <p:grpSpPr>
              <a:xfrm>
                <a:off x="8568750" y="6170409"/>
                <a:ext cx="651788" cy="309811"/>
                <a:chOff x="8568750" y="6170409"/>
                <a:chExt cx="651788" cy="309811"/>
              </a:xfrm>
              <a:solidFill>
                <a:srgbClr val="F2F2F2"/>
              </a:solidFill>
            </p:grpSpPr>
            <p:sp>
              <p:nvSpPr>
                <p:cNvPr id="60" name="任意多边形: 形状 59"/>
                <p:cNvSpPr/>
                <p:nvPr/>
              </p:nvSpPr>
              <p:spPr>
                <a:xfrm>
                  <a:off x="9025849" y="6217811"/>
                  <a:ext cx="192997" cy="262408"/>
                </a:xfrm>
                <a:custGeom>
                  <a:avLst/>
                  <a:gdLst>
                    <a:gd name="connsiteX0" fmla="*/ 1694 w 192997"/>
                    <a:gd name="connsiteY0" fmla="*/ 262408 h 262408"/>
                    <a:gd name="connsiteX1" fmla="*/ 1694 w 192997"/>
                    <a:gd name="connsiteY1" fmla="*/ 262408 h 262408"/>
                    <a:gd name="connsiteX2" fmla="*/ 1694 w 192997"/>
                    <a:gd name="connsiteY2" fmla="*/ 262408 h 262408"/>
                    <a:gd name="connsiteX3" fmla="*/ 0 w 192997"/>
                    <a:gd name="connsiteY3" fmla="*/ 126972 h 262408"/>
                    <a:gd name="connsiteX4" fmla="*/ 0 w 192997"/>
                    <a:gd name="connsiteY4" fmla="*/ 125279 h 262408"/>
                    <a:gd name="connsiteX5" fmla="*/ 191305 w 192997"/>
                    <a:gd name="connsiteY5" fmla="*/ 0 h 262408"/>
                    <a:gd name="connsiteX6" fmla="*/ 192998 w 192997"/>
                    <a:gd name="connsiteY6" fmla="*/ 0 h 262408"/>
                    <a:gd name="connsiteX7" fmla="*/ 192998 w 192997"/>
                    <a:gd name="connsiteY7" fmla="*/ 1693 h 262408"/>
                    <a:gd name="connsiteX8" fmla="*/ 192998 w 192997"/>
                    <a:gd name="connsiteY8" fmla="*/ 135437 h 262408"/>
                    <a:gd name="connsiteX9" fmla="*/ 192998 w 192997"/>
                    <a:gd name="connsiteY9" fmla="*/ 137130 h 262408"/>
                    <a:gd name="connsiteX10" fmla="*/ 1694 w 192997"/>
                    <a:gd name="connsiteY10" fmla="*/ 262408 h 262408"/>
                    <a:gd name="connsiteX11" fmla="*/ 1694 w 192997"/>
                    <a:gd name="connsiteY11" fmla="*/ 262408 h 262408"/>
                    <a:gd name="connsiteX12" fmla="*/ 3386 w 192997"/>
                    <a:gd name="connsiteY12" fmla="*/ 128665 h 262408"/>
                    <a:gd name="connsiteX13" fmla="*/ 3386 w 192997"/>
                    <a:gd name="connsiteY13" fmla="*/ 259023 h 262408"/>
                    <a:gd name="connsiteX14" fmla="*/ 192998 w 192997"/>
                    <a:gd name="connsiteY14" fmla="*/ 135437 h 262408"/>
                    <a:gd name="connsiteX15" fmla="*/ 192998 w 192997"/>
                    <a:gd name="connsiteY15" fmla="*/ 3386 h 262408"/>
                    <a:gd name="connsiteX16" fmla="*/ 3386 w 192997"/>
                    <a:gd name="connsiteY16" fmla="*/ 128665 h 26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62408">
                      <a:moveTo>
                        <a:pt x="1694" y="262408"/>
                      </a:moveTo>
                      <a:cubicBezTo>
                        <a:pt x="1694" y="262408"/>
                        <a:pt x="1694" y="262408"/>
                        <a:pt x="1694" y="262408"/>
                      </a:cubicBezTo>
                      <a:cubicBezTo>
                        <a:pt x="1694" y="262408"/>
                        <a:pt x="1694" y="262408"/>
                        <a:pt x="1694" y="262408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35437"/>
                      </a:lnTo>
                      <a:cubicBezTo>
                        <a:pt x="192998" y="135437"/>
                        <a:pt x="192998" y="137130"/>
                        <a:pt x="192998" y="137130"/>
                      </a:cubicBezTo>
                      <a:lnTo>
                        <a:pt x="1694" y="262408"/>
                      </a:lnTo>
                      <a:cubicBezTo>
                        <a:pt x="3386" y="262408"/>
                        <a:pt x="3386" y="262408"/>
                        <a:pt x="1694" y="262408"/>
                      </a:cubicBezTo>
                      <a:close/>
                      <a:moveTo>
                        <a:pt x="3386" y="128665"/>
                      </a:moveTo>
                      <a:lnTo>
                        <a:pt x="3386" y="259023"/>
                      </a:lnTo>
                      <a:lnTo>
                        <a:pt x="192998" y="135437"/>
                      </a:lnTo>
                      <a:lnTo>
                        <a:pt x="192998" y="3386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8568750" y="6295688"/>
                  <a:ext cx="460484" cy="184532"/>
                </a:xfrm>
                <a:custGeom>
                  <a:avLst/>
                  <a:gdLst>
                    <a:gd name="connsiteX0" fmla="*/ 458792 w 460484"/>
                    <a:gd name="connsiteY0" fmla="*/ 184532 h 184532"/>
                    <a:gd name="connsiteX1" fmla="*/ 458792 w 460484"/>
                    <a:gd name="connsiteY1" fmla="*/ 184532 h 184532"/>
                    <a:gd name="connsiteX2" fmla="*/ 1694 w 460484"/>
                    <a:gd name="connsiteY2" fmla="*/ 137130 h 184532"/>
                    <a:gd name="connsiteX3" fmla="*/ 0 w 460484"/>
                    <a:gd name="connsiteY3" fmla="*/ 135437 h 184532"/>
                    <a:gd name="connsiteX4" fmla="*/ 0 w 460484"/>
                    <a:gd name="connsiteY4" fmla="*/ 1693 h 184532"/>
                    <a:gd name="connsiteX5" fmla="*/ 0 w 460484"/>
                    <a:gd name="connsiteY5" fmla="*/ 0 h 184532"/>
                    <a:gd name="connsiteX6" fmla="*/ 1694 w 460484"/>
                    <a:gd name="connsiteY6" fmla="*/ 0 h 184532"/>
                    <a:gd name="connsiteX7" fmla="*/ 458792 w 460484"/>
                    <a:gd name="connsiteY7" fmla="*/ 47403 h 184532"/>
                    <a:gd name="connsiteX8" fmla="*/ 460485 w 460484"/>
                    <a:gd name="connsiteY8" fmla="*/ 49096 h 184532"/>
                    <a:gd name="connsiteX9" fmla="*/ 458792 w 460484"/>
                    <a:gd name="connsiteY9" fmla="*/ 184532 h 184532"/>
                    <a:gd name="connsiteX10" fmla="*/ 458792 w 460484"/>
                    <a:gd name="connsiteY10" fmla="*/ 184532 h 184532"/>
                    <a:gd name="connsiteX11" fmla="*/ 458792 w 460484"/>
                    <a:gd name="connsiteY11" fmla="*/ 184532 h 184532"/>
                    <a:gd name="connsiteX12" fmla="*/ 3386 w 460484"/>
                    <a:gd name="connsiteY12" fmla="*/ 133744 h 184532"/>
                    <a:gd name="connsiteX13" fmla="*/ 458792 w 460484"/>
                    <a:gd name="connsiteY13" fmla="*/ 181147 h 184532"/>
                    <a:gd name="connsiteX14" fmla="*/ 458792 w 460484"/>
                    <a:gd name="connsiteY14" fmla="*/ 49096 h 184532"/>
                    <a:gd name="connsiteX15" fmla="*/ 3386 w 460484"/>
                    <a:gd name="connsiteY15" fmla="*/ 1693 h 184532"/>
                    <a:gd name="connsiteX16" fmla="*/ 3386 w 460484"/>
                    <a:gd name="connsiteY16" fmla="*/ 133744 h 18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84532">
                      <a:moveTo>
                        <a:pt x="458792" y="184532"/>
                      </a:moveTo>
                      <a:cubicBezTo>
                        <a:pt x="458792" y="184532"/>
                        <a:pt x="458792" y="184532"/>
                        <a:pt x="458792" y="184532"/>
                      </a:cubicBezTo>
                      <a:lnTo>
                        <a:pt x="1694" y="137130"/>
                      </a:lnTo>
                      <a:cubicBezTo>
                        <a:pt x="1694" y="137130"/>
                        <a:pt x="0" y="137130"/>
                        <a:pt x="0" y="1354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84532"/>
                      </a:lnTo>
                      <a:cubicBezTo>
                        <a:pt x="460485" y="184532"/>
                        <a:pt x="460485" y="184532"/>
                        <a:pt x="458792" y="184532"/>
                      </a:cubicBezTo>
                      <a:cubicBezTo>
                        <a:pt x="460485" y="184532"/>
                        <a:pt x="460485" y="184532"/>
                        <a:pt x="458792" y="184532"/>
                      </a:cubicBezTo>
                      <a:close/>
                      <a:moveTo>
                        <a:pt x="3386" y="133744"/>
                      </a:moveTo>
                      <a:lnTo>
                        <a:pt x="458792" y="181147"/>
                      </a:lnTo>
                      <a:lnTo>
                        <a:pt x="458792" y="49096"/>
                      </a:lnTo>
                      <a:lnTo>
                        <a:pt x="3386" y="1693"/>
                      </a:lnTo>
                      <a:lnTo>
                        <a:pt x="3386" y="1337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8568750" y="617040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54" name="文本框 153"/>
          <p:cNvSpPr txBox="1"/>
          <p:nvPr/>
        </p:nvSpPr>
        <p:spPr>
          <a:xfrm>
            <a:off x="633345" y="2389890"/>
            <a:ext cx="4380339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为了最终演示发布的良好效果，简单阐述观点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572848" y="305659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600" dirty="0">
                <a:solidFill>
                  <a:schemeClr val="accent1"/>
                </a:solidFill>
              </a:rPr>
              <a:t>02.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1137770" y="3066165"/>
            <a:ext cx="3347144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请您尽量言简意赅的阐述您的观点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572848" y="374239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600" dirty="0">
                <a:solidFill>
                  <a:schemeClr val="accent1"/>
                </a:solidFill>
              </a:rPr>
              <a:t>03.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137770" y="3751965"/>
            <a:ext cx="2962636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简单阐述您的观点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72848" y="4440225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600" dirty="0">
                <a:solidFill>
                  <a:schemeClr val="accent1"/>
                </a:solidFill>
              </a:rPr>
              <a:t>04.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137770" y="4449796"/>
            <a:ext cx="2962636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简单阐述您的观点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572848" y="5162120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600" dirty="0">
                <a:solidFill>
                  <a:schemeClr val="accent1"/>
                </a:solidFill>
              </a:rPr>
              <a:t>05.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989456" y="5171691"/>
            <a:ext cx="3510554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为了最终演示发布的良好效果，简单阐述观点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572848" y="5871983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600" dirty="0">
                <a:solidFill>
                  <a:schemeClr val="accent1"/>
                </a:solidFill>
              </a:rPr>
              <a:t>06.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989456" y="5881554"/>
            <a:ext cx="3510554" cy="31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为了最终演示发布的良好效果，简单阐述观点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851126" y="2220241"/>
            <a:ext cx="4171614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此处添加</a:t>
            </a:r>
            <a:endParaRPr lang="en-US" altLang="zh-CN" sz="28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  <a:p>
            <a:r>
              <a:rPr lang="zh-CN" altLang="en-US" sz="2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你的</a:t>
            </a:r>
            <a:endParaRPr lang="en-US" altLang="zh-CN" sz="28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  <a:p>
            <a:r>
              <a:rPr lang="zh-CN" altLang="en-US" sz="28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标题内容</a:t>
            </a:r>
            <a:endParaRPr lang="zh-CN" altLang="en-US" sz="28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5061010" y="3833926"/>
            <a:ext cx="2407385" cy="714428"/>
            <a:chOff x="11179533" y="-1345631"/>
            <a:chExt cx="2407385" cy="714428"/>
          </a:xfrm>
        </p:grpSpPr>
        <p:grpSp>
          <p:nvGrpSpPr>
            <p:cNvPr id="169" name="图形 7"/>
            <p:cNvGrpSpPr/>
            <p:nvPr/>
          </p:nvGrpSpPr>
          <p:grpSpPr>
            <a:xfrm>
              <a:off x="11922742" y="-1117082"/>
              <a:ext cx="651788" cy="306425"/>
              <a:chOff x="4224621" y="4985338"/>
              <a:chExt cx="651788" cy="306425"/>
            </a:xfrm>
          </p:grpSpPr>
          <p:sp>
            <p:nvSpPr>
              <p:cNvPr id="210" name="任意多边形: 形状 209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13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214" name="任意多边形: 形状 213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0" name="图形 7"/>
            <p:cNvGrpSpPr/>
            <p:nvPr/>
          </p:nvGrpSpPr>
          <p:grpSpPr>
            <a:xfrm>
              <a:off x="11179533" y="-983338"/>
              <a:ext cx="651788" cy="221777"/>
              <a:chOff x="3481412" y="5119082"/>
              <a:chExt cx="651788" cy="221777"/>
            </a:xfrm>
          </p:grpSpPr>
          <p:sp>
            <p:nvSpPr>
              <p:cNvPr id="203" name="任意多边形: 形状 202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6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207" name="任意多边形: 形状 206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8" name="任意多边形: 形状 207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9" name="任意多边形: 形状 208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1" name="图形 7"/>
            <p:cNvGrpSpPr/>
            <p:nvPr/>
          </p:nvGrpSpPr>
          <p:grpSpPr>
            <a:xfrm>
              <a:off x="12935130" y="-1345631"/>
              <a:ext cx="651788" cy="550211"/>
              <a:chOff x="5237009" y="4756789"/>
              <a:chExt cx="651788" cy="550211"/>
            </a:xfrm>
          </p:grpSpPr>
          <p:sp>
            <p:nvSpPr>
              <p:cNvPr id="196" name="任意多边形: 形状 195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9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200" name="任意多边形: 形状 199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1" name="任意多边形: 形状 200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2" name="任意多边形: 形状 201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2" name="图形 7"/>
            <p:cNvGrpSpPr/>
            <p:nvPr/>
          </p:nvGrpSpPr>
          <p:grpSpPr>
            <a:xfrm>
              <a:off x="12437401" y="-1164485"/>
              <a:ext cx="651788" cy="375836"/>
              <a:chOff x="4739280" y="4937935"/>
              <a:chExt cx="651788" cy="375836"/>
            </a:xfrm>
          </p:grpSpPr>
          <p:sp>
            <p:nvSpPr>
              <p:cNvPr id="189" name="任意多边形: 形状 188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92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193" name="任意多边形: 形状 192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4" name="任意多边形: 形状 193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5" name="任意多边形: 形状 194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3" name="图形 7"/>
            <p:cNvGrpSpPr/>
            <p:nvPr/>
          </p:nvGrpSpPr>
          <p:grpSpPr>
            <a:xfrm>
              <a:off x="11822857" y="-861445"/>
              <a:ext cx="651788" cy="230242"/>
              <a:chOff x="4124736" y="5240975"/>
              <a:chExt cx="651788" cy="230242"/>
            </a:xfrm>
          </p:grpSpPr>
          <p:sp>
            <p:nvSpPr>
              <p:cNvPr id="182" name="任意多边形: 形状 181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5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186" name="任意多边形: 形状 185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7" name="任意多边形: 形状 186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8" name="任意多边形: 形状 187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4" name="图形 7"/>
            <p:cNvGrpSpPr/>
            <p:nvPr/>
          </p:nvGrpSpPr>
          <p:grpSpPr>
            <a:xfrm>
              <a:off x="12770913" y="-944400"/>
              <a:ext cx="651788" cy="292881"/>
              <a:chOff x="5072792" y="5158020"/>
              <a:chExt cx="651788" cy="292881"/>
            </a:xfrm>
          </p:grpSpPr>
          <p:sp>
            <p:nvSpPr>
              <p:cNvPr id="175" name="任意多边形: 形状 174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8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179" name="任意多边形: 形状 178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" name="任意多边形: 形状 179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任意多边形: 形状 180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9" name="图片 28" descr="图片包含 游戏机&#10;&#10;描述已自动生成"/>
          <p:cNvPicPr>
            <a:picLocks noChangeAspect="1"/>
          </p:cNvPicPr>
          <p:nvPr/>
        </p:nvPicPr>
        <p:blipFill>
          <a:blip r:embed="rId2" cstate="print"/>
          <a:srcRect l="36092" t="20498" r="23369" b="23967"/>
          <a:stretch>
            <a:fillRect/>
          </a:stretch>
        </p:blipFill>
        <p:spPr>
          <a:xfrm>
            <a:off x="4776206" y="4771571"/>
            <a:ext cx="2081605" cy="1590855"/>
          </a:xfrm>
          <a:custGeom>
            <a:avLst/>
            <a:gdLst>
              <a:gd name="connsiteX0" fmla="*/ 0 w 2081605"/>
              <a:gd name="connsiteY0" fmla="*/ 0 h 1590855"/>
              <a:gd name="connsiteX1" fmla="*/ 2081605 w 2081605"/>
              <a:gd name="connsiteY1" fmla="*/ 0 h 1590855"/>
              <a:gd name="connsiteX2" fmla="*/ 2081605 w 2081605"/>
              <a:gd name="connsiteY2" fmla="*/ 1590855 h 1590855"/>
              <a:gd name="connsiteX3" fmla="*/ 0 w 2081605"/>
              <a:gd name="connsiteY3" fmla="*/ 1590855 h 15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605" h="1590855">
                <a:moveTo>
                  <a:pt x="0" y="0"/>
                </a:moveTo>
                <a:lnTo>
                  <a:pt x="2081605" y="0"/>
                </a:lnTo>
                <a:lnTo>
                  <a:pt x="2081605" y="1590855"/>
                </a:lnTo>
                <a:lnTo>
                  <a:pt x="0" y="1590855"/>
                </a:lnTo>
                <a:close/>
              </a:path>
            </a:pathLst>
          </a:custGeom>
        </p:spPr>
      </p:pic>
      <p:pic>
        <p:nvPicPr>
          <p:cNvPr id="34" name="图片 33" descr="亮着灯的店铺&#10;&#10;中度可信度描述已自动生成"/>
          <p:cNvPicPr>
            <a:picLocks noChangeAspect="1"/>
          </p:cNvPicPr>
          <p:nvPr/>
        </p:nvPicPr>
        <p:blipFill rotWithShape="1">
          <a:blip r:embed="rId3" cstate="print"/>
          <a:srcRect l="11048" t="15299" r="18420" b="3885"/>
          <a:stretch>
            <a:fillRect/>
          </a:stretch>
        </p:blipFill>
        <p:spPr>
          <a:xfrm>
            <a:off x="9491808" y="4771572"/>
            <a:ext cx="2081605" cy="1590855"/>
          </a:xfrm>
          <a:custGeom>
            <a:avLst/>
            <a:gdLst>
              <a:gd name="connsiteX0" fmla="*/ 0 w 2081605"/>
              <a:gd name="connsiteY0" fmla="*/ 0 h 1590855"/>
              <a:gd name="connsiteX1" fmla="*/ 2081605 w 2081605"/>
              <a:gd name="connsiteY1" fmla="*/ 0 h 1590855"/>
              <a:gd name="connsiteX2" fmla="*/ 2081605 w 2081605"/>
              <a:gd name="connsiteY2" fmla="*/ 1590855 h 1590855"/>
              <a:gd name="connsiteX3" fmla="*/ 0 w 2081605"/>
              <a:gd name="connsiteY3" fmla="*/ 1590855 h 15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605" h="1590855">
                <a:moveTo>
                  <a:pt x="0" y="0"/>
                </a:moveTo>
                <a:lnTo>
                  <a:pt x="2081605" y="0"/>
                </a:lnTo>
                <a:lnTo>
                  <a:pt x="2081605" y="1590855"/>
                </a:lnTo>
                <a:lnTo>
                  <a:pt x="0" y="1590855"/>
                </a:lnTo>
                <a:close/>
              </a:path>
            </a:pathLst>
          </a:custGeom>
        </p:spPr>
      </p:pic>
      <p:pic>
        <p:nvPicPr>
          <p:cNvPr id="33" name="图片 32" descr="夜晚开着灯的高楼大厦&#10;&#10;中度可信度描述已自动生成"/>
          <p:cNvPicPr>
            <a:picLocks noChangeAspect="1"/>
          </p:cNvPicPr>
          <p:nvPr/>
        </p:nvPicPr>
        <p:blipFill>
          <a:blip r:embed="rId4" cstate="print"/>
          <a:srcRect l="35056" t="34419" r="16902" b="10502"/>
          <a:stretch>
            <a:fillRect/>
          </a:stretch>
        </p:blipFill>
        <p:spPr>
          <a:xfrm>
            <a:off x="7134007" y="4771572"/>
            <a:ext cx="2081605" cy="1590855"/>
          </a:xfrm>
          <a:custGeom>
            <a:avLst/>
            <a:gdLst>
              <a:gd name="connsiteX0" fmla="*/ 0 w 2081605"/>
              <a:gd name="connsiteY0" fmla="*/ 0 h 1590855"/>
              <a:gd name="connsiteX1" fmla="*/ 2081605 w 2081605"/>
              <a:gd name="connsiteY1" fmla="*/ 0 h 1590855"/>
              <a:gd name="connsiteX2" fmla="*/ 2081605 w 2081605"/>
              <a:gd name="connsiteY2" fmla="*/ 1590855 h 1590855"/>
              <a:gd name="connsiteX3" fmla="*/ 0 w 2081605"/>
              <a:gd name="connsiteY3" fmla="*/ 1590855 h 159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605" h="1590855">
                <a:moveTo>
                  <a:pt x="0" y="0"/>
                </a:moveTo>
                <a:lnTo>
                  <a:pt x="2081605" y="0"/>
                </a:lnTo>
                <a:lnTo>
                  <a:pt x="2081605" y="1590855"/>
                </a:lnTo>
                <a:lnTo>
                  <a:pt x="0" y="1590855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6"/>
          <p:cNvSpPr txBox="1"/>
          <p:nvPr>
            <p:custDataLst>
              <p:tags r:id="rId5"/>
            </p:custDataLst>
          </p:nvPr>
        </p:nvSpPr>
        <p:spPr>
          <a:xfrm>
            <a:off x="525486" y="942054"/>
            <a:ext cx="720237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财务预期</a:t>
            </a:r>
            <a:endParaRPr lang="zh-CN" altLang="en-US" sz="3200" dirty="0">
              <a:gradFill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组合 254"/>
          <p:cNvGrpSpPr/>
          <p:nvPr/>
        </p:nvGrpSpPr>
        <p:grpSpPr>
          <a:xfrm>
            <a:off x="3034226" y="1315844"/>
            <a:ext cx="7049606" cy="6408310"/>
            <a:chOff x="2588176" y="900072"/>
            <a:chExt cx="8083541" cy="7348189"/>
          </a:xfrm>
        </p:grpSpPr>
        <p:pic>
          <p:nvPicPr>
            <p:cNvPr id="253" name="图片 252"/>
            <p:cNvPicPr>
              <a:picLocks noChangeAspect="1"/>
            </p:cNvPicPr>
            <p:nvPr/>
          </p:nvPicPr>
          <p:blipFill>
            <a:blip r:embed="rId1">
              <a:alphaModFix amt="57000"/>
            </a:blip>
            <a:stretch>
              <a:fillRect/>
            </a:stretch>
          </p:blipFill>
          <p:spPr>
            <a:xfrm>
              <a:off x="3330804" y="900072"/>
              <a:ext cx="7340913" cy="7348189"/>
            </a:xfrm>
            <a:prstGeom prst="rect">
              <a:avLst/>
            </a:prstGeom>
          </p:spPr>
        </p:pic>
        <p:pic>
          <p:nvPicPr>
            <p:cNvPr id="254" name="图片 253"/>
            <p:cNvPicPr>
              <a:picLocks noChangeAspect="1"/>
            </p:cNvPicPr>
            <p:nvPr/>
          </p:nvPicPr>
          <p:blipFill>
            <a:blip r:embed="rId2">
              <a:alphaModFix amt="67000"/>
            </a:blip>
            <a:stretch>
              <a:fillRect/>
            </a:stretch>
          </p:blipFill>
          <p:spPr>
            <a:xfrm>
              <a:off x="2588176" y="961866"/>
              <a:ext cx="5651482" cy="5645385"/>
            </a:xfrm>
            <a:prstGeom prst="rect">
              <a:avLst/>
            </a:prstGeom>
            <a:effectLst>
              <a:softEdge rad="1270000"/>
            </a:effectLst>
          </p:spPr>
        </p:pic>
      </p:grpSp>
      <p:sp>
        <p:nvSpPr>
          <p:cNvPr id="252" name="椭圆 251"/>
          <p:cNvSpPr/>
          <p:nvPr/>
        </p:nvSpPr>
        <p:spPr>
          <a:xfrm rot="19290151">
            <a:off x="4032437" y="1289979"/>
            <a:ext cx="4493941" cy="4493941"/>
          </a:xfrm>
          <a:prstGeom prst="ellipse">
            <a:avLst/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8755" r="8777"/>
          <a:stretch>
            <a:fillRect/>
          </a:stretch>
        </p:blipFill>
        <p:spPr>
          <a:xfrm>
            <a:off x="8521888" y="0"/>
            <a:ext cx="3670112" cy="3750292"/>
          </a:xfrm>
          <a:custGeom>
            <a:avLst/>
            <a:gdLst>
              <a:gd name="connsiteX0" fmla="*/ 0 w 3670112"/>
              <a:gd name="connsiteY0" fmla="*/ 0 h 3750292"/>
              <a:gd name="connsiteX1" fmla="*/ 3670112 w 3670112"/>
              <a:gd name="connsiteY1" fmla="*/ 0 h 3750292"/>
              <a:gd name="connsiteX2" fmla="*/ 3670112 w 3670112"/>
              <a:gd name="connsiteY2" fmla="*/ 3750292 h 3750292"/>
              <a:gd name="connsiteX3" fmla="*/ 0 w 3670112"/>
              <a:gd name="connsiteY3" fmla="*/ 3750292 h 375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112" h="3750292">
                <a:moveTo>
                  <a:pt x="0" y="0"/>
                </a:moveTo>
                <a:lnTo>
                  <a:pt x="3670112" y="0"/>
                </a:lnTo>
                <a:lnTo>
                  <a:pt x="3670112" y="3750292"/>
                </a:lnTo>
                <a:lnTo>
                  <a:pt x="0" y="3750292"/>
                </a:lnTo>
                <a:close/>
              </a:path>
            </a:pathLst>
          </a:custGeom>
        </p:spPr>
      </p:pic>
      <p:sp>
        <p:nvSpPr>
          <p:cNvPr id="12" name="任意多边形: 形状 11"/>
          <p:cNvSpPr/>
          <p:nvPr/>
        </p:nvSpPr>
        <p:spPr>
          <a:xfrm>
            <a:off x="700735" y="351306"/>
            <a:ext cx="10686448" cy="145666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  <a:gd name="connsiteX0-173" fmla="*/ 0 w 11033760"/>
              <a:gd name="connsiteY0-174" fmla="*/ 195943 h 1456669"/>
              <a:gd name="connsiteX1-175" fmla="*/ 483325 w 11033760"/>
              <a:gd name="connsiteY1-176" fmla="*/ 195943 h 1456669"/>
              <a:gd name="connsiteX2-177" fmla="*/ 522514 w 11033760"/>
              <a:gd name="connsiteY2-178" fmla="*/ 352698 h 1456669"/>
              <a:gd name="connsiteX3-179" fmla="*/ 2330287 w 11033760"/>
              <a:gd name="connsiteY3-180" fmla="*/ 1456669 h 1456669"/>
              <a:gd name="connsiteX4-181" fmla="*/ 2739731 w 11033760"/>
              <a:gd name="connsiteY4-182" fmla="*/ 195943 h 1456669"/>
              <a:gd name="connsiteX5-183" fmla="*/ 7822580 w 11033760"/>
              <a:gd name="connsiteY5-184" fmla="*/ 195943 h 1456669"/>
              <a:gd name="connsiteX6-185" fmla="*/ 7919356 w 11033760"/>
              <a:gd name="connsiteY6-186" fmla="*/ 0 h 1456669"/>
              <a:gd name="connsiteX7-187" fmla="*/ 10094324 w 11033760"/>
              <a:gd name="connsiteY7-188" fmla="*/ 0 h 1456669"/>
              <a:gd name="connsiteX8-189" fmla="*/ 10158842 w 11033760"/>
              <a:gd name="connsiteY8-190" fmla="*/ 130629 h 1456669"/>
              <a:gd name="connsiteX9-191" fmla="*/ 10823003 w 11033760"/>
              <a:gd name="connsiteY9-192" fmla="*/ 130629 h 1456669"/>
              <a:gd name="connsiteX10-193" fmla="*/ 11033760 w 11033760"/>
              <a:gd name="connsiteY10-194" fmla="*/ 557349 h 1456669"/>
              <a:gd name="connsiteX0-195" fmla="*/ 0 w 11033760"/>
              <a:gd name="connsiteY0-196" fmla="*/ 195943 h 1456669"/>
              <a:gd name="connsiteX1-197" fmla="*/ 483325 w 11033760"/>
              <a:gd name="connsiteY1-198" fmla="*/ 195943 h 1456669"/>
              <a:gd name="connsiteX2-199" fmla="*/ 199129 w 11033760"/>
              <a:gd name="connsiteY2-200" fmla="*/ 1445517 h 1456669"/>
              <a:gd name="connsiteX3-201" fmla="*/ 2330287 w 11033760"/>
              <a:gd name="connsiteY3-202" fmla="*/ 1456669 h 1456669"/>
              <a:gd name="connsiteX4-203" fmla="*/ 2739731 w 11033760"/>
              <a:gd name="connsiteY4-204" fmla="*/ 195943 h 1456669"/>
              <a:gd name="connsiteX5-205" fmla="*/ 7822580 w 11033760"/>
              <a:gd name="connsiteY5-206" fmla="*/ 195943 h 1456669"/>
              <a:gd name="connsiteX6-207" fmla="*/ 7919356 w 11033760"/>
              <a:gd name="connsiteY6-208" fmla="*/ 0 h 1456669"/>
              <a:gd name="connsiteX7-209" fmla="*/ 10094324 w 11033760"/>
              <a:gd name="connsiteY7-210" fmla="*/ 0 h 1456669"/>
              <a:gd name="connsiteX8-211" fmla="*/ 10158842 w 11033760"/>
              <a:gd name="connsiteY8-212" fmla="*/ 130629 h 1456669"/>
              <a:gd name="connsiteX9-213" fmla="*/ 10823003 w 11033760"/>
              <a:gd name="connsiteY9-214" fmla="*/ 130629 h 1456669"/>
              <a:gd name="connsiteX10-215" fmla="*/ 11033760 w 11033760"/>
              <a:gd name="connsiteY10-216" fmla="*/ 557349 h 1456669"/>
              <a:gd name="connsiteX0-217" fmla="*/ 0 w 11569018"/>
              <a:gd name="connsiteY0-218" fmla="*/ 195943 h 1456669"/>
              <a:gd name="connsiteX1-219" fmla="*/ 1018583 w 11569018"/>
              <a:gd name="connsiteY1-220" fmla="*/ 195943 h 1456669"/>
              <a:gd name="connsiteX2-221" fmla="*/ 734387 w 11569018"/>
              <a:gd name="connsiteY2-222" fmla="*/ 1445517 h 1456669"/>
              <a:gd name="connsiteX3-223" fmla="*/ 2865545 w 11569018"/>
              <a:gd name="connsiteY3-224" fmla="*/ 1456669 h 1456669"/>
              <a:gd name="connsiteX4-225" fmla="*/ 3274989 w 11569018"/>
              <a:gd name="connsiteY4-226" fmla="*/ 195943 h 1456669"/>
              <a:gd name="connsiteX5-227" fmla="*/ 8357838 w 11569018"/>
              <a:gd name="connsiteY5-228" fmla="*/ 195943 h 1456669"/>
              <a:gd name="connsiteX6-229" fmla="*/ 8454614 w 11569018"/>
              <a:gd name="connsiteY6-230" fmla="*/ 0 h 1456669"/>
              <a:gd name="connsiteX7-231" fmla="*/ 10629582 w 11569018"/>
              <a:gd name="connsiteY7-232" fmla="*/ 0 h 1456669"/>
              <a:gd name="connsiteX8-233" fmla="*/ 10694100 w 11569018"/>
              <a:gd name="connsiteY8-234" fmla="*/ 130629 h 1456669"/>
              <a:gd name="connsiteX9-235" fmla="*/ 11358261 w 11569018"/>
              <a:gd name="connsiteY9-236" fmla="*/ 130629 h 1456669"/>
              <a:gd name="connsiteX10-237" fmla="*/ 11569018 w 11569018"/>
              <a:gd name="connsiteY10-238" fmla="*/ 557349 h 1456669"/>
              <a:gd name="connsiteX0-239" fmla="*/ 0 w 11569018"/>
              <a:gd name="connsiteY0-240" fmla="*/ 195943 h 1456669"/>
              <a:gd name="connsiteX1-241" fmla="*/ 583685 w 11569018"/>
              <a:gd name="connsiteY1-242" fmla="*/ 207094 h 1456669"/>
              <a:gd name="connsiteX2-243" fmla="*/ 734387 w 11569018"/>
              <a:gd name="connsiteY2-244" fmla="*/ 1445517 h 1456669"/>
              <a:gd name="connsiteX3-245" fmla="*/ 2865545 w 11569018"/>
              <a:gd name="connsiteY3-246" fmla="*/ 1456669 h 1456669"/>
              <a:gd name="connsiteX4-247" fmla="*/ 3274989 w 11569018"/>
              <a:gd name="connsiteY4-248" fmla="*/ 195943 h 1456669"/>
              <a:gd name="connsiteX5-249" fmla="*/ 8357838 w 11569018"/>
              <a:gd name="connsiteY5-250" fmla="*/ 195943 h 1456669"/>
              <a:gd name="connsiteX6-251" fmla="*/ 8454614 w 11569018"/>
              <a:gd name="connsiteY6-252" fmla="*/ 0 h 1456669"/>
              <a:gd name="connsiteX7-253" fmla="*/ 10629582 w 11569018"/>
              <a:gd name="connsiteY7-254" fmla="*/ 0 h 1456669"/>
              <a:gd name="connsiteX8-255" fmla="*/ 10694100 w 11569018"/>
              <a:gd name="connsiteY8-256" fmla="*/ 130629 h 1456669"/>
              <a:gd name="connsiteX9-257" fmla="*/ 11358261 w 11569018"/>
              <a:gd name="connsiteY9-258" fmla="*/ 130629 h 1456669"/>
              <a:gd name="connsiteX10-259" fmla="*/ 11569018 w 11569018"/>
              <a:gd name="connsiteY10-260" fmla="*/ 557349 h 1456669"/>
              <a:gd name="connsiteX0-261" fmla="*/ 0 w 11569018"/>
              <a:gd name="connsiteY0-262" fmla="*/ 195943 h 1456669"/>
              <a:gd name="connsiteX1-263" fmla="*/ 360660 w 11569018"/>
              <a:gd name="connsiteY1-264" fmla="*/ 207094 h 1456669"/>
              <a:gd name="connsiteX2-265" fmla="*/ 734387 w 11569018"/>
              <a:gd name="connsiteY2-266" fmla="*/ 1445517 h 1456669"/>
              <a:gd name="connsiteX3-267" fmla="*/ 2865545 w 11569018"/>
              <a:gd name="connsiteY3-268" fmla="*/ 1456669 h 1456669"/>
              <a:gd name="connsiteX4-269" fmla="*/ 3274989 w 11569018"/>
              <a:gd name="connsiteY4-270" fmla="*/ 195943 h 1456669"/>
              <a:gd name="connsiteX5-271" fmla="*/ 8357838 w 11569018"/>
              <a:gd name="connsiteY5-272" fmla="*/ 195943 h 1456669"/>
              <a:gd name="connsiteX6-273" fmla="*/ 8454614 w 11569018"/>
              <a:gd name="connsiteY6-274" fmla="*/ 0 h 1456669"/>
              <a:gd name="connsiteX7-275" fmla="*/ 10629582 w 11569018"/>
              <a:gd name="connsiteY7-276" fmla="*/ 0 h 1456669"/>
              <a:gd name="connsiteX8-277" fmla="*/ 10694100 w 11569018"/>
              <a:gd name="connsiteY8-278" fmla="*/ 130629 h 1456669"/>
              <a:gd name="connsiteX9-279" fmla="*/ 11358261 w 11569018"/>
              <a:gd name="connsiteY9-280" fmla="*/ 130629 h 1456669"/>
              <a:gd name="connsiteX10-281" fmla="*/ 11569018 w 11569018"/>
              <a:gd name="connsiteY10-282" fmla="*/ 557349 h 1456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569018" h="1456669">
                <a:moveTo>
                  <a:pt x="0" y="195943"/>
                </a:moveTo>
                <a:lnTo>
                  <a:pt x="360660" y="207094"/>
                </a:lnTo>
                <a:lnTo>
                  <a:pt x="734387" y="1445517"/>
                </a:lnTo>
                <a:lnTo>
                  <a:pt x="2865545" y="1456669"/>
                </a:lnTo>
                <a:lnTo>
                  <a:pt x="3274989" y="195943"/>
                </a:lnTo>
                <a:lnTo>
                  <a:pt x="8357838" y="195943"/>
                </a:lnTo>
                <a:lnTo>
                  <a:pt x="8454614" y="0"/>
                </a:lnTo>
                <a:lnTo>
                  <a:pt x="10629582" y="0"/>
                </a:lnTo>
                <a:lnTo>
                  <a:pt x="10694100" y="130629"/>
                </a:lnTo>
                <a:lnTo>
                  <a:pt x="11358261" y="130629"/>
                </a:lnTo>
                <a:lnTo>
                  <a:pt x="11569018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602871" y="901560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组合 13"/>
          <p:cNvGrpSpPr/>
          <p:nvPr/>
        </p:nvGrpSpPr>
        <p:grpSpPr>
          <a:xfrm>
            <a:off x="7684320" y="342100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5" name="平行四边形 14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01170" y="1525045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22" name="平行四边形 21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71632" y="460299"/>
            <a:ext cx="382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zh-CN" altLang="en-US" sz="48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目录</a:t>
            </a:r>
            <a:endParaRPr lang="zh-CN" altLang="en-US" sz="48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98" name="图形 7"/>
          <p:cNvGrpSpPr/>
          <p:nvPr/>
        </p:nvGrpSpPr>
        <p:grpSpPr>
          <a:xfrm>
            <a:off x="-372797" y="4155932"/>
            <a:ext cx="10804175" cy="2159129"/>
            <a:chOff x="1116351" y="4047440"/>
            <a:chExt cx="12868171" cy="2571602"/>
          </a:xfrm>
          <a:gradFill flip="none" rotWithShape="1">
            <a:gsLst>
              <a:gs pos="99000">
                <a:srgbClr val="00EBE3"/>
              </a:gs>
              <a:gs pos="0">
                <a:srgbClr val="00EBE3">
                  <a:alpha val="13000"/>
                </a:srgbClr>
              </a:gs>
            </a:gsLst>
            <a:lin ang="0" scaled="1"/>
            <a:tileRect/>
          </a:gradFill>
        </p:grpSpPr>
        <p:sp>
          <p:nvSpPr>
            <p:cNvPr id="99" name="任意多边形: 形状 98"/>
            <p:cNvSpPr/>
            <p:nvPr/>
          </p:nvSpPr>
          <p:spPr>
            <a:xfrm>
              <a:off x="13273480" y="4783876"/>
              <a:ext cx="509579" cy="211619"/>
            </a:xfrm>
            <a:custGeom>
              <a:avLst/>
              <a:gdLst>
                <a:gd name="connsiteX0" fmla="*/ 509580 w 509579"/>
                <a:gd name="connsiteY0" fmla="*/ 52482 h 211619"/>
                <a:gd name="connsiteX1" fmla="*/ 267488 w 509579"/>
                <a:gd name="connsiteY1" fmla="*/ 211620 h 211619"/>
                <a:gd name="connsiteX2" fmla="*/ 260716 w 509579"/>
                <a:gd name="connsiteY2" fmla="*/ 211620 h 211619"/>
                <a:gd name="connsiteX3" fmla="*/ 499423 w 509579"/>
                <a:gd name="connsiteY3" fmla="*/ 54175 h 211619"/>
                <a:gd name="connsiteX4" fmla="*/ 0 w 509579"/>
                <a:gd name="connsiteY4" fmla="*/ 1693 h 211619"/>
                <a:gd name="connsiteX5" fmla="*/ 3385 w 509579"/>
                <a:gd name="connsiteY5" fmla="*/ 0 h 21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579" h="211619">
                  <a:moveTo>
                    <a:pt x="509580" y="52482"/>
                  </a:moveTo>
                  <a:lnTo>
                    <a:pt x="267488" y="211620"/>
                  </a:lnTo>
                  <a:lnTo>
                    <a:pt x="260716" y="211620"/>
                  </a:lnTo>
                  <a:lnTo>
                    <a:pt x="499423" y="54175"/>
                  </a:lnTo>
                  <a:lnTo>
                    <a:pt x="0" y="1693"/>
                  </a:lnTo>
                  <a:lnTo>
                    <a:pt x="3385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4856094" y="5747169"/>
              <a:ext cx="546825" cy="213312"/>
            </a:xfrm>
            <a:custGeom>
              <a:avLst/>
              <a:gdLst>
                <a:gd name="connsiteX0" fmla="*/ 247172 w 546825"/>
                <a:gd name="connsiteY0" fmla="*/ 0 h 213312"/>
                <a:gd name="connsiteX1" fmla="*/ 10158 w 546825"/>
                <a:gd name="connsiteY1" fmla="*/ 155752 h 213312"/>
                <a:gd name="connsiteX2" fmla="*/ 546825 w 546825"/>
                <a:gd name="connsiteY2" fmla="*/ 211620 h 213312"/>
                <a:gd name="connsiteX3" fmla="*/ 545133 w 546825"/>
                <a:gd name="connsiteY3" fmla="*/ 213313 h 213312"/>
                <a:gd name="connsiteX4" fmla="*/ 0 w 546825"/>
                <a:gd name="connsiteY4" fmla="*/ 155752 h 213312"/>
                <a:gd name="connsiteX5" fmla="*/ 240400 w 546825"/>
                <a:gd name="connsiteY5" fmla="*/ 0 h 21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6825" h="213312">
                  <a:moveTo>
                    <a:pt x="247172" y="0"/>
                  </a:moveTo>
                  <a:lnTo>
                    <a:pt x="10158" y="155752"/>
                  </a:lnTo>
                  <a:lnTo>
                    <a:pt x="546825" y="211620"/>
                  </a:lnTo>
                  <a:lnTo>
                    <a:pt x="545133" y="213313"/>
                  </a:lnTo>
                  <a:lnTo>
                    <a:pt x="0" y="155752"/>
                  </a:lnTo>
                  <a:lnTo>
                    <a:pt x="240400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683255" y="6436203"/>
              <a:ext cx="656868" cy="128664"/>
            </a:xfrm>
            <a:custGeom>
              <a:avLst/>
              <a:gdLst>
                <a:gd name="connsiteX0" fmla="*/ 656868 w 656868"/>
                <a:gd name="connsiteY0" fmla="*/ 0 h 128664"/>
                <a:gd name="connsiteX1" fmla="*/ 462178 w 656868"/>
                <a:gd name="connsiteY1" fmla="*/ 128664 h 128664"/>
                <a:gd name="connsiteX2" fmla="*/ 0 w 656868"/>
                <a:gd name="connsiteY2" fmla="*/ 79569 h 128664"/>
                <a:gd name="connsiteX3" fmla="*/ 3385 w 656868"/>
                <a:gd name="connsiteY3" fmla="*/ 77876 h 128664"/>
                <a:gd name="connsiteX4" fmla="*/ 457099 w 656868"/>
                <a:gd name="connsiteY4" fmla="*/ 125279 h 128664"/>
                <a:gd name="connsiteX5" fmla="*/ 650096 w 656868"/>
                <a:gd name="connsiteY5" fmla="*/ 0 h 12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868" h="128664">
                  <a:moveTo>
                    <a:pt x="656868" y="0"/>
                  </a:moveTo>
                  <a:lnTo>
                    <a:pt x="462178" y="128664"/>
                  </a:lnTo>
                  <a:lnTo>
                    <a:pt x="0" y="79569"/>
                  </a:lnTo>
                  <a:lnTo>
                    <a:pt x="3385" y="77876"/>
                  </a:lnTo>
                  <a:lnTo>
                    <a:pt x="457099" y="125279"/>
                  </a:lnTo>
                  <a:lnTo>
                    <a:pt x="650096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4654633" y="4121930"/>
              <a:ext cx="9329889" cy="2497112"/>
            </a:xfrm>
            <a:custGeom>
              <a:avLst/>
              <a:gdLst>
                <a:gd name="connsiteX0" fmla="*/ 2757828 w 9329889"/>
                <a:gd name="connsiteY0" fmla="*/ 0 h 2497112"/>
                <a:gd name="connsiteX1" fmla="*/ 9329890 w 9329889"/>
                <a:gd name="connsiteY1" fmla="*/ 690727 h 2497112"/>
                <a:gd name="connsiteX2" fmla="*/ 6572061 w 9329889"/>
                <a:gd name="connsiteY2" fmla="*/ 2497113 h 2497112"/>
                <a:gd name="connsiteX3" fmla="*/ 0 w 9329889"/>
                <a:gd name="connsiteY3" fmla="*/ 1806386 h 2497112"/>
                <a:gd name="connsiteX4" fmla="*/ 2757828 w 9329889"/>
                <a:gd name="connsiteY4" fmla="*/ 0 h 2497112"/>
                <a:gd name="connsiteX5" fmla="*/ 6568676 w 9329889"/>
                <a:gd name="connsiteY5" fmla="*/ 2493727 h 2497112"/>
                <a:gd name="connsiteX6" fmla="*/ 9321425 w 9329889"/>
                <a:gd name="connsiteY6" fmla="*/ 692420 h 2497112"/>
                <a:gd name="connsiteX7" fmla="*/ 2761214 w 9329889"/>
                <a:gd name="connsiteY7" fmla="*/ 1693 h 2497112"/>
                <a:gd name="connsiteX8" fmla="*/ 8465 w 9329889"/>
                <a:gd name="connsiteY8" fmla="*/ 1804693 h 2497112"/>
                <a:gd name="connsiteX9" fmla="*/ 6568676 w 9329889"/>
                <a:gd name="connsiteY9" fmla="*/ 2493727 h 249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9889" h="2497112">
                  <a:moveTo>
                    <a:pt x="2757828" y="0"/>
                  </a:moveTo>
                  <a:lnTo>
                    <a:pt x="9329890" y="690727"/>
                  </a:lnTo>
                  <a:lnTo>
                    <a:pt x="6572061" y="2497113"/>
                  </a:lnTo>
                  <a:lnTo>
                    <a:pt x="0" y="1806386"/>
                  </a:lnTo>
                  <a:lnTo>
                    <a:pt x="2757828" y="0"/>
                  </a:lnTo>
                  <a:close/>
                  <a:moveTo>
                    <a:pt x="6568676" y="2493727"/>
                  </a:moveTo>
                  <a:lnTo>
                    <a:pt x="9321425" y="692420"/>
                  </a:lnTo>
                  <a:lnTo>
                    <a:pt x="2761214" y="1693"/>
                  </a:lnTo>
                  <a:lnTo>
                    <a:pt x="8465" y="1804693"/>
                  </a:lnTo>
                  <a:lnTo>
                    <a:pt x="6568676" y="2493727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7275331" y="4176104"/>
              <a:ext cx="680569" cy="143901"/>
            </a:xfrm>
            <a:custGeom>
              <a:avLst/>
              <a:gdLst>
                <a:gd name="connsiteX0" fmla="*/ 680569 w 680569"/>
                <a:gd name="connsiteY0" fmla="*/ 47403 h 143901"/>
                <a:gd name="connsiteX1" fmla="*/ 677183 w 680569"/>
                <a:gd name="connsiteY1" fmla="*/ 50789 h 143901"/>
                <a:gd name="connsiteX2" fmla="*/ 223471 w 680569"/>
                <a:gd name="connsiteY2" fmla="*/ 1693 h 143901"/>
                <a:gd name="connsiteX3" fmla="*/ 6771 w 680569"/>
                <a:gd name="connsiteY3" fmla="*/ 143901 h 143901"/>
                <a:gd name="connsiteX4" fmla="*/ 0 w 680569"/>
                <a:gd name="connsiteY4" fmla="*/ 143901 h 143901"/>
                <a:gd name="connsiteX5" fmla="*/ 218391 w 680569"/>
                <a:gd name="connsiteY5" fmla="*/ 0 h 14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0569" h="143901">
                  <a:moveTo>
                    <a:pt x="680569" y="47403"/>
                  </a:moveTo>
                  <a:lnTo>
                    <a:pt x="677183" y="50789"/>
                  </a:lnTo>
                  <a:lnTo>
                    <a:pt x="223471" y="1693"/>
                  </a:lnTo>
                  <a:lnTo>
                    <a:pt x="6771" y="143901"/>
                  </a:lnTo>
                  <a:lnTo>
                    <a:pt x="0" y="143901"/>
                  </a:lnTo>
                  <a:lnTo>
                    <a:pt x="218391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4559826" y="4047440"/>
              <a:ext cx="2407386" cy="643323"/>
            </a:xfrm>
            <a:custGeom>
              <a:avLst/>
              <a:gdLst>
                <a:gd name="connsiteX0" fmla="*/ 711042 w 2407386"/>
                <a:gd name="connsiteY0" fmla="*/ 0 h 643323"/>
                <a:gd name="connsiteX1" fmla="*/ 2407386 w 2407386"/>
                <a:gd name="connsiteY1" fmla="*/ 177761 h 643323"/>
                <a:gd name="connsiteX2" fmla="*/ 1696344 w 2407386"/>
                <a:gd name="connsiteY2" fmla="*/ 643324 h 643323"/>
                <a:gd name="connsiteX3" fmla="*/ 0 w 2407386"/>
                <a:gd name="connsiteY3" fmla="*/ 465563 h 643323"/>
                <a:gd name="connsiteX4" fmla="*/ 711042 w 2407386"/>
                <a:gd name="connsiteY4" fmla="*/ 0 h 643323"/>
                <a:gd name="connsiteX5" fmla="*/ 1691265 w 2407386"/>
                <a:gd name="connsiteY5" fmla="*/ 641631 h 643323"/>
                <a:gd name="connsiteX6" fmla="*/ 2397229 w 2407386"/>
                <a:gd name="connsiteY6" fmla="*/ 179453 h 643323"/>
                <a:gd name="connsiteX7" fmla="*/ 714428 w 2407386"/>
                <a:gd name="connsiteY7" fmla="*/ 1693 h 643323"/>
                <a:gd name="connsiteX8" fmla="*/ 8465 w 2407386"/>
                <a:gd name="connsiteY8" fmla="*/ 463870 h 643323"/>
                <a:gd name="connsiteX9" fmla="*/ 1691265 w 2407386"/>
                <a:gd name="connsiteY9" fmla="*/ 641631 h 6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7386" h="643323">
                  <a:moveTo>
                    <a:pt x="711042" y="0"/>
                  </a:moveTo>
                  <a:lnTo>
                    <a:pt x="2407386" y="177761"/>
                  </a:lnTo>
                  <a:lnTo>
                    <a:pt x="1696344" y="643324"/>
                  </a:lnTo>
                  <a:lnTo>
                    <a:pt x="0" y="465563"/>
                  </a:lnTo>
                  <a:lnTo>
                    <a:pt x="711042" y="0"/>
                  </a:lnTo>
                  <a:close/>
                  <a:moveTo>
                    <a:pt x="1691265" y="641631"/>
                  </a:moveTo>
                  <a:lnTo>
                    <a:pt x="2397229" y="179453"/>
                  </a:lnTo>
                  <a:lnTo>
                    <a:pt x="714428" y="1693"/>
                  </a:lnTo>
                  <a:lnTo>
                    <a:pt x="8465" y="463870"/>
                  </a:lnTo>
                  <a:lnTo>
                    <a:pt x="1691265" y="641631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6632007" y="4209964"/>
              <a:ext cx="3054095" cy="604385"/>
            </a:xfrm>
            <a:custGeom>
              <a:avLst/>
              <a:gdLst>
                <a:gd name="connsiteX0" fmla="*/ 3054095 w 3054095"/>
                <a:gd name="connsiteY0" fmla="*/ 225163 h 604385"/>
                <a:gd name="connsiteX1" fmla="*/ 919276 w 3054095"/>
                <a:gd name="connsiteY1" fmla="*/ 3386 h 604385"/>
                <a:gd name="connsiteX2" fmla="*/ 0 w 3054095"/>
                <a:gd name="connsiteY2" fmla="*/ 604386 h 604385"/>
                <a:gd name="connsiteX3" fmla="*/ 915890 w 3054095"/>
                <a:gd name="connsiteY3" fmla="*/ 0 h 6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4095" h="604385">
                  <a:moveTo>
                    <a:pt x="3054095" y="225163"/>
                  </a:moveTo>
                  <a:lnTo>
                    <a:pt x="919276" y="3386"/>
                  </a:lnTo>
                  <a:lnTo>
                    <a:pt x="0" y="604386"/>
                  </a:lnTo>
                  <a:lnTo>
                    <a:pt x="915890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680106" y="4948093"/>
              <a:ext cx="3589070" cy="399537"/>
            </a:xfrm>
            <a:custGeom>
              <a:avLst/>
              <a:gdLst>
                <a:gd name="connsiteX0" fmla="*/ 3490879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7530 h 399537"/>
                <a:gd name="connsiteX5" fmla="*/ 116813 w 3589070"/>
                <a:gd name="connsiteY5" fmla="*/ 25394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3 w 3589070"/>
                <a:gd name="connsiteY9" fmla="*/ 10158 h 399537"/>
                <a:gd name="connsiteX10" fmla="*/ 120200 w 3589070"/>
                <a:gd name="connsiteY10" fmla="*/ 22009 h 399537"/>
                <a:gd name="connsiteX11" fmla="*/ 3472256 w 3589070"/>
                <a:gd name="connsiteY11" fmla="*/ 374144 h 399537"/>
                <a:gd name="connsiteX12" fmla="*/ 3490879 w 3589070"/>
                <a:gd name="connsiteY12" fmla="*/ 362293 h 399537"/>
                <a:gd name="connsiteX13" fmla="*/ 3543360 w 3589070"/>
                <a:gd name="connsiteY13" fmla="*/ 396152 h 399537"/>
                <a:gd name="connsiteX14" fmla="*/ 3578912 w 3589070"/>
                <a:gd name="connsiteY14" fmla="*/ 372451 h 399537"/>
                <a:gd name="connsiteX15" fmla="*/ 3494264 w 3589070"/>
                <a:gd name="connsiteY15" fmla="*/ 363986 h 399537"/>
                <a:gd name="connsiteX16" fmla="*/ 3458713 w 3589070"/>
                <a:gd name="connsiteY16" fmla="*/ 387687 h 399537"/>
                <a:gd name="connsiteX17" fmla="*/ 3543360 w 3589070"/>
                <a:gd name="connsiteY17" fmla="*/ 396152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30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7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1539590" y="5041206"/>
              <a:ext cx="3589070" cy="399537"/>
            </a:xfrm>
            <a:custGeom>
              <a:avLst/>
              <a:gdLst>
                <a:gd name="connsiteX0" fmla="*/ 3490878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5837 h 399537"/>
                <a:gd name="connsiteX5" fmla="*/ 116813 w 3589070"/>
                <a:gd name="connsiteY5" fmla="*/ 23701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2 w 3589070"/>
                <a:gd name="connsiteY9" fmla="*/ 10158 h 399537"/>
                <a:gd name="connsiteX10" fmla="*/ 120200 w 3589070"/>
                <a:gd name="connsiteY10" fmla="*/ 22009 h 399537"/>
                <a:gd name="connsiteX11" fmla="*/ 3472256 w 3589070"/>
                <a:gd name="connsiteY11" fmla="*/ 374144 h 399537"/>
                <a:gd name="connsiteX12" fmla="*/ 3490878 w 3589070"/>
                <a:gd name="connsiteY12" fmla="*/ 362293 h 399537"/>
                <a:gd name="connsiteX13" fmla="*/ 3543360 w 3589070"/>
                <a:gd name="connsiteY13" fmla="*/ 396152 h 399537"/>
                <a:gd name="connsiteX14" fmla="*/ 3578912 w 3589070"/>
                <a:gd name="connsiteY14" fmla="*/ 372451 h 399537"/>
                <a:gd name="connsiteX15" fmla="*/ 3494264 w 3589070"/>
                <a:gd name="connsiteY15" fmla="*/ 363986 h 399537"/>
                <a:gd name="connsiteX16" fmla="*/ 3458713 w 3589070"/>
                <a:gd name="connsiteY16" fmla="*/ 387687 h 399537"/>
                <a:gd name="connsiteX17" fmla="*/ 3543360 w 3589070"/>
                <a:gd name="connsiteY17" fmla="*/ 396152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8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5837"/>
                  </a:lnTo>
                  <a:lnTo>
                    <a:pt x="116813" y="23701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2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8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7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1397381" y="5132626"/>
              <a:ext cx="3589070" cy="399538"/>
            </a:xfrm>
            <a:custGeom>
              <a:avLst/>
              <a:gdLst>
                <a:gd name="connsiteX0" fmla="*/ 3490879 w 3589070"/>
                <a:gd name="connsiteY0" fmla="*/ 362293 h 399538"/>
                <a:gd name="connsiteX1" fmla="*/ 3589071 w 3589070"/>
                <a:gd name="connsiteY1" fmla="*/ 372451 h 399538"/>
                <a:gd name="connsiteX2" fmla="*/ 3548439 w 3589070"/>
                <a:gd name="connsiteY2" fmla="*/ 399538 h 399538"/>
                <a:gd name="connsiteX3" fmla="*/ 3450248 w 3589070"/>
                <a:gd name="connsiteY3" fmla="*/ 389380 h 399538"/>
                <a:gd name="connsiteX4" fmla="*/ 3468871 w 3589070"/>
                <a:gd name="connsiteY4" fmla="*/ 377530 h 399538"/>
                <a:gd name="connsiteX5" fmla="*/ 116815 w 3589070"/>
                <a:gd name="connsiteY5" fmla="*/ 25394 h 399538"/>
                <a:gd name="connsiteX6" fmla="*/ 98191 w 3589070"/>
                <a:gd name="connsiteY6" fmla="*/ 37245 h 399538"/>
                <a:gd name="connsiteX7" fmla="*/ 0 w 3589070"/>
                <a:gd name="connsiteY7" fmla="*/ 27087 h 399538"/>
                <a:gd name="connsiteX8" fmla="*/ 40631 w 3589070"/>
                <a:gd name="connsiteY8" fmla="*/ 0 h 399538"/>
                <a:gd name="connsiteX9" fmla="*/ 138823 w 3589070"/>
                <a:gd name="connsiteY9" fmla="*/ 10158 h 399538"/>
                <a:gd name="connsiteX10" fmla="*/ 120200 w 3589070"/>
                <a:gd name="connsiteY10" fmla="*/ 22009 h 399538"/>
                <a:gd name="connsiteX11" fmla="*/ 3472256 w 3589070"/>
                <a:gd name="connsiteY11" fmla="*/ 374144 h 399538"/>
                <a:gd name="connsiteX12" fmla="*/ 3490879 w 3589070"/>
                <a:gd name="connsiteY12" fmla="*/ 362293 h 399538"/>
                <a:gd name="connsiteX13" fmla="*/ 3545054 w 3589070"/>
                <a:gd name="connsiteY13" fmla="*/ 397845 h 399538"/>
                <a:gd name="connsiteX14" fmla="*/ 3580606 w 3589070"/>
                <a:gd name="connsiteY14" fmla="*/ 374144 h 399538"/>
                <a:gd name="connsiteX15" fmla="*/ 3495958 w 3589070"/>
                <a:gd name="connsiteY15" fmla="*/ 365679 h 399538"/>
                <a:gd name="connsiteX16" fmla="*/ 3460406 w 3589070"/>
                <a:gd name="connsiteY16" fmla="*/ 389380 h 399538"/>
                <a:gd name="connsiteX17" fmla="*/ 3545054 w 3589070"/>
                <a:gd name="connsiteY17" fmla="*/ 397845 h 399538"/>
                <a:gd name="connsiteX18" fmla="*/ 94805 w 3589070"/>
                <a:gd name="connsiteY18" fmla="*/ 33859 h 399538"/>
                <a:gd name="connsiteX19" fmla="*/ 130358 w 3589070"/>
                <a:gd name="connsiteY19" fmla="*/ 10158 h 399538"/>
                <a:gd name="connsiteX20" fmla="*/ 45710 w 3589070"/>
                <a:gd name="connsiteY20" fmla="*/ 1693 h 399538"/>
                <a:gd name="connsiteX21" fmla="*/ 10157 w 3589070"/>
                <a:gd name="connsiteY21" fmla="*/ 25394 h 399538"/>
                <a:gd name="connsiteX22" fmla="*/ 94805 w 3589070"/>
                <a:gd name="connsiteY22" fmla="*/ 33859 h 3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8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1" y="377530"/>
                  </a:lnTo>
                  <a:lnTo>
                    <a:pt x="116815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1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5054" y="397845"/>
                  </a:moveTo>
                  <a:lnTo>
                    <a:pt x="3580606" y="374144"/>
                  </a:lnTo>
                  <a:lnTo>
                    <a:pt x="3495958" y="365679"/>
                  </a:lnTo>
                  <a:lnTo>
                    <a:pt x="3460406" y="389380"/>
                  </a:lnTo>
                  <a:lnTo>
                    <a:pt x="3545054" y="397845"/>
                  </a:lnTo>
                  <a:moveTo>
                    <a:pt x="94805" y="33859"/>
                  </a:moveTo>
                  <a:lnTo>
                    <a:pt x="130358" y="10158"/>
                  </a:lnTo>
                  <a:lnTo>
                    <a:pt x="45710" y="1693"/>
                  </a:lnTo>
                  <a:lnTo>
                    <a:pt x="10157" y="25394"/>
                  </a:lnTo>
                  <a:lnTo>
                    <a:pt x="94805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1256866" y="5225738"/>
              <a:ext cx="3589070" cy="399538"/>
            </a:xfrm>
            <a:custGeom>
              <a:avLst/>
              <a:gdLst>
                <a:gd name="connsiteX0" fmla="*/ 3490879 w 3589070"/>
                <a:gd name="connsiteY0" fmla="*/ 362293 h 399538"/>
                <a:gd name="connsiteX1" fmla="*/ 3589071 w 3589070"/>
                <a:gd name="connsiteY1" fmla="*/ 372451 h 399538"/>
                <a:gd name="connsiteX2" fmla="*/ 3548439 w 3589070"/>
                <a:gd name="connsiteY2" fmla="*/ 399538 h 399538"/>
                <a:gd name="connsiteX3" fmla="*/ 3450248 w 3589070"/>
                <a:gd name="connsiteY3" fmla="*/ 389380 h 399538"/>
                <a:gd name="connsiteX4" fmla="*/ 3468870 w 3589070"/>
                <a:gd name="connsiteY4" fmla="*/ 377530 h 399538"/>
                <a:gd name="connsiteX5" fmla="*/ 116813 w 3589070"/>
                <a:gd name="connsiteY5" fmla="*/ 25394 h 399538"/>
                <a:gd name="connsiteX6" fmla="*/ 98191 w 3589070"/>
                <a:gd name="connsiteY6" fmla="*/ 37245 h 399538"/>
                <a:gd name="connsiteX7" fmla="*/ 0 w 3589070"/>
                <a:gd name="connsiteY7" fmla="*/ 27087 h 399538"/>
                <a:gd name="connsiteX8" fmla="*/ 40630 w 3589070"/>
                <a:gd name="connsiteY8" fmla="*/ 0 h 399538"/>
                <a:gd name="connsiteX9" fmla="*/ 138823 w 3589070"/>
                <a:gd name="connsiteY9" fmla="*/ 10158 h 399538"/>
                <a:gd name="connsiteX10" fmla="*/ 120200 w 3589070"/>
                <a:gd name="connsiteY10" fmla="*/ 22009 h 399538"/>
                <a:gd name="connsiteX11" fmla="*/ 3472256 w 3589070"/>
                <a:gd name="connsiteY11" fmla="*/ 374144 h 399538"/>
                <a:gd name="connsiteX12" fmla="*/ 3490879 w 3589070"/>
                <a:gd name="connsiteY12" fmla="*/ 362293 h 399538"/>
                <a:gd name="connsiteX13" fmla="*/ 3543360 w 3589070"/>
                <a:gd name="connsiteY13" fmla="*/ 396152 h 399538"/>
                <a:gd name="connsiteX14" fmla="*/ 3578912 w 3589070"/>
                <a:gd name="connsiteY14" fmla="*/ 372451 h 399538"/>
                <a:gd name="connsiteX15" fmla="*/ 3494264 w 3589070"/>
                <a:gd name="connsiteY15" fmla="*/ 363986 h 399538"/>
                <a:gd name="connsiteX16" fmla="*/ 3458713 w 3589070"/>
                <a:gd name="connsiteY16" fmla="*/ 387688 h 399538"/>
                <a:gd name="connsiteX17" fmla="*/ 3543360 w 3589070"/>
                <a:gd name="connsiteY17" fmla="*/ 396152 h 399538"/>
                <a:gd name="connsiteX18" fmla="*/ 93113 w 3589070"/>
                <a:gd name="connsiteY18" fmla="*/ 33859 h 399538"/>
                <a:gd name="connsiteX19" fmla="*/ 128664 w 3589070"/>
                <a:gd name="connsiteY19" fmla="*/ 10158 h 399538"/>
                <a:gd name="connsiteX20" fmla="*/ 44016 w 3589070"/>
                <a:gd name="connsiteY20" fmla="*/ 1693 h 399538"/>
                <a:gd name="connsiteX21" fmla="*/ 8465 w 3589070"/>
                <a:gd name="connsiteY21" fmla="*/ 25394 h 399538"/>
                <a:gd name="connsiteX22" fmla="*/ 93113 w 3589070"/>
                <a:gd name="connsiteY22" fmla="*/ 33859 h 39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8">
                  <a:moveTo>
                    <a:pt x="3490879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30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3" y="10158"/>
                  </a:lnTo>
                  <a:lnTo>
                    <a:pt x="120200" y="22009"/>
                  </a:lnTo>
                  <a:lnTo>
                    <a:pt x="3472256" y="374144"/>
                  </a:lnTo>
                  <a:lnTo>
                    <a:pt x="3490879" y="362293"/>
                  </a:lnTo>
                  <a:close/>
                  <a:moveTo>
                    <a:pt x="3543360" y="396152"/>
                  </a:moveTo>
                  <a:lnTo>
                    <a:pt x="3578912" y="372451"/>
                  </a:lnTo>
                  <a:lnTo>
                    <a:pt x="3494264" y="363986"/>
                  </a:lnTo>
                  <a:lnTo>
                    <a:pt x="3458713" y="387688"/>
                  </a:lnTo>
                  <a:lnTo>
                    <a:pt x="3543360" y="396152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1116351" y="5317158"/>
              <a:ext cx="3589070" cy="399537"/>
            </a:xfrm>
            <a:custGeom>
              <a:avLst/>
              <a:gdLst>
                <a:gd name="connsiteX0" fmla="*/ 3490878 w 3589070"/>
                <a:gd name="connsiteY0" fmla="*/ 362293 h 399537"/>
                <a:gd name="connsiteX1" fmla="*/ 3589071 w 3589070"/>
                <a:gd name="connsiteY1" fmla="*/ 372451 h 399537"/>
                <a:gd name="connsiteX2" fmla="*/ 3548439 w 3589070"/>
                <a:gd name="connsiteY2" fmla="*/ 399538 h 399537"/>
                <a:gd name="connsiteX3" fmla="*/ 3450248 w 3589070"/>
                <a:gd name="connsiteY3" fmla="*/ 389380 h 399537"/>
                <a:gd name="connsiteX4" fmla="*/ 3468870 w 3589070"/>
                <a:gd name="connsiteY4" fmla="*/ 377529 h 399537"/>
                <a:gd name="connsiteX5" fmla="*/ 116813 w 3589070"/>
                <a:gd name="connsiteY5" fmla="*/ 25394 h 399537"/>
                <a:gd name="connsiteX6" fmla="*/ 98191 w 3589070"/>
                <a:gd name="connsiteY6" fmla="*/ 37245 h 399537"/>
                <a:gd name="connsiteX7" fmla="*/ 0 w 3589070"/>
                <a:gd name="connsiteY7" fmla="*/ 27087 h 399537"/>
                <a:gd name="connsiteX8" fmla="*/ 40630 w 3589070"/>
                <a:gd name="connsiteY8" fmla="*/ 0 h 399537"/>
                <a:gd name="connsiteX9" fmla="*/ 138822 w 3589070"/>
                <a:gd name="connsiteY9" fmla="*/ 10158 h 399537"/>
                <a:gd name="connsiteX10" fmla="*/ 120200 w 3589070"/>
                <a:gd name="connsiteY10" fmla="*/ 22008 h 399537"/>
                <a:gd name="connsiteX11" fmla="*/ 3472256 w 3589070"/>
                <a:gd name="connsiteY11" fmla="*/ 374144 h 399537"/>
                <a:gd name="connsiteX12" fmla="*/ 3490878 w 3589070"/>
                <a:gd name="connsiteY12" fmla="*/ 362293 h 399537"/>
                <a:gd name="connsiteX13" fmla="*/ 3543360 w 3589070"/>
                <a:gd name="connsiteY13" fmla="*/ 397845 h 399537"/>
                <a:gd name="connsiteX14" fmla="*/ 3578912 w 3589070"/>
                <a:gd name="connsiteY14" fmla="*/ 374144 h 399537"/>
                <a:gd name="connsiteX15" fmla="*/ 3494264 w 3589070"/>
                <a:gd name="connsiteY15" fmla="*/ 365679 h 399537"/>
                <a:gd name="connsiteX16" fmla="*/ 3458713 w 3589070"/>
                <a:gd name="connsiteY16" fmla="*/ 389380 h 399537"/>
                <a:gd name="connsiteX17" fmla="*/ 3543360 w 3589070"/>
                <a:gd name="connsiteY17" fmla="*/ 397845 h 399537"/>
                <a:gd name="connsiteX18" fmla="*/ 93113 w 3589070"/>
                <a:gd name="connsiteY18" fmla="*/ 33859 h 399537"/>
                <a:gd name="connsiteX19" fmla="*/ 128664 w 3589070"/>
                <a:gd name="connsiteY19" fmla="*/ 10158 h 399537"/>
                <a:gd name="connsiteX20" fmla="*/ 44016 w 3589070"/>
                <a:gd name="connsiteY20" fmla="*/ 1693 h 399537"/>
                <a:gd name="connsiteX21" fmla="*/ 8465 w 3589070"/>
                <a:gd name="connsiteY21" fmla="*/ 25394 h 399537"/>
                <a:gd name="connsiteX22" fmla="*/ 93113 w 3589070"/>
                <a:gd name="connsiteY22" fmla="*/ 33859 h 39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9070" h="399537">
                  <a:moveTo>
                    <a:pt x="3490878" y="362293"/>
                  </a:moveTo>
                  <a:lnTo>
                    <a:pt x="3589071" y="372451"/>
                  </a:lnTo>
                  <a:lnTo>
                    <a:pt x="3548439" y="399538"/>
                  </a:lnTo>
                  <a:lnTo>
                    <a:pt x="3450248" y="389380"/>
                  </a:lnTo>
                  <a:lnTo>
                    <a:pt x="3468870" y="377529"/>
                  </a:lnTo>
                  <a:lnTo>
                    <a:pt x="116813" y="25394"/>
                  </a:lnTo>
                  <a:lnTo>
                    <a:pt x="98191" y="37245"/>
                  </a:lnTo>
                  <a:lnTo>
                    <a:pt x="0" y="27087"/>
                  </a:lnTo>
                  <a:lnTo>
                    <a:pt x="40630" y="0"/>
                  </a:lnTo>
                  <a:lnTo>
                    <a:pt x="138822" y="10158"/>
                  </a:lnTo>
                  <a:lnTo>
                    <a:pt x="120200" y="22008"/>
                  </a:lnTo>
                  <a:lnTo>
                    <a:pt x="3472256" y="374144"/>
                  </a:lnTo>
                  <a:lnTo>
                    <a:pt x="3490878" y="362293"/>
                  </a:lnTo>
                  <a:close/>
                  <a:moveTo>
                    <a:pt x="3543360" y="397845"/>
                  </a:moveTo>
                  <a:lnTo>
                    <a:pt x="3578912" y="374144"/>
                  </a:lnTo>
                  <a:lnTo>
                    <a:pt x="3494264" y="365679"/>
                  </a:lnTo>
                  <a:lnTo>
                    <a:pt x="3458713" y="389380"/>
                  </a:lnTo>
                  <a:lnTo>
                    <a:pt x="3543360" y="397845"/>
                  </a:lnTo>
                  <a:moveTo>
                    <a:pt x="93113" y="33859"/>
                  </a:moveTo>
                  <a:lnTo>
                    <a:pt x="128664" y="10158"/>
                  </a:lnTo>
                  <a:lnTo>
                    <a:pt x="44016" y="1693"/>
                  </a:lnTo>
                  <a:lnTo>
                    <a:pt x="8465" y="25394"/>
                  </a:lnTo>
                  <a:lnTo>
                    <a:pt x="93113" y="3385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13151588" y="5787800"/>
              <a:ext cx="79568" cy="20315"/>
            </a:xfrm>
            <a:custGeom>
              <a:avLst/>
              <a:gdLst>
                <a:gd name="connsiteX0" fmla="*/ 23700 w 79568"/>
                <a:gd name="connsiteY0" fmla="*/ 0 h 20315"/>
                <a:gd name="connsiteX1" fmla="*/ 79568 w 79568"/>
                <a:gd name="connsiteY1" fmla="*/ 5079 h 20315"/>
                <a:gd name="connsiteX2" fmla="*/ 55866 w 79568"/>
                <a:gd name="connsiteY2" fmla="*/ 20316 h 20315"/>
                <a:gd name="connsiteX3" fmla="*/ 0 w 79568"/>
                <a:gd name="connsiteY3" fmla="*/ 15237 h 20315"/>
                <a:gd name="connsiteX4" fmla="*/ 23700 w 79568"/>
                <a:gd name="connsiteY4" fmla="*/ 0 h 20315"/>
                <a:gd name="connsiteX5" fmla="*/ 52481 w 79568"/>
                <a:gd name="connsiteY5" fmla="*/ 18623 h 20315"/>
                <a:gd name="connsiteX6" fmla="*/ 69411 w 79568"/>
                <a:gd name="connsiteY6" fmla="*/ 6772 h 20315"/>
                <a:gd name="connsiteX7" fmla="*/ 27087 w 79568"/>
                <a:gd name="connsiteY7" fmla="*/ 1693 h 20315"/>
                <a:gd name="connsiteX8" fmla="*/ 10157 w 79568"/>
                <a:gd name="connsiteY8" fmla="*/ 13544 h 20315"/>
                <a:gd name="connsiteX9" fmla="*/ 52481 w 79568"/>
                <a:gd name="connsiteY9" fmla="*/ 18623 h 2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68" h="20315">
                  <a:moveTo>
                    <a:pt x="23700" y="0"/>
                  </a:moveTo>
                  <a:lnTo>
                    <a:pt x="79568" y="5079"/>
                  </a:lnTo>
                  <a:lnTo>
                    <a:pt x="55866" y="20316"/>
                  </a:lnTo>
                  <a:lnTo>
                    <a:pt x="0" y="15237"/>
                  </a:lnTo>
                  <a:lnTo>
                    <a:pt x="23700" y="0"/>
                  </a:lnTo>
                  <a:close/>
                  <a:moveTo>
                    <a:pt x="52481" y="18623"/>
                  </a:moveTo>
                  <a:lnTo>
                    <a:pt x="69411" y="6772"/>
                  </a:lnTo>
                  <a:lnTo>
                    <a:pt x="27087" y="1693"/>
                  </a:lnTo>
                  <a:lnTo>
                    <a:pt x="10157" y="13544"/>
                  </a:lnTo>
                  <a:lnTo>
                    <a:pt x="52481" y="18623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5170985" y="4259059"/>
              <a:ext cx="8297185" cy="2221160"/>
            </a:xfrm>
            <a:custGeom>
              <a:avLst/>
              <a:gdLst>
                <a:gd name="connsiteX0" fmla="*/ 2451403 w 8297185"/>
                <a:gd name="connsiteY0" fmla="*/ 0 h 2221160"/>
                <a:gd name="connsiteX1" fmla="*/ 8297186 w 8297185"/>
                <a:gd name="connsiteY1" fmla="*/ 614544 h 2221160"/>
                <a:gd name="connsiteX2" fmla="*/ 5844089 w 8297185"/>
                <a:gd name="connsiteY2" fmla="*/ 2221160 h 2221160"/>
                <a:gd name="connsiteX3" fmla="*/ 0 w 8297185"/>
                <a:gd name="connsiteY3" fmla="*/ 1606617 h 2221160"/>
                <a:gd name="connsiteX4" fmla="*/ 2451403 w 8297185"/>
                <a:gd name="connsiteY4" fmla="*/ 0 h 2221160"/>
                <a:gd name="connsiteX5" fmla="*/ 5839012 w 8297185"/>
                <a:gd name="connsiteY5" fmla="*/ 2217775 h 2221160"/>
                <a:gd name="connsiteX6" fmla="*/ 8283641 w 8297185"/>
                <a:gd name="connsiteY6" fmla="*/ 617930 h 2221160"/>
                <a:gd name="connsiteX7" fmla="*/ 2458174 w 8297185"/>
                <a:gd name="connsiteY7" fmla="*/ 5079 h 2221160"/>
                <a:gd name="connsiteX8" fmla="*/ 13543 w 8297185"/>
                <a:gd name="connsiteY8" fmla="*/ 1604924 h 2221160"/>
                <a:gd name="connsiteX9" fmla="*/ 5839012 w 8297185"/>
                <a:gd name="connsiteY9" fmla="*/ 2217775 h 222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97185" h="2221160">
                  <a:moveTo>
                    <a:pt x="2451403" y="0"/>
                  </a:moveTo>
                  <a:lnTo>
                    <a:pt x="8297186" y="614544"/>
                  </a:lnTo>
                  <a:lnTo>
                    <a:pt x="5844089" y="2221160"/>
                  </a:lnTo>
                  <a:lnTo>
                    <a:pt x="0" y="1606617"/>
                  </a:lnTo>
                  <a:lnTo>
                    <a:pt x="2451403" y="0"/>
                  </a:lnTo>
                  <a:close/>
                  <a:moveTo>
                    <a:pt x="5839012" y="2217775"/>
                  </a:moveTo>
                  <a:lnTo>
                    <a:pt x="8283641" y="617930"/>
                  </a:lnTo>
                  <a:lnTo>
                    <a:pt x="2458174" y="5079"/>
                  </a:lnTo>
                  <a:lnTo>
                    <a:pt x="13543" y="1604924"/>
                  </a:lnTo>
                  <a:lnTo>
                    <a:pt x="5839012" y="2217775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6977370" y="4743245"/>
              <a:ext cx="4686107" cy="1254481"/>
            </a:xfrm>
            <a:custGeom>
              <a:avLst/>
              <a:gdLst>
                <a:gd name="connsiteX0" fmla="*/ 1384840 w 4686107"/>
                <a:gd name="connsiteY0" fmla="*/ 0 h 1254481"/>
                <a:gd name="connsiteX1" fmla="*/ 4686108 w 4686107"/>
                <a:gd name="connsiteY1" fmla="*/ 347056 h 1254481"/>
                <a:gd name="connsiteX2" fmla="*/ 3301268 w 4686107"/>
                <a:gd name="connsiteY2" fmla="*/ 1254482 h 1254481"/>
                <a:gd name="connsiteX3" fmla="*/ 0 w 4686107"/>
                <a:gd name="connsiteY3" fmla="*/ 907426 h 1254481"/>
                <a:gd name="connsiteX4" fmla="*/ 1384840 w 4686107"/>
                <a:gd name="connsiteY4" fmla="*/ 0 h 1254481"/>
                <a:gd name="connsiteX5" fmla="*/ 3296190 w 4686107"/>
                <a:gd name="connsiteY5" fmla="*/ 1251096 h 1254481"/>
                <a:gd name="connsiteX6" fmla="*/ 4675951 w 4686107"/>
                <a:gd name="connsiteY6" fmla="*/ 348749 h 1254481"/>
                <a:gd name="connsiteX7" fmla="*/ 1388225 w 4686107"/>
                <a:gd name="connsiteY7" fmla="*/ 3386 h 1254481"/>
                <a:gd name="connsiteX8" fmla="*/ 8465 w 4686107"/>
                <a:gd name="connsiteY8" fmla="*/ 905732 h 1254481"/>
                <a:gd name="connsiteX9" fmla="*/ 3296190 w 4686107"/>
                <a:gd name="connsiteY9" fmla="*/ 1251096 h 125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6107" h="1254481">
                  <a:moveTo>
                    <a:pt x="1384840" y="0"/>
                  </a:moveTo>
                  <a:lnTo>
                    <a:pt x="4686108" y="347056"/>
                  </a:lnTo>
                  <a:lnTo>
                    <a:pt x="3301268" y="1254482"/>
                  </a:lnTo>
                  <a:lnTo>
                    <a:pt x="0" y="907426"/>
                  </a:lnTo>
                  <a:lnTo>
                    <a:pt x="1384840" y="0"/>
                  </a:lnTo>
                  <a:close/>
                  <a:moveTo>
                    <a:pt x="3296190" y="1251096"/>
                  </a:moveTo>
                  <a:lnTo>
                    <a:pt x="4675951" y="348749"/>
                  </a:lnTo>
                  <a:lnTo>
                    <a:pt x="1388225" y="3386"/>
                  </a:lnTo>
                  <a:lnTo>
                    <a:pt x="8465" y="905732"/>
                  </a:lnTo>
                  <a:lnTo>
                    <a:pt x="3296190" y="125109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12059630" y="6148400"/>
              <a:ext cx="1210464" cy="323354"/>
            </a:xfrm>
            <a:custGeom>
              <a:avLst/>
              <a:gdLst>
                <a:gd name="connsiteX0" fmla="*/ 357214 w 1210464"/>
                <a:gd name="connsiteY0" fmla="*/ 0 h 323354"/>
                <a:gd name="connsiteX1" fmla="*/ 1210465 w 1210464"/>
                <a:gd name="connsiteY1" fmla="*/ 89727 h 323354"/>
                <a:gd name="connsiteX2" fmla="*/ 853249 w 1210464"/>
                <a:gd name="connsiteY2" fmla="*/ 323355 h 323354"/>
                <a:gd name="connsiteX3" fmla="*/ 0 w 1210464"/>
                <a:gd name="connsiteY3" fmla="*/ 233628 h 323354"/>
                <a:gd name="connsiteX4" fmla="*/ 357214 w 1210464"/>
                <a:gd name="connsiteY4" fmla="*/ 0 h 323354"/>
                <a:gd name="connsiteX5" fmla="*/ 848171 w 1210464"/>
                <a:gd name="connsiteY5" fmla="*/ 321662 h 323354"/>
                <a:gd name="connsiteX6" fmla="*/ 1200305 w 1210464"/>
                <a:gd name="connsiteY6" fmla="*/ 91420 h 323354"/>
                <a:gd name="connsiteX7" fmla="*/ 360599 w 1210464"/>
                <a:gd name="connsiteY7" fmla="*/ 3386 h 323354"/>
                <a:gd name="connsiteX8" fmla="*/ 8465 w 1210464"/>
                <a:gd name="connsiteY8" fmla="*/ 233628 h 323354"/>
                <a:gd name="connsiteX9" fmla="*/ 848171 w 1210464"/>
                <a:gd name="connsiteY9" fmla="*/ 321662 h 3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0464" h="323354">
                  <a:moveTo>
                    <a:pt x="357214" y="0"/>
                  </a:moveTo>
                  <a:lnTo>
                    <a:pt x="1210465" y="89727"/>
                  </a:lnTo>
                  <a:lnTo>
                    <a:pt x="853249" y="323355"/>
                  </a:lnTo>
                  <a:lnTo>
                    <a:pt x="0" y="233628"/>
                  </a:lnTo>
                  <a:lnTo>
                    <a:pt x="357214" y="0"/>
                  </a:lnTo>
                  <a:close/>
                  <a:moveTo>
                    <a:pt x="848171" y="321662"/>
                  </a:moveTo>
                  <a:lnTo>
                    <a:pt x="1200305" y="91420"/>
                  </a:lnTo>
                  <a:lnTo>
                    <a:pt x="360599" y="3386"/>
                  </a:lnTo>
                  <a:lnTo>
                    <a:pt x="8465" y="233628"/>
                  </a:lnTo>
                  <a:lnTo>
                    <a:pt x="848171" y="32166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9266249" y="6080682"/>
              <a:ext cx="2508963" cy="448633"/>
            </a:xfrm>
            <a:custGeom>
              <a:avLst/>
              <a:gdLst>
                <a:gd name="connsiteX0" fmla="*/ 2508964 w 2508963"/>
                <a:gd name="connsiteY0" fmla="*/ 1693 h 448633"/>
                <a:gd name="connsiteX1" fmla="*/ 1826701 w 2508963"/>
                <a:gd name="connsiteY1" fmla="*/ 448634 h 448633"/>
                <a:gd name="connsiteX2" fmla="*/ 0 w 2508963"/>
                <a:gd name="connsiteY2" fmla="*/ 257329 h 448633"/>
                <a:gd name="connsiteX3" fmla="*/ 3386 w 2508963"/>
                <a:gd name="connsiteY3" fmla="*/ 255636 h 448633"/>
                <a:gd name="connsiteX4" fmla="*/ 1821623 w 2508963"/>
                <a:gd name="connsiteY4" fmla="*/ 446941 h 448633"/>
                <a:gd name="connsiteX5" fmla="*/ 2503884 w 2508963"/>
                <a:gd name="connsiteY5" fmla="*/ 0 h 44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8963" h="448633">
                  <a:moveTo>
                    <a:pt x="2508964" y="1693"/>
                  </a:moveTo>
                  <a:lnTo>
                    <a:pt x="1826701" y="448634"/>
                  </a:lnTo>
                  <a:lnTo>
                    <a:pt x="0" y="257329"/>
                  </a:lnTo>
                  <a:lnTo>
                    <a:pt x="3386" y="255636"/>
                  </a:lnTo>
                  <a:lnTo>
                    <a:pt x="1821623" y="446941"/>
                  </a:lnTo>
                  <a:lnTo>
                    <a:pt x="2503884" y="0"/>
                  </a:lnTo>
                  <a:close/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6" name="图形 7"/>
          <p:cNvGrpSpPr/>
          <p:nvPr/>
        </p:nvGrpSpPr>
        <p:grpSpPr>
          <a:xfrm>
            <a:off x="5139270" y="3007124"/>
            <a:ext cx="651788" cy="2305808"/>
            <a:chOff x="7542818" y="2853904"/>
            <a:chExt cx="651788" cy="2305808"/>
          </a:xfrm>
        </p:grpSpPr>
        <p:sp>
          <p:nvSpPr>
            <p:cNvPr id="117" name="任意多边形: 形状 116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0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121" name="任意多边形: 形状 120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4" name="图形 7"/>
          <p:cNvGrpSpPr/>
          <p:nvPr/>
        </p:nvGrpSpPr>
        <p:grpSpPr>
          <a:xfrm>
            <a:off x="5713183" y="2438291"/>
            <a:ext cx="651788" cy="2847554"/>
            <a:chOff x="8116731" y="2285071"/>
            <a:chExt cx="651788" cy="2847554"/>
          </a:xfrm>
        </p:grpSpPr>
        <p:sp>
          <p:nvSpPr>
            <p:cNvPr id="125" name="任意多边形: 形状 124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8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129" name="任意多边形: 形状 128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2" name="图形 7"/>
          <p:cNvGrpSpPr/>
          <p:nvPr/>
        </p:nvGrpSpPr>
        <p:grpSpPr>
          <a:xfrm>
            <a:off x="6095791" y="1962569"/>
            <a:ext cx="651788" cy="3436704"/>
            <a:chOff x="8499339" y="1809349"/>
            <a:chExt cx="651788" cy="3436704"/>
          </a:xfrm>
        </p:grpSpPr>
        <p:sp>
          <p:nvSpPr>
            <p:cNvPr id="133" name="任意多边形: 形状 132"/>
            <p:cNvSpPr/>
            <p:nvPr/>
          </p:nvSpPr>
          <p:spPr>
            <a:xfrm>
              <a:off x="8958130" y="1858445"/>
              <a:ext cx="192997" cy="3385915"/>
            </a:xfrm>
            <a:custGeom>
              <a:avLst/>
              <a:gdLst>
                <a:gd name="connsiteX0" fmla="*/ 192998 w 192997"/>
                <a:gd name="connsiteY0" fmla="*/ 0 h 3385915"/>
                <a:gd name="connsiteX1" fmla="*/ 192998 w 192997"/>
                <a:gd name="connsiteY1" fmla="*/ 3260637 h 3385915"/>
                <a:gd name="connsiteX2" fmla="*/ 1694 w 192997"/>
                <a:gd name="connsiteY2" fmla="*/ 3385916 h 3385915"/>
                <a:gd name="connsiteX3" fmla="*/ 0 w 192997"/>
                <a:gd name="connsiteY3" fmla="*/ 125279 h 338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385915">
                  <a:moveTo>
                    <a:pt x="192998" y="0"/>
                  </a:moveTo>
                  <a:lnTo>
                    <a:pt x="192998" y="3260637"/>
                  </a:lnTo>
                  <a:lnTo>
                    <a:pt x="1694" y="338591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8501032" y="1936321"/>
              <a:ext cx="458792" cy="3308039"/>
            </a:xfrm>
            <a:custGeom>
              <a:avLst/>
              <a:gdLst>
                <a:gd name="connsiteX0" fmla="*/ 457099 w 458792"/>
                <a:gd name="connsiteY0" fmla="*/ 47403 h 3308039"/>
                <a:gd name="connsiteX1" fmla="*/ 458792 w 458792"/>
                <a:gd name="connsiteY1" fmla="*/ 3308040 h 3308039"/>
                <a:gd name="connsiteX2" fmla="*/ 1694 w 458792"/>
                <a:gd name="connsiteY2" fmla="*/ 3260637 h 3308039"/>
                <a:gd name="connsiteX3" fmla="*/ 0 w 458792"/>
                <a:gd name="connsiteY3" fmla="*/ 0 h 330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308039">
                  <a:moveTo>
                    <a:pt x="457099" y="47403"/>
                  </a:moveTo>
                  <a:lnTo>
                    <a:pt x="458792" y="3308040"/>
                  </a:lnTo>
                  <a:lnTo>
                    <a:pt x="1694" y="32606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8501032" y="1811042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6" name="图形 7"/>
            <p:cNvGrpSpPr/>
            <p:nvPr/>
          </p:nvGrpSpPr>
          <p:grpSpPr>
            <a:xfrm>
              <a:off x="8499339" y="1809349"/>
              <a:ext cx="651788" cy="3436704"/>
              <a:chOff x="8499339" y="1809349"/>
              <a:chExt cx="651788" cy="3436704"/>
            </a:xfrm>
            <a:solidFill>
              <a:srgbClr val="F2F2F2"/>
            </a:solidFill>
          </p:grpSpPr>
          <p:sp>
            <p:nvSpPr>
              <p:cNvPr id="137" name="任意多边形: 形状 136"/>
              <p:cNvSpPr/>
              <p:nvPr/>
            </p:nvSpPr>
            <p:spPr>
              <a:xfrm>
                <a:off x="8956438" y="1856752"/>
                <a:ext cx="194690" cy="3389301"/>
              </a:xfrm>
              <a:custGeom>
                <a:avLst/>
                <a:gdLst>
                  <a:gd name="connsiteX0" fmla="*/ 3386 w 194690"/>
                  <a:gd name="connsiteY0" fmla="*/ 3389302 h 3389301"/>
                  <a:gd name="connsiteX1" fmla="*/ 3386 w 194690"/>
                  <a:gd name="connsiteY1" fmla="*/ 3389302 h 3389301"/>
                  <a:gd name="connsiteX2" fmla="*/ 3386 w 194690"/>
                  <a:gd name="connsiteY2" fmla="*/ 3389302 h 3389301"/>
                  <a:gd name="connsiteX3" fmla="*/ 0 w 194690"/>
                  <a:gd name="connsiteY3" fmla="*/ 126972 h 3389301"/>
                  <a:gd name="connsiteX4" fmla="*/ 0 w 194690"/>
                  <a:gd name="connsiteY4" fmla="*/ 125279 h 3389301"/>
                  <a:gd name="connsiteX5" fmla="*/ 191304 w 194690"/>
                  <a:gd name="connsiteY5" fmla="*/ 0 h 3389301"/>
                  <a:gd name="connsiteX6" fmla="*/ 192998 w 194690"/>
                  <a:gd name="connsiteY6" fmla="*/ 0 h 3389301"/>
                  <a:gd name="connsiteX7" fmla="*/ 192998 w 194690"/>
                  <a:gd name="connsiteY7" fmla="*/ 1693 h 3389301"/>
                  <a:gd name="connsiteX8" fmla="*/ 194690 w 194690"/>
                  <a:gd name="connsiteY8" fmla="*/ 3262330 h 3389301"/>
                  <a:gd name="connsiteX9" fmla="*/ 194690 w 194690"/>
                  <a:gd name="connsiteY9" fmla="*/ 3264023 h 3389301"/>
                  <a:gd name="connsiteX10" fmla="*/ 3386 w 194690"/>
                  <a:gd name="connsiteY10" fmla="*/ 3389302 h 3389301"/>
                  <a:gd name="connsiteX11" fmla="*/ 3386 w 194690"/>
                  <a:gd name="connsiteY11" fmla="*/ 3389302 h 3389301"/>
                  <a:gd name="connsiteX12" fmla="*/ 3386 w 194690"/>
                  <a:gd name="connsiteY12" fmla="*/ 128665 h 3389301"/>
                  <a:gd name="connsiteX13" fmla="*/ 5079 w 194690"/>
                  <a:gd name="connsiteY13" fmla="*/ 3385916 h 3389301"/>
                  <a:gd name="connsiteX14" fmla="*/ 194690 w 194690"/>
                  <a:gd name="connsiteY14" fmla="*/ 3262330 h 3389301"/>
                  <a:gd name="connsiteX15" fmla="*/ 192998 w 194690"/>
                  <a:gd name="connsiteY15" fmla="*/ 5079 h 3389301"/>
                  <a:gd name="connsiteX16" fmla="*/ 3386 w 194690"/>
                  <a:gd name="connsiteY16" fmla="*/ 128665 h 33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89301">
                    <a:moveTo>
                      <a:pt x="3386" y="3389302"/>
                    </a:moveTo>
                    <a:cubicBezTo>
                      <a:pt x="3386" y="3389302"/>
                      <a:pt x="3386" y="3389302"/>
                      <a:pt x="3386" y="3389302"/>
                    </a:cubicBezTo>
                    <a:cubicBezTo>
                      <a:pt x="1693" y="3389302"/>
                      <a:pt x="1693" y="3389302"/>
                      <a:pt x="3386" y="338930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3262330"/>
                    </a:lnTo>
                    <a:cubicBezTo>
                      <a:pt x="194690" y="3262330"/>
                      <a:pt x="194690" y="3264023"/>
                      <a:pt x="194690" y="3264023"/>
                    </a:cubicBezTo>
                    <a:lnTo>
                      <a:pt x="3386" y="3389302"/>
                    </a:lnTo>
                    <a:cubicBezTo>
                      <a:pt x="3386" y="3389302"/>
                      <a:pt x="3386" y="3389302"/>
                      <a:pt x="3386" y="3389302"/>
                    </a:cubicBezTo>
                    <a:close/>
                    <a:moveTo>
                      <a:pt x="3386" y="128665"/>
                    </a:moveTo>
                    <a:lnTo>
                      <a:pt x="5079" y="3385916"/>
                    </a:lnTo>
                    <a:lnTo>
                      <a:pt x="194690" y="326233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8499339" y="1934628"/>
                <a:ext cx="461754" cy="3311425"/>
              </a:xfrm>
              <a:custGeom>
                <a:avLst/>
                <a:gdLst>
                  <a:gd name="connsiteX0" fmla="*/ 460485 w 461754"/>
                  <a:gd name="connsiteY0" fmla="*/ 3311426 h 3311425"/>
                  <a:gd name="connsiteX1" fmla="*/ 460485 w 461754"/>
                  <a:gd name="connsiteY1" fmla="*/ 3311426 h 3311425"/>
                  <a:gd name="connsiteX2" fmla="*/ 3386 w 461754"/>
                  <a:gd name="connsiteY2" fmla="*/ 3264023 h 3311425"/>
                  <a:gd name="connsiteX3" fmla="*/ 1693 w 461754"/>
                  <a:gd name="connsiteY3" fmla="*/ 3262330 h 3311425"/>
                  <a:gd name="connsiteX4" fmla="*/ 0 w 461754"/>
                  <a:gd name="connsiteY4" fmla="*/ 1693 h 3311425"/>
                  <a:gd name="connsiteX5" fmla="*/ 0 w 461754"/>
                  <a:gd name="connsiteY5" fmla="*/ 0 h 3311425"/>
                  <a:gd name="connsiteX6" fmla="*/ 1693 w 461754"/>
                  <a:gd name="connsiteY6" fmla="*/ 0 h 3311425"/>
                  <a:gd name="connsiteX7" fmla="*/ 458791 w 461754"/>
                  <a:gd name="connsiteY7" fmla="*/ 47403 h 3311425"/>
                  <a:gd name="connsiteX8" fmla="*/ 460485 w 461754"/>
                  <a:gd name="connsiteY8" fmla="*/ 49096 h 3311425"/>
                  <a:gd name="connsiteX9" fmla="*/ 460485 w 461754"/>
                  <a:gd name="connsiteY9" fmla="*/ 3311426 h 3311425"/>
                  <a:gd name="connsiteX10" fmla="*/ 460485 w 461754"/>
                  <a:gd name="connsiteY10" fmla="*/ 3311426 h 3311425"/>
                  <a:gd name="connsiteX11" fmla="*/ 460485 w 461754"/>
                  <a:gd name="connsiteY11" fmla="*/ 3311426 h 3311425"/>
                  <a:gd name="connsiteX12" fmla="*/ 5079 w 461754"/>
                  <a:gd name="connsiteY12" fmla="*/ 3260637 h 3311425"/>
                  <a:gd name="connsiteX13" fmla="*/ 460485 w 461754"/>
                  <a:gd name="connsiteY13" fmla="*/ 3308040 h 3311425"/>
                  <a:gd name="connsiteX14" fmla="*/ 457099 w 461754"/>
                  <a:gd name="connsiteY14" fmla="*/ 50789 h 3311425"/>
                  <a:gd name="connsiteX15" fmla="*/ 3386 w 461754"/>
                  <a:gd name="connsiteY15" fmla="*/ 3386 h 3311425"/>
                  <a:gd name="connsiteX16" fmla="*/ 5079 w 461754"/>
                  <a:gd name="connsiteY16" fmla="*/ 3260637 h 331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3311425">
                    <a:moveTo>
                      <a:pt x="460485" y="3311426"/>
                    </a:moveTo>
                    <a:cubicBezTo>
                      <a:pt x="460485" y="3311426"/>
                      <a:pt x="460485" y="3311426"/>
                      <a:pt x="460485" y="3311426"/>
                    </a:cubicBezTo>
                    <a:lnTo>
                      <a:pt x="3386" y="3264023"/>
                    </a:lnTo>
                    <a:cubicBezTo>
                      <a:pt x="3386" y="3264023"/>
                      <a:pt x="1693" y="3264023"/>
                      <a:pt x="1693" y="326233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3311426"/>
                    </a:lnTo>
                    <a:cubicBezTo>
                      <a:pt x="462177" y="3309733"/>
                      <a:pt x="462177" y="3311426"/>
                      <a:pt x="460485" y="3311426"/>
                    </a:cubicBezTo>
                    <a:cubicBezTo>
                      <a:pt x="460485" y="3311426"/>
                      <a:pt x="460485" y="3311426"/>
                      <a:pt x="460485" y="3311426"/>
                    </a:cubicBezTo>
                    <a:close/>
                    <a:moveTo>
                      <a:pt x="5079" y="3260637"/>
                    </a:moveTo>
                    <a:lnTo>
                      <a:pt x="460485" y="3308040"/>
                    </a:lnTo>
                    <a:lnTo>
                      <a:pt x="457099" y="50789"/>
                    </a:lnTo>
                    <a:lnTo>
                      <a:pt x="3386" y="3386"/>
                    </a:lnTo>
                    <a:lnTo>
                      <a:pt x="5079" y="326063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8499339" y="180934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0" name="图形 7"/>
          <p:cNvGrpSpPr/>
          <p:nvPr/>
        </p:nvGrpSpPr>
        <p:grpSpPr>
          <a:xfrm>
            <a:off x="6700177" y="2858144"/>
            <a:ext cx="653482" cy="2493726"/>
            <a:chOff x="9103725" y="2704924"/>
            <a:chExt cx="653482" cy="2493726"/>
          </a:xfrm>
        </p:grpSpPr>
        <p:sp>
          <p:nvSpPr>
            <p:cNvPr id="141" name="任意多边形: 形状 140"/>
            <p:cNvSpPr/>
            <p:nvPr/>
          </p:nvSpPr>
          <p:spPr>
            <a:xfrm>
              <a:off x="9562516" y="2754020"/>
              <a:ext cx="194691" cy="2442938"/>
            </a:xfrm>
            <a:custGeom>
              <a:avLst/>
              <a:gdLst>
                <a:gd name="connsiteX0" fmla="*/ 192997 w 194691"/>
                <a:gd name="connsiteY0" fmla="*/ 0 h 2442938"/>
                <a:gd name="connsiteX1" fmla="*/ 194691 w 194691"/>
                <a:gd name="connsiteY1" fmla="*/ 2317660 h 2442938"/>
                <a:gd name="connsiteX2" fmla="*/ 1694 w 194691"/>
                <a:gd name="connsiteY2" fmla="*/ 2442938 h 2442938"/>
                <a:gd name="connsiteX3" fmla="*/ 0 w 194691"/>
                <a:gd name="connsiteY3" fmla="*/ 126972 h 24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1" h="2442938">
                  <a:moveTo>
                    <a:pt x="192997" y="0"/>
                  </a:moveTo>
                  <a:lnTo>
                    <a:pt x="194691" y="2317660"/>
                  </a:lnTo>
                  <a:lnTo>
                    <a:pt x="1694" y="2442938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9105418" y="2831896"/>
              <a:ext cx="458792" cy="2365062"/>
            </a:xfrm>
            <a:custGeom>
              <a:avLst/>
              <a:gdLst>
                <a:gd name="connsiteX0" fmla="*/ 457099 w 458792"/>
                <a:gd name="connsiteY0" fmla="*/ 49096 h 2365062"/>
                <a:gd name="connsiteX1" fmla="*/ 458792 w 458792"/>
                <a:gd name="connsiteY1" fmla="*/ 2365062 h 2365062"/>
                <a:gd name="connsiteX2" fmla="*/ 1694 w 458792"/>
                <a:gd name="connsiteY2" fmla="*/ 2315966 h 2365062"/>
                <a:gd name="connsiteX3" fmla="*/ 0 w 458792"/>
                <a:gd name="connsiteY3" fmla="*/ 0 h 23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365062">
                  <a:moveTo>
                    <a:pt x="457099" y="49096"/>
                  </a:moveTo>
                  <a:lnTo>
                    <a:pt x="458792" y="2365062"/>
                  </a:lnTo>
                  <a:lnTo>
                    <a:pt x="1694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9105418" y="2706617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4" name="图形 7"/>
            <p:cNvGrpSpPr/>
            <p:nvPr/>
          </p:nvGrpSpPr>
          <p:grpSpPr>
            <a:xfrm>
              <a:off x="9103725" y="2704924"/>
              <a:ext cx="651787" cy="2493726"/>
              <a:chOff x="9103725" y="2704924"/>
              <a:chExt cx="651787" cy="2493726"/>
            </a:xfrm>
            <a:solidFill>
              <a:srgbClr val="F2F2F2"/>
            </a:solidFill>
          </p:grpSpPr>
          <p:sp>
            <p:nvSpPr>
              <p:cNvPr id="145" name="任意多边形: 形状 144"/>
              <p:cNvSpPr/>
              <p:nvPr/>
            </p:nvSpPr>
            <p:spPr>
              <a:xfrm>
                <a:off x="9560824" y="2754020"/>
                <a:ext cx="194689" cy="2444631"/>
              </a:xfrm>
              <a:custGeom>
                <a:avLst/>
                <a:gdLst>
                  <a:gd name="connsiteX0" fmla="*/ 3386 w 194689"/>
                  <a:gd name="connsiteY0" fmla="*/ 2444631 h 2444631"/>
                  <a:gd name="connsiteX1" fmla="*/ 3386 w 194689"/>
                  <a:gd name="connsiteY1" fmla="*/ 2444631 h 2444631"/>
                  <a:gd name="connsiteX2" fmla="*/ 3386 w 194689"/>
                  <a:gd name="connsiteY2" fmla="*/ 2444631 h 2444631"/>
                  <a:gd name="connsiteX3" fmla="*/ 0 w 194689"/>
                  <a:gd name="connsiteY3" fmla="*/ 126972 h 2444631"/>
                  <a:gd name="connsiteX4" fmla="*/ 0 w 194689"/>
                  <a:gd name="connsiteY4" fmla="*/ 125279 h 2444631"/>
                  <a:gd name="connsiteX5" fmla="*/ 191304 w 194689"/>
                  <a:gd name="connsiteY5" fmla="*/ 0 h 2444631"/>
                  <a:gd name="connsiteX6" fmla="*/ 192997 w 194689"/>
                  <a:gd name="connsiteY6" fmla="*/ 0 h 2444631"/>
                  <a:gd name="connsiteX7" fmla="*/ 192997 w 194689"/>
                  <a:gd name="connsiteY7" fmla="*/ 1693 h 2444631"/>
                  <a:gd name="connsiteX8" fmla="*/ 194689 w 194689"/>
                  <a:gd name="connsiteY8" fmla="*/ 2317660 h 2444631"/>
                  <a:gd name="connsiteX9" fmla="*/ 194689 w 194689"/>
                  <a:gd name="connsiteY9" fmla="*/ 2319352 h 2444631"/>
                  <a:gd name="connsiteX10" fmla="*/ 3386 w 194689"/>
                  <a:gd name="connsiteY10" fmla="*/ 2444631 h 2444631"/>
                  <a:gd name="connsiteX11" fmla="*/ 3386 w 194689"/>
                  <a:gd name="connsiteY11" fmla="*/ 2444631 h 2444631"/>
                  <a:gd name="connsiteX12" fmla="*/ 3386 w 194689"/>
                  <a:gd name="connsiteY12" fmla="*/ 126972 h 2444631"/>
                  <a:gd name="connsiteX13" fmla="*/ 5079 w 194689"/>
                  <a:gd name="connsiteY13" fmla="*/ 2439552 h 2444631"/>
                  <a:gd name="connsiteX14" fmla="*/ 194689 w 194689"/>
                  <a:gd name="connsiteY14" fmla="*/ 2315966 h 2444631"/>
                  <a:gd name="connsiteX15" fmla="*/ 192997 w 194689"/>
                  <a:gd name="connsiteY15" fmla="*/ 3386 h 2444631"/>
                  <a:gd name="connsiteX16" fmla="*/ 3386 w 194689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89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2938"/>
                      <a:pt x="1693" y="2442938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89" y="2317660"/>
                    </a:lnTo>
                    <a:cubicBezTo>
                      <a:pt x="194689" y="2317660"/>
                      <a:pt x="194689" y="2319352"/>
                      <a:pt x="194689" y="2319352"/>
                    </a:cubicBezTo>
                    <a:lnTo>
                      <a:pt x="3386" y="2444631"/>
                    </a:lnTo>
                    <a:cubicBezTo>
                      <a:pt x="3386" y="2444631"/>
                      <a:pt x="3386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79" y="2439552"/>
                    </a:lnTo>
                    <a:lnTo>
                      <a:pt x="194689" y="2315966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9103725" y="2831896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3 w 461754"/>
                  <a:gd name="connsiteY3" fmla="*/ 2317659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3 w 461754"/>
                  <a:gd name="connsiteY6" fmla="*/ 0 h 2366755"/>
                  <a:gd name="connsiteX7" fmla="*/ 458791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79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1 w 461754"/>
                  <a:gd name="connsiteY14" fmla="*/ 49096 h 2366755"/>
                  <a:gd name="connsiteX15" fmla="*/ 3386 w 461754"/>
                  <a:gd name="connsiteY15" fmla="*/ 1693 h 2366755"/>
                  <a:gd name="connsiteX16" fmla="*/ 5079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3" y="2319352"/>
                      <a:pt x="1693" y="23176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7" y="2365062"/>
                      <a:pt x="462177" y="2365062"/>
                      <a:pt x="460485" y="2366755"/>
                    </a:cubicBezTo>
                    <a:cubicBezTo>
                      <a:pt x="462177" y="2366755"/>
                      <a:pt x="460485" y="2366755"/>
                      <a:pt x="460485" y="2366755"/>
                    </a:cubicBezTo>
                    <a:close/>
                    <a:moveTo>
                      <a:pt x="5079" y="2315966"/>
                    </a:moveTo>
                    <a:lnTo>
                      <a:pt x="460485" y="2363369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9103725" y="2704924"/>
                <a:ext cx="651787" cy="176067"/>
              </a:xfrm>
              <a:custGeom>
                <a:avLst/>
                <a:gdLst>
                  <a:gd name="connsiteX0" fmla="*/ 458791 w 651787"/>
                  <a:gd name="connsiteY0" fmla="*/ 176068 h 176067"/>
                  <a:gd name="connsiteX1" fmla="*/ 458791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1 w 651787"/>
                  <a:gd name="connsiteY10" fmla="*/ 176068 h 176067"/>
                  <a:gd name="connsiteX11" fmla="*/ 458791 w 651787"/>
                  <a:gd name="connsiteY11" fmla="*/ 176068 h 176067"/>
                  <a:gd name="connsiteX12" fmla="*/ 5079 w 651787"/>
                  <a:gd name="connsiteY12" fmla="*/ 126972 h 176067"/>
                  <a:gd name="connsiteX13" fmla="*/ 458791 w 651787"/>
                  <a:gd name="connsiteY13" fmla="*/ 174375 h 176067"/>
                  <a:gd name="connsiteX14" fmla="*/ 646710 w 651787"/>
                  <a:gd name="connsiteY14" fmla="*/ 50789 h 176067"/>
                  <a:gd name="connsiteX15" fmla="*/ 192997 w 651787"/>
                  <a:gd name="connsiteY15" fmla="*/ 3386 h 176067"/>
                  <a:gd name="connsiteX16" fmla="*/ 5079 w 651787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8" name="图形 7"/>
          <p:cNvGrpSpPr/>
          <p:nvPr/>
        </p:nvGrpSpPr>
        <p:grpSpPr>
          <a:xfrm>
            <a:off x="7668549" y="4012741"/>
            <a:ext cx="653481" cy="1660791"/>
            <a:chOff x="10072097" y="3859521"/>
            <a:chExt cx="653481" cy="1660791"/>
          </a:xfrm>
        </p:grpSpPr>
        <p:sp>
          <p:nvSpPr>
            <p:cNvPr id="149" name="任意多边形: 形状 148"/>
            <p:cNvSpPr/>
            <p:nvPr/>
          </p:nvSpPr>
          <p:spPr>
            <a:xfrm>
              <a:off x="10530888" y="3908617"/>
              <a:ext cx="194690" cy="1610002"/>
            </a:xfrm>
            <a:custGeom>
              <a:avLst/>
              <a:gdLst>
                <a:gd name="connsiteX0" fmla="*/ 192998 w 194690"/>
                <a:gd name="connsiteY0" fmla="*/ 0 h 1610002"/>
                <a:gd name="connsiteX1" fmla="*/ 194690 w 194690"/>
                <a:gd name="connsiteY1" fmla="*/ 1484724 h 1610002"/>
                <a:gd name="connsiteX2" fmla="*/ 1693 w 194690"/>
                <a:gd name="connsiteY2" fmla="*/ 1610003 h 1610002"/>
                <a:gd name="connsiteX3" fmla="*/ 0 w 194690"/>
                <a:gd name="connsiteY3" fmla="*/ 126972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610002">
                  <a:moveTo>
                    <a:pt x="192998" y="0"/>
                  </a:moveTo>
                  <a:lnTo>
                    <a:pt x="194690" y="1484724"/>
                  </a:lnTo>
                  <a:lnTo>
                    <a:pt x="1693" y="161000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10073790" y="3986493"/>
              <a:ext cx="458791" cy="1532126"/>
            </a:xfrm>
            <a:custGeom>
              <a:avLst/>
              <a:gdLst>
                <a:gd name="connsiteX0" fmla="*/ 457099 w 458791"/>
                <a:gd name="connsiteY0" fmla="*/ 49096 h 1532126"/>
                <a:gd name="connsiteX1" fmla="*/ 458791 w 458791"/>
                <a:gd name="connsiteY1" fmla="*/ 1532127 h 1532126"/>
                <a:gd name="connsiteX2" fmla="*/ 1693 w 458791"/>
                <a:gd name="connsiteY2" fmla="*/ 1484724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7099" y="49096"/>
                  </a:moveTo>
                  <a:lnTo>
                    <a:pt x="458791" y="1532127"/>
                  </a:lnTo>
                  <a:lnTo>
                    <a:pt x="1693" y="14847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10073790" y="3861214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2" name="图形 7"/>
            <p:cNvGrpSpPr/>
            <p:nvPr/>
          </p:nvGrpSpPr>
          <p:grpSpPr>
            <a:xfrm>
              <a:off x="10072097" y="3859521"/>
              <a:ext cx="651788" cy="1660791"/>
              <a:chOff x="10072097" y="3859521"/>
              <a:chExt cx="651788" cy="1660791"/>
            </a:xfrm>
            <a:solidFill>
              <a:srgbClr val="F2F2F2"/>
            </a:solidFill>
          </p:grpSpPr>
          <p:sp>
            <p:nvSpPr>
              <p:cNvPr id="153" name="任意多边形: 形状 152"/>
              <p:cNvSpPr/>
              <p:nvPr/>
            </p:nvSpPr>
            <p:spPr>
              <a:xfrm>
                <a:off x="10529196" y="3908617"/>
                <a:ext cx="194690" cy="1611696"/>
              </a:xfrm>
              <a:custGeom>
                <a:avLst/>
                <a:gdLst>
                  <a:gd name="connsiteX0" fmla="*/ 3385 w 194690"/>
                  <a:gd name="connsiteY0" fmla="*/ 1611696 h 1611696"/>
                  <a:gd name="connsiteX1" fmla="*/ 3385 w 194690"/>
                  <a:gd name="connsiteY1" fmla="*/ 1611696 h 1611696"/>
                  <a:gd name="connsiteX2" fmla="*/ 3385 w 194690"/>
                  <a:gd name="connsiteY2" fmla="*/ 1611696 h 1611696"/>
                  <a:gd name="connsiteX3" fmla="*/ 0 w 194690"/>
                  <a:gd name="connsiteY3" fmla="*/ 126972 h 1611696"/>
                  <a:gd name="connsiteX4" fmla="*/ 0 w 194690"/>
                  <a:gd name="connsiteY4" fmla="*/ 125279 h 1611696"/>
                  <a:gd name="connsiteX5" fmla="*/ 191303 w 194690"/>
                  <a:gd name="connsiteY5" fmla="*/ 0 h 1611696"/>
                  <a:gd name="connsiteX6" fmla="*/ 192998 w 194690"/>
                  <a:gd name="connsiteY6" fmla="*/ 0 h 1611696"/>
                  <a:gd name="connsiteX7" fmla="*/ 192998 w 194690"/>
                  <a:gd name="connsiteY7" fmla="*/ 1693 h 1611696"/>
                  <a:gd name="connsiteX8" fmla="*/ 194690 w 194690"/>
                  <a:gd name="connsiteY8" fmla="*/ 1486417 h 1611696"/>
                  <a:gd name="connsiteX9" fmla="*/ 194690 w 194690"/>
                  <a:gd name="connsiteY9" fmla="*/ 1488110 h 1611696"/>
                  <a:gd name="connsiteX10" fmla="*/ 3385 w 194690"/>
                  <a:gd name="connsiteY10" fmla="*/ 1611696 h 1611696"/>
                  <a:gd name="connsiteX11" fmla="*/ 3385 w 194690"/>
                  <a:gd name="connsiteY11" fmla="*/ 1611696 h 1611696"/>
                  <a:gd name="connsiteX12" fmla="*/ 3385 w 194690"/>
                  <a:gd name="connsiteY12" fmla="*/ 126972 h 1611696"/>
                  <a:gd name="connsiteX13" fmla="*/ 5078 w 194690"/>
                  <a:gd name="connsiteY13" fmla="*/ 1608310 h 1611696"/>
                  <a:gd name="connsiteX14" fmla="*/ 194690 w 194690"/>
                  <a:gd name="connsiteY14" fmla="*/ 1484724 h 1611696"/>
                  <a:gd name="connsiteX15" fmla="*/ 192998 w 194690"/>
                  <a:gd name="connsiteY15" fmla="*/ 3386 h 1611696"/>
                  <a:gd name="connsiteX16" fmla="*/ 3385 w 194690"/>
                  <a:gd name="connsiteY16" fmla="*/ 126972 h 16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6">
                    <a:moveTo>
                      <a:pt x="3385" y="1611696"/>
                    </a:moveTo>
                    <a:cubicBezTo>
                      <a:pt x="3385" y="1611696"/>
                      <a:pt x="3385" y="1611696"/>
                      <a:pt x="3385" y="1611696"/>
                    </a:cubicBezTo>
                    <a:cubicBezTo>
                      <a:pt x="3385" y="1611696"/>
                      <a:pt x="3385" y="1610003"/>
                      <a:pt x="3385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5" y="1611696"/>
                    </a:lnTo>
                    <a:cubicBezTo>
                      <a:pt x="5078" y="1611696"/>
                      <a:pt x="3385" y="1611696"/>
                      <a:pt x="3385" y="1611696"/>
                    </a:cubicBezTo>
                    <a:close/>
                    <a:moveTo>
                      <a:pt x="3385" y="126972"/>
                    </a:moveTo>
                    <a:lnTo>
                      <a:pt x="5078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10072097" y="3984048"/>
                <a:ext cx="461753" cy="1536265"/>
              </a:xfrm>
              <a:custGeom>
                <a:avLst/>
                <a:gdLst>
                  <a:gd name="connsiteX0" fmla="*/ 460484 w 461753"/>
                  <a:gd name="connsiteY0" fmla="*/ 1536265 h 1536265"/>
                  <a:gd name="connsiteX1" fmla="*/ 460484 w 461753"/>
                  <a:gd name="connsiteY1" fmla="*/ 1536265 h 1536265"/>
                  <a:gd name="connsiteX2" fmla="*/ 3385 w 461753"/>
                  <a:gd name="connsiteY2" fmla="*/ 1488862 h 1536265"/>
                  <a:gd name="connsiteX3" fmla="*/ 1693 w 461753"/>
                  <a:gd name="connsiteY3" fmla="*/ 1487169 h 1536265"/>
                  <a:gd name="connsiteX4" fmla="*/ 0 w 461753"/>
                  <a:gd name="connsiteY4" fmla="*/ 2445 h 1536265"/>
                  <a:gd name="connsiteX5" fmla="*/ 0 w 461753"/>
                  <a:gd name="connsiteY5" fmla="*/ 752 h 1536265"/>
                  <a:gd name="connsiteX6" fmla="*/ 1693 w 461753"/>
                  <a:gd name="connsiteY6" fmla="*/ 752 h 1536265"/>
                  <a:gd name="connsiteX7" fmla="*/ 458791 w 461753"/>
                  <a:gd name="connsiteY7" fmla="*/ 48155 h 1536265"/>
                  <a:gd name="connsiteX8" fmla="*/ 460484 w 461753"/>
                  <a:gd name="connsiteY8" fmla="*/ 49848 h 1536265"/>
                  <a:gd name="connsiteX9" fmla="*/ 460484 w 461753"/>
                  <a:gd name="connsiteY9" fmla="*/ 1536265 h 1536265"/>
                  <a:gd name="connsiteX10" fmla="*/ 460484 w 461753"/>
                  <a:gd name="connsiteY10" fmla="*/ 1536265 h 1536265"/>
                  <a:gd name="connsiteX11" fmla="*/ 460484 w 461753"/>
                  <a:gd name="connsiteY11" fmla="*/ 1536265 h 1536265"/>
                  <a:gd name="connsiteX12" fmla="*/ 5078 w 461753"/>
                  <a:gd name="connsiteY12" fmla="*/ 1485477 h 1536265"/>
                  <a:gd name="connsiteX13" fmla="*/ 460484 w 461753"/>
                  <a:gd name="connsiteY13" fmla="*/ 1532879 h 1536265"/>
                  <a:gd name="connsiteX14" fmla="*/ 458791 w 461753"/>
                  <a:gd name="connsiteY14" fmla="*/ 51541 h 1536265"/>
                  <a:gd name="connsiteX15" fmla="*/ 3385 w 461753"/>
                  <a:gd name="connsiteY15" fmla="*/ 4138 h 1536265"/>
                  <a:gd name="connsiteX16" fmla="*/ 5078 w 461753"/>
                  <a:gd name="connsiteY16" fmla="*/ 1485477 h 15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536265">
                    <a:moveTo>
                      <a:pt x="460484" y="1536265"/>
                    </a:moveTo>
                    <a:cubicBezTo>
                      <a:pt x="460484" y="1536265"/>
                      <a:pt x="460484" y="1536265"/>
                      <a:pt x="460484" y="1536265"/>
                    </a:cubicBezTo>
                    <a:lnTo>
                      <a:pt x="3385" y="1488862"/>
                    </a:lnTo>
                    <a:cubicBezTo>
                      <a:pt x="3385" y="1488862"/>
                      <a:pt x="1693" y="1488862"/>
                      <a:pt x="1693" y="1487169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0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1536265"/>
                    </a:lnTo>
                    <a:cubicBezTo>
                      <a:pt x="462176" y="1534572"/>
                      <a:pt x="462176" y="1536265"/>
                      <a:pt x="460484" y="1536265"/>
                    </a:cubicBezTo>
                    <a:cubicBezTo>
                      <a:pt x="462176" y="1536265"/>
                      <a:pt x="462176" y="1536265"/>
                      <a:pt x="460484" y="1536265"/>
                    </a:cubicBezTo>
                    <a:close/>
                    <a:moveTo>
                      <a:pt x="5078" y="1485477"/>
                    </a:moveTo>
                    <a:lnTo>
                      <a:pt x="460484" y="1532879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78" y="148547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72097" y="385952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8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8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6" name="图形 7"/>
          <p:cNvGrpSpPr/>
          <p:nvPr/>
        </p:nvGrpSpPr>
        <p:grpSpPr>
          <a:xfrm>
            <a:off x="4853160" y="3768955"/>
            <a:ext cx="653482" cy="1660791"/>
            <a:chOff x="7256708" y="3615735"/>
            <a:chExt cx="653482" cy="1660791"/>
          </a:xfrm>
        </p:grpSpPr>
        <p:sp>
          <p:nvSpPr>
            <p:cNvPr id="157" name="任意多边形: 形状 156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0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161" name="任意多边形: 形状 160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4" name="图形 7"/>
          <p:cNvGrpSpPr/>
          <p:nvPr/>
        </p:nvGrpSpPr>
        <p:grpSpPr>
          <a:xfrm>
            <a:off x="5349197" y="3599660"/>
            <a:ext cx="651789" cy="2021391"/>
            <a:chOff x="7752745" y="3446440"/>
            <a:chExt cx="651789" cy="2021391"/>
          </a:xfrm>
        </p:grpSpPr>
        <p:sp>
          <p:nvSpPr>
            <p:cNvPr id="165" name="任意多边形: 形状 164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8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169" name="任意多边形: 形状 168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图形 7"/>
          <p:cNvGrpSpPr/>
          <p:nvPr/>
        </p:nvGrpSpPr>
        <p:grpSpPr>
          <a:xfrm>
            <a:off x="7060777" y="4232826"/>
            <a:ext cx="651789" cy="1521969"/>
            <a:chOff x="9464325" y="4079606"/>
            <a:chExt cx="651789" cy="1521969"/>
          </a:xfrm>
        </p:grpSpPr>
        <p:sp>
          <p:nvSpPr>
            <p:cNvPr id="173" name="任意多边形: 形状 172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6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177" name="任意多边形: 形状 176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0" name="图形 7"/>
          <p:cNvGrpSpPr/>
          <p:nvPr/>
        </p:nvGrpSpPr>
        <p:grpSpPr>
          <a:xfrm>
            <a:off x="4013453" y="3982268"/>
            <a:ext cx="651788" cy="1396690"/>
            <a:chOff x="6417001" y="3829048"/>
            <a:chExt cx="651788" cy="1396690"/>
          </a:xfrm>
        </p:grpSpPr>
        <p:sp>
          <p:nvSpPr>
            <p:cNvPr id="181" name="任意多边形: 形状 180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4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185" name="任意多边形: 形状 184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8" name="图形 7"/>
          <p:cNvGrpSpPr/>
          <p:nvPr/>
        </p:nvGrpSpPr>
        <p:grpSpPr>
          <a:xfrm>
            <a:off x="4153968" y="4486770"/>
            <a:ext cx="653482" cy="1110580"/>
            <a:chOff x="6557516" y="4333550"/>
            <a:chExt cx="653482" cy="1110580"/>
          </a:xfrm>
        </p:grpSpPr>
        <p:sp>
          <p:nvSpPr>
            <p:cNvPr id="189" name="任意多边形: 形状 188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2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93" name="任意多边形: 形状 192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6" name="图形 7"/>
          <p:cNvGrpSpPr/>
          <p:nvPr/>
        </p:nvGrpSpPr>
        <p:grpSpPr>
          <a:xfrm>
            <a:off x="8709718" y="4732248"/>
            <a:ext cx="651788" cy="1110580"/>
            <a:chOff x="11113266" y="4579028"/>
            <a:chExt cx="651788" cy="1110580"/>
          </a:xfrm>
        </p:grpSpPr>
        <p:sp>
          <p:nvSpPr>
            <p:cNvPr id="197" name="任意多边形: 形状 196"/>
            <p:cNvSpPr/>
            <p:nvPr/>
          </p:nvSpPr>
          <p:spPr>
            <a:xfrm>
              <a:off x="11572057" y="4628124"/>
              <a:ext cx="192997" cy="1059791"/>
            </a:xfrm>
            <a:custGeom>
              <a:avLst/>
              <a:gdLst>
                <a:gd name="connsiteX0" fmla="*/ 191305 w 192997"/>
                <a:gd name="connsiteY0" fmla="*/ 0 h 1059791"/>
                <a:gd name="connsiteX1" fmla="*/ 192998 w 192997"/>
                <a:gd name="connsiteY1" fmla="*/ 934513 h 1059791"/>
                <a:gd name="connsiteX2" fmla="*/ 1693 w 192997"/>
                <a:gd name="connsiteY2" fmla="*/ 1059792 h 1059791"/>
                <a:gd name="connsiteX3" fmla="*/ 0 w 192997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059791">
                  <a:moveTo>
                    <a:pt x="191305" y="0"/>
                  </a:moveTo>
                  <a:lnTo>
                    <a:pt x="192998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11114959" y="4706000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11114959" y="457902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0" name="图形 7"/>
            <p:cNvGrpSpPr/>
            <p:nvPr/>
          </p:nvGrpSpPr>
          <p:grpSpPr>
            <a:xfrm>
              <a:off x="11113266" y="4579028"/>
              <a:ext cx="651788" cy="1110580"/>
              <a:chOff x="11113266" y="4579028"/>
              <a:chExt cx="651788" cy="1110580"/>
            </a:xfrm>
            <a:solidFill>
              <a:srgbClr val="F2F2F2"/>
            </a:solidFill>
          </p:grpSpPr>
          <p:sp>
            <p:nvSpPr>
              <p:cNvPr id="201" name="任意多边形: 形状 200"/>
              <p:cNvSpPr/>
              <p:nvPr/>
            </p:nvSpPr>
            <p:spPr>
              <a:xfrm>
                <a:off x="11570365" y="4626431"/>
                <a:ext cx="194690" cy="1063177"/>
              </a:xfrm>
              <a:custGeom>
                <a:avLst/>
                <a:gdLst>
                  <a:gd name="connsiteX0" fmla="*/ 3385 w 194690"/>
                  <a:gd name="connsiteY0" fmla="*/ 1063178 h 1063177"/>
                  <a:gd name="connsiteX1" fmla="*/ 3385 w 194690"/>
                  <a:gd name="connsiteY1" fmla="*/ 1063178 h 1063177"/>
                  <a:gd name="connsiteX2" fmla="*/ 3385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3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5 w 194690"/>
                  <a:gd name="connsiteY10" fmla="*/ 1063178 h 1063177"/>
                  <a:gd name="connsiteX11" fmla="*/ 3385 w 194690"/>
                  <a:gd name="connsiteY11" fmla="*/ 1063178 h 1063177"/>
                  <a:gd name="connsiteX12" fmla="*/ 3385 w 194690"/>
                  <a:gd name="connsiteY12" fmla="*/ 128665 h 1063177"/>
                  <a:gd name="connsiteX13" fmla="*/ 5078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5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5" y="1063178"/>
                    </a:moveTo>
                    <a:cubicBezTo>
                      <a:pt x="3385" y="1063178"/>
                      <a:pt x="3385" y="1063178"/>
                      <a:pt x="3385" y="1063178"/>
                    </a:cubicBezTo>
                    <a:cubicBezTo>
                      <a:pt x="1693" y="1063178"/>
                      <a:pt x="1693" y="1063178"/>
                      <a:pt x="3385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5" y="1063178"/>
                    </a:lnTo>
                    <a:cubicBezTo>
                      <a:pt x="3385" y="1063178"/>
                      <a:pt x="3385" y="1063178"/>
                      <a:pt x="3385" y="1063178"/>
                    </a:cubicBezTo>
                    <a:close/>
                    <a:moveTo>
                      <a:pt x="3385" y="128665"/>
                    </a:moveTo>
                    <a:lnTo>
                      <a:pt x="5078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11113266" y="4704307"/>
                <a:ext cx="461753" cy="985301"/>
              </a:xfrm>
              <a:custGeom>
                <a:avLst/>
                <a:gdLst>
                  <a:gd name="connsiteX0" fmla="*/ 460484 w 461753"/>
                  <a:gd name="connsiteY0" fmla="*/ 985302 h 985301"/>
                  <a:gd name="connsiteX1" fmla="*/ 460484 w 461753"/>
                  <a:gd name="connsiteY1" fmla="*/ 985302 h 985301"/>
                  <a:gd name="connsiteX2" fmla="*/ 3385 w 461753"/>
                  <a:gd name="connsiteY2" fmla="*/ 937899 h 985301"/>
                  <a:gd name="connsiteX3" fmla="*/ 1693 w 461753"/>
                  <a:gd name="connsiteY3" fmla="*/ 936206 h 985301"/>
                  <a:gd name="connsiteX4" fmla="*/ 0 w 461753"/>
                  <a:gd name="connsiteY4" fmla="*/ 1693 h 985301"/>
                  <a:gd name="connsiteX5" fmla="*/ 0 w 461753"/>
                  <a:gd name="connsiteY5" fmla="*/ 0 h 985301"/>
                  <a:gd name="connsiteX6" fmla="*/ 1693 w 461753"/>
                  <a:gd name="connsiteY6" fmla="*/ 0 h 985301"/>
                  <a:gd name="connsiteX7" fmla="*/ 458791 w 461753"/>
                  <a:gd name="connsiteY7" fmla="*/ 47403 h 985301"/>
                  <a:gd name="connsiteX8" fmla="*/ 460484 w 461753"/>
                  <a:gd name="connsiteY8" fmla="*/ 49096 h 985301"/>
                  <a:gd name="connsiteX9" fmla="*/ 460484 w 461753"/>
                  <a:gd name="connsiteY9" fmla="*/ 985302 h 985301"/>
                  <a:gd name="connsiteX10" fmla="*/ 460484 w 461753"/>
                  <a:gd name="connsiteY10" fmla="*/ 985302 h 985301"/>
                  <a:gd name="connsiteX11" fmla="*/ 460484 w 461753"/>
                  <a:gd name="connsiteY11" fmla="*/ 985302 h 985301"/>
                  <a:gd name="connsiteX12" fmla="*/ 3385 w 461753"/>
                  <a:gd name="connsiteY12" fmla="*/ 934513 h 985301"/>
                  <a:gd name="connsiteX13" fmla="*/ 458791 w 461753"/>
                  <a:gd name="connsiteY13" fmla="*/ 981916 h 985301"/>
                  <a:gd name="connsiteX14" fmla="*/ 457099 w 461753"/>
                  <a:gd name="connsiteY14" fmla="*/ 49096 h 985301"/>
                  <a:gd name="connsiteX15" fmla="*/ 1693 w 461753"/>
                  <a:gd name="connsiteY15" fmla="*/ 1693 h 985301"/>
                  <a:gd name="connsiteX16" fmla="*/ 3385 w 461753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985301">
                    <a:moveTo>
                      <a:pt x="460484" y="985302"/>
                    </a:moveTo>
                    <a:cubicBezTo>
                      <a:pt x="460484" y="985302"/>
                      <a:pt x="460484" y="985302"/>
                      <a:pt x="460484" y="985302"/>
                    </a:cubicBezTo>
                    <a:lnTo>
                      <a:pt x="3385" y="937899"/>
                    </a:lnTo>
                    <a:cubicBezTo>
                      <a:pt x="3385" y="937899"/>
                      <a:pt x="1693" y="937899"/>
                      <a:pt x="1693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985302"/>
                    </a:lnTo>
                    <a:cubicBezTo>
                      <a:pt x="462176" y="985302"/>
                      <a:pt x="462176" y="985302"/>
                      <a:pt x="460484" y="985302"/>
                    </a:cubicBezTo>
                    <a:cubicBezTo>
                      <a:pt x="460484" y="985302"/>
                      <a:pt x="460484" y="985302"/>
                      <a:pt x="460484" y="985302"/>
                    </a:cubicBezTo>
                    <a:close/>
                    <a:moveTo>
                      <a:pt x="3385" y="934513"/>
                    </a:moveTo>
                    <a:lnTo>
                      <a:pt x="458791" y="981916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3385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11113266" y="457902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78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8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78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4" name="图形 7"/>
          <p:cNvGrpSpPr/>
          <p:nvPr/>
        </p:nvGrpSpPr>
        <p:grpSpPr>
          <a:xfrm>
            <a:off x="6156737" y="3213665"/>
            <a:ext cx="653482" cy="2492033"/>
            <a:chOff x="8560285" y="3060445"/>
            <a:chExt cx="653482" cy="2492033"/>
          </a:xfrm>
        </p:grpSpPr>
        <p:sp>
          <p:nvSpPr>
            <p:cNvPr id="205" name="任意多边形: 形状 204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8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209" name="任意多边形: 形状 208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2" name="图形 7"/>
          <p:cNvGrpSpPr/>
          <p:nvPr/>
        </p:nvGrpSpPr>
        <p:grpSpPr>
          <a:xfrm>
            <a:off x="6309103" y="3911164"/>
            <a:ext cx="651788" cy="2011233"/>
            <a:chOff x="8712651" y="3757944"/>
            <a:chExt cx="651788" cy="2011233"/>
          </a:xfrm>
        </p:grpSpPr>
        <p:sp>
          <p:nvSpPr>
            <p:cNvPr id="213" name="任意多边形: 形状 212"/>
            <p:cNvSpPr/>
            <p:nvPr/>
          </p:nvSpPr>
          <p:spPr>
            <a:xfrm>
              <a:off x="9171444" y="3807040"/>
              <a:ext cx="192996" cy="1960445"/>
            </a:xfrm>
            <a:custGeom>
              <a:avLst/>
              <a:gdLst>
                <a:gd name="connsiteX0" fmla="*/ 192997 w 192996"/>
                <a:gd name="connsiteY0" fmla="*/ 0 h 1960445"/>
                <a:gd name="connsiteX1" fmla="*/ 192997 w 192996"/>
                <a:gd name="connsiteY1" fmla="*/ 1835166 h 1960445"/>
                <a:gd name="connsiteX2" fmla="*/ 1693 w 192996"/>
                <a:gd name="connsiteY2" fmla="*/ 1960445 h 1960445"/>
                <a:gd name="connsiteX3" fmla="*/ 0 w 192996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960445">
                  <a:moveTo>
                    <a:pt x="192997" y="0"/>
                  </a:moveTo>
                  <a:lnTo>
                    <a:pt x="192997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8714345" y="3884916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8714345" y="3757944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6" name="图形 7"/>
            <p:cNvGrpSpPr/>
            <p:nvPr/>
          </p:nvGrpSpPr>
          <p:grpSpPr>
            <a:xfrm>
              <a:off x="8712651" y="3757944"/>
              <a:ext cx="651788" cy="2011233"/>
              <a:chOff x="8712651" y="3757944"/>
              <a:chExt cx="651788" cy="2011233"/>
            </a:xfrm>
            <a:solidFill>
              <a:srgbClr val="F2F2F2"/>
            </a:solidFill>
          </p:grpSpPr>
          <p:sp>
            <p:nvSpPr>
              <p:cNvPr id="217" name="任意多边形: 形状 216"/>
              <p:cNvSpPr/>
              <p:nvPr/>
            </p:nvSpPr>
            <p:spPr>
              <a:xfrm>
                <a:off x="9169750" y="3805347"/>
                <a:ext cx="194690" cy="1963831"/>
              </a:xfrm>
              <a:custGeom>
                <a:avLst/>
                <a:gdLst>
                  <a:gd name="connsiteX0" fmla="*/ 3386 w 194690"/>
                  <a:gd name="connsiteY0" fmla="*/ 1963831 h 1963831"/>
                  <a:gd name="connsiteX1" fmla="*/ 3386 w 194690"/>
                  <a:gd name="connsiteY1" fmla="*/ 1963831 h 1963831"/>
                  <a:gd name="connsiteX2" fmla="*/ 3386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6 w 194690"/>
                  <a:gd name="connsiteY10" fmla="*/ 1963831 h 1963831"/>
                  <a:gd name="connsiteX11" fmla="*/ 3386 w 194690"/>
                  <a:gd name="connsiteY11" fmla="*/ 1963831 h 1963831"/>
                  <a:gd name="connsiteX12" fmla="*/ 3386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6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6" y="1963831"/>
                    </a:moveTo>
                    <a:cubicBezTo>
                      <a:pt x="3386" y="1963831"/>
                      <a:pt x="3386" y="1963831"/>
                      <a:pt x="3386" y="1963831"/>
                    </a:cubicBezTo>
                    <a:cubicBezTo>
                      <a:pt x="1694" y="1963831"/>
                      <a:pt x="1694" y="1963831"/>
                      <a:pt x="3386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6" y="1963831"/>
                    </a:lnTo>
                    <a:cubicBezTo>
                      <a:pt x="3386" y="1963831"/>
                      <a:pt x="3386" y="1963831"/>
                      <a:pt x="3386" y="1963831"/>
                    </a:cubicBezTo>
                    <a:close/>
                    <a:moveTo>
                      <a:pt x="3386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8712651" y="3883223"/>
                <a:ext cx="461754" cy="1885955"/>
              </a:xfrm>
              <a:custGeom>
                <a:avLst/>
                <a:gdLst>
                  <a:gd name="connsiteX0" fmla="*/ 460485 w 461754"/>
                  <a:gd name="connsiteY0" fmla="*/ 1885955 h 1885955"/>
                  <a:gd name="connsiteX1" fmla="*/ 460485 w 461754"/>
                  <a:gd name="connsiteY1" fmla="*/ 1885955 h 1885955"/>
                  <a:gd name="connsiteX2" fmla="*/ 3386 w 461754"/>
                  <a:gd name="connsiteY2" fmla="*/ 1838552 h 1885955"/>
                  <a:gd name="connsiteX3" fmla="*/ 1694 w 461754"/>
                  <a:gd name="connsiteY3" fmla="*/ 1836859 h 1885955"/>
                  <a:gd name="connsiteX4" fmla="*/ 0 w 461754"/>
                  <a:gd name="connsiteY4" fmla="*/ 1693 h 1885955"/>
                  <a:gd name="connsiteX5" fmla="*/ 0 w 461754"/>
                  <a:gd name="connsiteY5" fmla="*/ 0 h 1885955"/>
                  <a:gd name="connsiteX6" fmla="*/ 1694 w 461754"/>
                  <a:gd name="connsiteY6" fmla="*/ 0 h 1885955"/>
                  <a:gd name="connsiteX7" fmla="*/ 458792 w 461754"/>
                  <a:gd name="connsiteY7" fmla="*/ 47403 h 1885955"/>
                  <a:gd name="connsiteX8" fmla="*/ 460485 w 461754"/>
                  <a:gd name="connsiteY8" fmla="*/ 49096 h 1885955"/>
                  <a:gd name="connsiteX9" fmla="*/ 460485 w 461754"/>
                  <a:gd name="connsiteY9" fmla="*/ 1885955 h 1885955"/>
                  <a:gd name="connsiteX10" fmla="*/ 460485 w 461754"/>
                  <a:gd name="connsiteY10" fmla="*/ 1885955 h 1885955"/>
                  <a:gd name="connsiteX11" fmla="*/ 460485 w 461754"/>
                  <a:gd name="connsiteY11" fmla="*/ 1885955 h 1885955"/>
                  <a:gd name="connsiteX12" fmla="*/ 3386 w 461754"/>
                  <a:gd name="connsiteY12" fmla="*/ 1835166 h 1885955"/>
                  <a:gd name="connsiteX13" fmla="*/ 458792 w 461754"/>
                  <a:gd name="connsiteY13" fmla="*/ 1882569 h 1885955"/>
                  <a:gd name="connsiteX14" fmla="*/ 457099 w 461754"/>
                  <a:gd name="connsiteY14" fmla="*/ 49096 h 1885955"/>
                  <a:gd name="connsiteX15" fmla="*/ 1694 w 461754"/>
                  <a:gd name="connsiteY15" fmla="*/ 1693 h 1885955"/>
                  <a:gd name="connsiteX16" fmla="*/ 3386 w 461754"/>
                  <a:gd name="connsiteY16" fmla="*/ 1835166 h 188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5">
                    <a:moveTo>
                      <a:pt x="460485" y="1885955"/>
                    </a:moveTo>
                    <a:cubicBezTo>
                      <a:pt x="460485" y="1885955"/>
                      <a:pt x="460485" y="1885955"/>
                      <a:pt x="460485" y="1885955"/>
                    </a:cubicBezTo>
                    <a:lnTo>
                      <a:pt x="3386" y="1838552"/>
                    </a:lnTo>
                    <a:cubicBezTo>
                      <a:pt x="3386" y="1838552"/>
                      <a:pt x="1694" y="1838552"/>
                      <a:pt x="1694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885955"/>
                    </a:lnTo>
                    <a:cubicBezTo>
                      <a:pt x="462178" y="1884262"/>
                      <a:pt x="462178" y="1885955"/>
                      <a:pt x="460485" y="1885955"/>
                    </a:cubicBezTo>
                    <a:cubicBezTo>
                      <a:pt x="460485" y="1885955"/>
                      <a:pt x="460485" y="1885955"/>
                      <a:pt x="460485" y="1885955"/>
                    </a:cubicBezTo>
                    <a:close/>
                    <a:moveTo>
                      <a:pt x="3386" y="1835166"/>
                    </a:moveTo>
                    <a:lnTo>
                      <a:pt x="458792" y="1882569"/>
                    </a:lnTo>
                    <a:lnTo>
                      <a:pt x="457099" y="49096"/>
                    </a:lnTo>
                    <a:lnTo>
                      <a:pt x="1694" y="1693"/>
                    </a:lnTo>
                    <a:lnTo>
                      <a:pt x="3386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8712651" y="3757944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0" name="图形 7"/>
          <p:cNvGrpSpPr/>
          <p:nvPr/>
        </p:nvGrpSpPr>
        <p:grpSpPr>
          <a:xfrm>
            <a:off x="7932650" y="4454603"/>
            <a:ext cx="651788" cy="1442399"/>
            <a:chOff x="10336198" y="4301383"/>
            <a:chExt cx="651788" cy="1442399"/>
          </a:xfrm>
        </p:grpSpPr>
        <p:sp>
          <p:nvSpPr>
            <p:cNvPr id="221" name="任意多边形: 形状 220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4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225" name="任意多边形: 形状 224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图形 7"/>
          <p:cNvGrpSpPr/>
          <p:nvPr/>
        </p:nvGrpSpPr>
        <p:grpSpPr>
          <a:xfrm>
            <a:off x="5775094" y="5386663"/>
            <a:ext cx="651788" cy="509580"/>
            <a:chOff x="8192914" y="5869062"/>
            <a:chExt cx="651788" cy="509580"/>
          </a:xfrm>
        </p:grpSpPr>
        <p:sp>
          <p:nvSpPr>
            <p:cNvPr id="229" name="任意多边形: 形状 22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233" name="任意多边形: 形状 23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6" name="图形 7"/>
          <p:cNvGrpSpPr/>
          <p:nvPr/>
        </p:nvGrpSpPr>
        <p:grpSpPr>
          <a:xfrm>
            <a:off x="5133634" y="5055319"/>
            <a:ext cx="651788" cy="790611"/>
            <a:chOff x="7258401" y="5437358"/>
            <a:chExt cx="651788" cy="790611"/>
          </a:xfrm>
        </p:grpSpPr>
        <p:sp>
          <p:nvSpPr>
            <p:cNvPr id="237" name="任意多边形: 形状 236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0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241" name="任意多边形: 形状 240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44" name="图形 7"/>
          <p:cNvGrpSpPr/>
          <p:nvPr/>
        </p:nvGrpSpPr>
        <p:grpSpPr>
          <a:xfrm>
            <a:off x="6733914" y="5665707"/>
            <a:ext cx="651788" cy="309811"/>
            <a:chOff x="8568750" y="6170409"/>
            <a:chExt cx="651788" cy="309811"/>
          </a:xfrm>
        </p:grpSpPr>
        <p:sp>
          <p:nvSpPr>
            <p:cNvPr id="245" name="任意多边形: 形状 244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8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249" name="任意多边形: 形状 248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73" name="组合 272"/>
          <p:cNvGrpSpPr/>
          <p:nvPr/>
        </p:nvGrpSpPr>
        <p:grpSpPr>
          <a:xfrm>
            <a:off x="1703672" y="1636794"/>
            <a:ext cx="9843260" cy="828470"/>
            <a:chOff x="1022685" y="2037275"/>
            <a:chExt cx="9843260" cy="828470"/>
          </a:xfrm>
        </p:grpSpPr>
        <p:grpSp>
          <p:nvGrpSpPr>
            <p:cNvPr id="258" name="组合 257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256" name="椭圆 255"/>
              <p:cNvSpPr/>
              <p:nvPr/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2" name="组合 261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263" name="矩形: 剪去对角 262"/>
              <p:cNvSpPr/>
              <p:nvPr/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直角三角形 264"/>
              <p:cNvSpPr/>
              <p:nvPr/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直角三角形 265"/>
              <p:cNvSpPr/>
              <p:nvPr/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0" name="文本框 269"/>
            <p:cNvSpPr txBox="1"/>
            <p:nvPr/>
          </p:nvSpPr>
          <p:spPr>
            <a:xfrm>
              <a:off x="4578549" y="2518311"/>
              <a:ext cx="11685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One</a:t>
              </a:r>
              <a:endParaRPr kumimoji="0" lang="zh-CN" altLang="en-US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271" name="文本框 270"/>
            <p:cNvSpPr txBox="1"/>
            <p:nvPr/>
          </p:nvSpPr>
          <p:spPr>
            <a:xfrm>
              <a:off x="1468002" y="2391990"/>
              <a:ext cx="2711141" cy="4603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5400">
                  <a:gradFill flip="none" rotWithShape="1">
                    <a:gsLst>
                      <a:gs pos="0">
                        <a:srgbClr val="FFA649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4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lt"/>
                </a:rPr>
                <a:t>市场</a:t>
              </a:r>
              <a:r>
                <a:rPr lang="zh-CN" altLang="en-US" sz="2400" dirty="0">
                  <a:gradFill flip="none" rotWithShape="1">
                    <a:gsLst>
                      <a:gs pos="0">
                        <a:srgbClr val="19FCFA"/>
                      </a:gs>
                      <a:gs pos="100000">
                        <a:schemeClr val="bg1"/>
                      </a:gs>
                    </a:gsLst>
                    <a:lin ang="16200000" scaled="1"/>
                    <a:tileRect/>
                  </a:gradFill>
                  <a:latin typeface="+mj-lt"/>
                </a:rPr>
                <a:t>分析</a:t>
              </a:r>
              <a:endPara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030624" y="2037275"/>
              <a:ext cx="2835321" cy="39878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5400">
                  <a:gradFill flip="none" rotWithShape="1">
                    <a:gsLst>
                      <a:gs pos="0">
                        <a:srgbClr val="FFA649"/>
                      </a:gs>
                      <a:gs pos="100000">
                        <a:schemeClr val="bg1"/>
                      </a:gs>
                    </a:gsLst>
                    <a:lin ang="135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>
                  <a:sym typeface="+mn-ea"/>
                </a:rPr>
                <a:t>目标用户的需求与痛点</a:t>
              </a:r>
              <a:endParaRPr lang="zh-CN" altLang="en-US" sz="20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  <a:sym typeface="+mn-ea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697598" y="2810246"/>
            <a:ext cx="4809489" cy="467784"/>
            <a:chOff x="1022685" y="2397961"/>
            <a:chExt cx="4809489" cy="467784"/>
          </a:xfrm>
        </p:grpSpPr>
        <p:grpSp>
          <p:nvGrpSpPr>
            <p:cNvPr id="275" name="组合 274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283" name="椭圆 282"/>
              <p:cNvSpPr/>
              <p:nvPr/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6" name="组合 275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280" name="矩形: 剪去对角 279"/>
              <p:cNvSpPr/>
              <p:nvPr/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直角三角形 280"/>
              <p:cNvSpPr/>
              <p:nvPr/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直角三角形 281"/>
              <p:cNvSpPr/>
              <p:nvPr/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7" name="文本框 276"/>
            <p:cNvSpPr txBox="1"/>
            <p:nvPr/>
          </p:nvSpPr>
          <p:spPr>
            <a:xfrm>
              <a:off x="4663639" y="2494816"/>
              <a:ext cx="11685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Three</a:t>
              </a:r>
              <a:endParaRPr kumimoji="0" lang="zh-CN" altLang="en-US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grpSp>
        <p:nvGrpSpPr>
          <p:cNvPr id="285" name="组合 284"/>
          <p:cNvGrpSpPr/>
          <p:nvPr/>
        </p:nvGrpSpPr>
        <p:grpSpPr>
          <a:xfrm flipH="1">
            <a:off x="6516900" y="1571757"/>
            <a:ext cx="4399546" cy="467784"/>
            <a:chOff x="1022685" y="2397961"/>
            <a:chExt cx="4399546" cy="467784"/>
          </a:xfrm>
        </p:grpSpPr>
        <p:grpSp>
          <p:nvGrpSpPr>
            <p:cNvPr id="286" name="组合 285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294" name="椭圆 293"/>
              <p:cNvSpPr/>
              <p:nvPr/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7" name="组合 286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291" name="矩形: 剪去对角 290"/>
              <p:cNvSpPr/>
              <p:nvPr/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"/>
              </a:p>
            </p:txBody>
          </p:sp>
          <p:sp>
            <p:nvSpPr>
              <p:cNvPr id="292" name="直角三角形 291"/>
              <p:cNvSpPr/>
              <p:nvPr/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直角三角形 292"/>
              <p:cNvSpPr/>
              <p:nvPr/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8" name="文本框 287"/>
            <p:cNvSpPr txBox="1"/>
            <p:nvPr/>
          </p:nvSpPr>
          <p:spPr>
            <a:xfrm>
              <a:off x="4253696" y="2518311"/>
              <a:ext cx="11685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Two</a:t>
              </a:r>
              <a:endParaRPr kumimoji="0" lang="zh-CN" altLang="en-US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 flipH="1">
            <a:off x="7006918" y="2567670"/>
            <a:ext cx="4363452" cy="467784"/>
            <a:chOff x="1022685" y="2397961"/>
            <a:chExt cx="4363452" cy="467784"/>
          </a:xfrm>
        </p:grpSpPr>
        <p:grpSp>
          <p:nvGrpSpPr>
            <p:cNvPr id="297" name="组合 296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305" name="椭圆 304"/>
              <p:cNvSpPr/>
              <p:nvPr/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/>
              <p:nvPr/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302" name="矩形: 剪去对角 301"/>
              <p:cNvSpPr/>
              <p:nvPr/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直角三角形 302"/>
              <p:cNvSpPr/>
              <p:nvPr/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直角三角形 303"/>
              <p:cNvSpPr/>
              <p:nvPr/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9" name="文本框 298"/>
            <p:cNvSpPr txBox="1"/>
            <p:nvPr/>
          </p:nvSpPr>
          <p:spPr>
            <a:xfrm>
              <a:off x="4217602" y="2482216"/>
              <a:ext cx="11685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Four</a:t>
              </a:r>
              <a:endParaRPr kumimoji="0" lang="zh-CN" altLang="en-US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307" name="任意多边形: 形状 306"/>
          <p:cNvSpPr/>
          <p:nvPr/>
        </p:nvSpPr>
        <p:spPr>
          <a:xfrm flipH="1" flipV="1">
            <a:off x="-173318" y="5914500"/>
            <a:ext cx="12241237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  <a:gd name="connsiteX0-173" fmla="*/ 0 w 12229514"/>
              <a:gd name="connsiteY0-174" fmla="*/ 184220 h 557349"/>
              <a:gd name="connsiteX1-175" fmla="*/ 1679079 w 12229514"/>
              <a:gd name="connsiteY1-176" fmla="*/ 195943 h 557349"/>
              <a:gd name="connsiteX2-177" fmla="*/ 1718268 w 12229514"/>
              <a:gd name="connsiteY2-178" fmla="*/ 352698 h 557349"/>
              <a:gd name="connsiteX3-179" fmla="*/ 3860577 w 12229514"/>
              <a:gd name="connsiteY3-180" fmla="*/ 352698 h 557349"/>
              <a:gd name="connsiteX4-181" fmla="*/ 3935485 w 12229514"/>
              <a:gd name="connsiteY4-182" fmla="*/ 195943 h 557349"/>
              <a:gd name="connsiteX5-183" fmla="*/ 9018334 w 12229514"/>
              <a:gd name="connsiteY5-184" fmla="*/ 195943 h 557349"/>
              <a:gd name="connsiteX6-185" fmla="*/ 9115110 w 12229514"/>
              <a:gd name="connsiteY6-186" fmla="*/ 0 h 557349"/>
              <a:gd name="connsiteX7-187" fmla="*/ 11290078 w 12229514"/>
              <a:gd name="connsiteY7-188" fmla="*/ 0 h 557349"/>
              <a:gd name="connsiteX8-189" fmla="*/ 11354596 w 12229514"/>
              <a:gd name="connsiteY8-190" fmla="*/ 130629 h 557349"/>
              <a:gd name="connsiteX9-191" fmla="*/ 12018757 w 12229514"/>
              <a:gd name="connsiteY9-192" fmla="*/ 130629 h 557349"/>
              <a:gd name="connsiteX10-193" fmla="*/ 12229514 w 12229514"/>
              <a:gd name="connsiteY10-194" fmla="*/ 557349 h 557349"/>
              <a:gd name="connsiteX0-195" fmla="*/ 0 w 12241237"/>
              <a:gd name="connsiteY0-196" fmla="*/ 184220 h 557349"/>
              <a:gd name="connsiteX1-197" fmla="*/ 1690802 w 12241237"/>
              <a:gd name="connsiteY1-198" fmla="*/ 195943 h 557349"/>
              <a:gd name="connsiteX2-199" fmla="*/ 1729991 w 12241237"/>
              <a:gd name="connsiteY2-200" fmla="*/ 352698 h 557349"/>
              <a:gd name="connsiteX3-201" fmla="*/ 3872300 w 12241237"/>
              <a:gd name="connsiteY3-202" fmla="*/ 352698 h 557349"/>
              <a:gd name="connsiteX4-203" fmla="*/ 3947208 w 12241237"/>
              <a:gd name="connsiteY4-204" fmla="*/ 195943 h 557349"/>
              <a:gd name="connsiteX5-205" fmla="*/ 9030057 w 12241237"/>
              <a:gd name="connsiteY5-206" fmla="*/ 195943 h 557349"/>
              <a:gd name="connsiteX6-207" fmla="*/ 9126833 w 12241237"/>
              <a:gd name="connsiteY6-208" fmla="*/ 0 h 557349"/>
              <a:gd name="connsiteX7-209" fmla="*/ 11301801 w 12241237"/>
              <a:gd name="connsiteY7-210" fmla="*/ 0 h 557349"/>
              <a:gd name="connsiteX8-211" fmla="*/ 11366319 w 12241237"/>
              <a:gd name="connsiteY8-212" fmla="*/ 130629 h 557349"/>
              <a:gd name="connsiteX9-213" fmla="*/ 12030480 w 12241237"/>
              <a:gd name="connsiteY9-214" fmla="*/ 130629 h 557349"/>
              <a:gd name="connsiteX10-215" fmla="*/ 12241237 w 12241237"/>
              <a:gd name="connsiteY10-216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241237" h="557349">
                <a:moveTo>
                  <a:pt x="0" y="184220"/>
                </a:moveTo>
                <a:lnTo>
                  <a:pt x="1690802" y="195943"/>
                </a:lnTo>
                <a:lnTo>
                  <a:pt x="1729991" y="352698"/>
                </a:lnTo>
                <a:lnTo>
                  <a:pt x="3872300" y="352698"/>
                </a:lnTo>
                <a:lnTo>
                  <a:pt x="3947208" y="195943"/>
                </a:lnTo>
                <a:lnTo>
                  <a:pt x="9030057" y="195943"/>
                </a:lnTo>
                <a:lnTo>
                  <a:pt x="9126833" y="0"/>
                </a:lnTo>
                <a:lnTo>
                  <a:pt x="11301801" y="0"/>
                </a:lnTo>
                <a:lnTo>
                  <a:pt x="11366319" y="130629"/>
                </a:lnTo>
                <a:lnTo>
                  <a:pt x="12030480" y="130629"/>
                </a:lnTo>
                <a:lnTo>
                  <a:pt x="12241237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8" name="组合 307"/>
          <p:cNvGrpSpPr/>
          <p:nvPr/>
        </p:nvGrpSpPr>
        <p:grpSpPr>
          <a:xfrm>
            <a:off x="9630373" y="6185616"/>
            <a:ext cx="1753904" cy="247171"/>
            <a:chOff x="9168057" y="6583490"/>
            <a:chExt cx="1753904" cy="247171"/>
          </a:xfrm>
          <a:gradFill>
            <a:gsLst>
              <a:gs pos="99000">
                <a:srgbClr val="00EBE3"/>
              </a:gs>
              <a:gs pos="1000">
                <a:srgbClr val="00EBE3">
                  <a:alpha val="0"/>
                </a:srgbClr>
              </a:gs>
            </a:gsLst>
            <a:lin ang="0" scaled="1"/>
          </a:gradFill>
        </p:grpSpPr>
        <p:sp>
          <p:nvSpPr>
            <p:cNvPr id="309" name="任意多边形: 形状 308"/>
            <p:cNvSpPr/>
            <p:nvPr/>
          </p:nvSpPr>
          <p:spPr>
            <a:xfrm>
              <a:off x="9997607" y="6583490"/>
              <a:ext cx="924354" cy="247171"/>
            </a:xfrm>
            <a:custGeom>
              <a:avLst/>
              <a:gdLst>
                <a:gd name="connsiteX0" fmla="*/ 272566 w 924354"/>
                <a:gd name="connsiteY0" fmla="*/ 0 h 247171"/>
                <a:gd name="connsiteX1" fmla="*/ 924355 w 924354"/>
                <a:gd name="connsiteY1" fmla="*/ 67718 h 247171"/>
                <a:gd name="connsiteX2" fmla="*/ 651789 w 924354"/>
                <a:gd name="connsiteY2" fmla="*/ 247172 h 247171"/>
                <a:gd name="connsiteX3" fmla="*/ 0 w 924354"/>
                <a:gd name="connsiteY3" fmla="*/ 179454 h 247171"/>
                <a:gd name="connsiteX4" fmla="*/ 272566 w 924354"/>
                <a:gd name="connsiteY4" fmla="*/ 0 h 247171"/>
                <a:gd name="connsiteX5" fmla="*/ 646709 w 924354"/>
                <a:gd name="connsiteY5" fmla="*/ 245479 h 247171"/>
                <a:gd name="connsiteX6" fmla="*/ 914197 w 924354"/>
                <a:gd name="connsiteY6" fmla="*/ 69411 h 247171"/>
                <a:gd name="connsiteX7" fmla="*/ 275953 w 924354"/>
                <a:gd name="connsiteY7" fmla="*/ 1693 h 247171"/>
                <a:gd name="connsiteX8" fmla="*/ 8465 w 924354"/>
                <a:gd name="connsiteY8" fmla="*/ 177761 h 247171"/>
                <a:gd name="connsiteX9" fmla="*/ 646709 w 924354"/>
                <a:gd name="connsiteY9" fmla="*/ 245479 h 24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4354" h="247171">
                  <a:moveTo>
                    <a:pt x="272566" y="0"/>
                  </a:moveTo>
                  <a:lnTo>
                    <a:pt x="924355" y="67718"/>
                  </a:lnTo>
                  <a:lnTo>
                    <a:pt x="651789" y="247172"/>
                  </a:lnTo>
                  <a:lnTo>
                    <a:pt x="0" y="179454"/>
                  </a:lnTo>
                  <a:lnTo>
                    <a:pt x="272566" y="0"/>
                  </a:lnTo>
                  <a:close/>
                  <a:moveTo>
                    <a:pt x="646709" y="245479"/>
                  </a:moveTo>
                  <a:lnTo>
                    <a:pt x="914197" y="69411"/>
                  </a:lnTo>
                  <a:lnTo>
                    <a:pt x="275953" y="1693"/>
                  </a:lnTo>
                  <a:lnTo>
                    <a:pt x="8465" y="177761"/>
                  </a:lnTo>
                  <a:lnTo>
                    <a:pt x="646709" y="24547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9168057" y="6591955"/>
              <a:ext cx="206541" cy="55867"/>
            </a:xfrm>
            <a:custGeom>
              <a:avLst/>
              <a:gdLst>
                <a:gd name="connsiteX0" fmla="*/ 60946 w 206541"/>
                <a:gd name="connsiteY0" fmla="*/ 0 h 55867"/>
                <a:gd name="connsiteX1" fmla="*/ 206541 w 206541"/>
                <a:gd name="connsiteY1" fmla="*/ 15237 h 55867"/>
                <a:gd name="connsiteX2" fmla="*/ 145594 w 206541"/>
                <a:gd name="connsiteY2" fmla="*/ 55868 h 55867"/>
                <a:gd name="connsiteX3" fmla="*/ 0 w 206541"/>
                <a:gd name="connsiteY3" fmla="*/ 40631 h 55867"/>
                <a:gd name="connsiteX4" fmla="*/ 60946 w 206541"/>
                <a:gd name="connsiteY4" fmla="*/ 0 h 55867"/>
                <a:gd name="connsiteX5" fmla="*/ 142209 w 206541"/>
                <a:gd name="connsiteY5" fmla="*/ 52482 h 55867"/>
                <a:gd name="connsiteX6" fmla="*/ 198076 w 206541"/>
                <a:gd name="connsiteY6" fmla="*/ 16930 h 55867"/>
                <a:gd name="connsiteX7" fmla="*/ 66026 w 206541"/>
                <a:gd name="connsiteY7" fmla="*/ 3386 h 55867"/>
                <a:gd name="connsiteX8" fmla="*/ 10157 w 206541"/>
                <a:gd name="connsiteY8" fmla="*/ 38938 h 55867"/>
                <a:gd name="connsiteX9" fmla="*/ 142209 w 206541"/>
                <a:gd name="connsiteY9" fmla="*/ 52482 h 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41" h="55867">
                  <a:moveTo>
                    <a:pt x="60946" y="0"/>
                  </a:moveTo>
                  <a:lnTo>
                    <a:pt x="206541" y="15237"/>
                  </a:lnTo>
                  <a:lnTo>
                    <a:pt x="145594" y="55868"/>
                  </a:lnTo>
                  <a:lnTo>
                    <a:pt x="0" y="40631"/>
                  </a:lnTo>
                  <a:lnTo>
                    <a:pt x="60946" y="0"/>
                  </a:lnTo>
                  <a:close/>
                  <a:moveTo>
                    <a:pt x="142209" y="52482"/>
                  </a:moveTo>
                  <a:lnTo>
                    <a:pt x="198076" y="16930"/>
                  </a:lnTo>
                  <a:lnTo>
                    <a:pt x="66026" y="3386"/>
                  </a:lnTo>
                  <a:lnTo>
                    <a:pt x="10157" y="38938"/>
                  </a:lnTo>
                  <a:lnTo>
                    <a:pt x="142209" y="5248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312" name="直接连接符 311"/>
          <p:cNvCxnSpPr/>
          <p:nvPr/>
        </p:nvCxnSpPr>
        <p:spPr>
          <a:xfrm>
            <a:off x="3091098" y="6366886"/>
            <a:ext cx="5034402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组合 312"/>
          <p:cNvGrpSpPr/>
          <p:nvPr/>
        </p:nvGrpSpPr>
        <p:grpSpPr>
          <a:xfrm flipH="1">
            <a:off x="9683389" y="6172563"/>
            <a:ext cx="636074" cy="137369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10800000" scaled="1"/>
            <a:tileRect/>
          </a:gradFill>
        </p:grpSpPr>
        <p:sp>
          <p:nvSpPr>
            <p:cNvPr id="314" name="平行四边形 313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平行四边形 314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平行四边形 315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平行四边形 316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平行四边形 317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平行四边形 318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89834" y="2743708"/>
            <a:ext cx="2711141" cy="534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>
                <a:gradFill flip="none" rotWithShape="1">
                  <a:gsLst>
                    <a:gs pos="0">
                      <a:srgbClr val="FFA649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sym typeface="+mn-ea"/>
              </a:rPr>
              <a:t>解决方案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82258" y="2545588"/>
            <a:ext cx="318407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>
                <a:gradFill flip="none" rotWithShape="1">
                  <a:gsLst>
                    <a:gs pos="0">
                      <a:srgbClr val="FFA649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>
                <a:sym typeface="+mn-ea"/>
              </a:rPr>
              <a:t>盈利模式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0748" y="3546211"/>
            <a:ext cx="4809489" cy="467784"/>
            <a:chOff x="1022685" y="2397961"/>
            <a:chExt cx="4809489" cy="467784"/>
          </a:xfrm>
        </p:grpSpPr>
        <p:grpSp>
          <p:nvGrpSpPr>
            <p:cNvPr id="7" name="组合 6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8" name="椭圆 7"/>
              <p:cNvSpPr/>
              <p:nvPr>
                <p:custDataLst>
                  <p:tags r:id="rId4"/>
                </p:custDataLst>
              </p:nvPr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26" name="矩形: 剪去对角 279"/>
              <p:cNvSpPr/>
              <p:nvPr>
                <p:custDataLst>
                  <p:tags r:id="rId6"/>
                </p:custDataLst>
              </p:nvPr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直角三角形 26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>
              <p:custDataLst>
                <p:tags r:id="rId9"/>
              </p:custDataLst>
            </p:nvPr>
          </p:nvSpPr>
          <p:spPr>
            <a:xfrm>
              <a:off x="4663639" y="2494816"/>
              <a:ext cx="1168535" cy="252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</a:t>
              </a: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Five</a:t>
              </a:r>
              <a:endParaRPr kumimoji="0" lang="en-US" altLang="zh-CN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1814123" y="3521583"/>
            <a:ext cx="3184072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>
                <a:gradFill flip="none" rotWithShape="1">
                  <a:gsLst>
                    <a:gs pos="0">
                      <a:srgbClr val="FFA649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>
                <a:sym typeface="+mn-ea"/>
              </a:rPr>
              <a:t>竞争分析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lt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6552893" y="3546205"/>
            <a:ext cx="4363452" cy="467784"/>
            <a:chOff x="1022685" y="2397961"/>
            <a:chExt cx="4363452" cy="467784"/>
          </a:xfrm>
        </p:grpSpPr>
        <p:grpSp>
          <p:nvGrpSpPr>
            <p:cNvPr id="32" name="组合 31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33" name="椭圆 32"/>
              <p:cNvSpPr/>
              <p:nvPr>
                <p:custDataLst>
                  <p:tags r:id="rId11"/>
                </p:custDataLst>
              </p:nvPr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36" name="矩形: 剪去对角 301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直角三角形 36"/>
              <p:cNvSpPr/>
              <p:nvPr>
                <p:custDataLst>
                  <p:tags r:id="rId14"/>
                </p:custDataLst>
              </p:nvPr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直角三角形 37"/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6"/>
              </p:custDataLst>
            </p:nvPr>
          </p:nvSpPr>
          <p:spPr>
            <a:xfrm>
              <a:off x="4217602" y="2482216"/>
              <a:ext cx="1168535" cy="252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</a:t>
              </a: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Six</a:t>
              </a:r>
              <a:endParaRPr kumimoji="0" lang="en-US" altLang="zh-CN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8018145" y="352361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运营情况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0063" y="4218041"/>
            <a:ext cx="4809489" cy="467784"/>
            <a:chOff x="1022685" y="2397961"/>
            <a:chExt cx="4809489" cy="467784"/>
          </a:xfrm>
        </p:grpSpPr>
        <p:grpSp>
          <p:nvGrpSpPr>
            <p:cNvPr id="43" name="组合 42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44" name="椭圆 43"/>
              <p:cNvSpPr/>
              <p:nvPr>
                <p:custDataLst>
                  <p:tags r:id="rId17"/>
                </p:custDataLst>
              </p:nvPr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>
                <p:custDataLst>
                  <p:tags r:id="rId18"/>
                </p:custDataLst>
              </p:nvPr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47" name="矩形: 剪去对角 279"/>
              <p:cNvSpPr/>
              <p:nvPr>
                <p:custDataLst>
                  <p:tags r:id="rId19"/>
                </p:custDataLst>
              </p:nvPr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直角三角形 47"/>
              <p:cNvSpPr/>
              <p:nvPr>
                <p:custDataLst>
                  <p:tags r:id="rId20"/>
                </p:custDataLst>
              </p:nvPr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直角三角形 48"/>
              <p:cNvSpPr/>
              <p:nvPr>
                <p:custDataLst>
                  <p:tags r:id="rId21"/>
                </p:custDataLst>
              </p:nvPr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/>
            <p:cNvSpPr txBox="1"/>
            <p:nvPr>
              <p:custDataLst>
                <p:tags r:id="rId22"/>
              </p:custDataLst>
            </p:nvPr>
          </p:nvSpPr>
          <p:spPr>
            <a:xfrm>
              <a:off x="4663639" y="2494816"/>
              <a:ext cx="1168535" cy="252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</a:t>
              </a: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Seven</a:t>
              </a:r>
              <a:endParaRPr kumimoji="0" lang="en-US" altLang="zh-CN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703705" y="421830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未来规划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 flipH="1">
            <a:off x="8078163" y="4188825"/>
            <a:ext cx="4363452" cy="467784"/>
            <a:chOff x="1022685" y="2397961"/>
            <a:chExt cx="4363452" cy="467784"/>
          </a:xfrm>
        </p:grpSpPr>
        <p:grpSp>
          <p:nvGrpSpPr>
            <p:cNvPr id="53" name="组合 52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54" name="椭圆 53"/>
              <p:cNvSpPr/>
              <p:nvPr>
                <p:custDataLst>
                  <p:tags r:id="rId23"/>
                </p:custDataLst>
              </p:nvPr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>
                <p:custDataLst>
                  <p:tags r:id="rId24"/>
                </p:custDataLst>
              </p:nvPr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57" name="矩形: 剪去对角 301"/>
              <p:cNvSpPr/>
              <p:nvPr>
                <p:custDataLst>
                  <p:tags r:id="rId25"/>
                </p:custDataLst>
              </p:nvPr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直角三角形 57"/>
              <p:cNvSpPr/>
              <p:nvPr>
                <p:custDataLst>
                  <p:tags r:id="rId26"/>
                </p:custDataLst>
              </p:nvPr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直角三角形 58"/>
              <p:cNvSpPr/>
              <p:nvPr>
                <p:custDataLst>
                  <p:tags r:id="rId27"/>
                </p:custDataLst>
              </p:nvPr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60" name="文本框 59"/>
            <p:cNvSpPr txBox="1"/>
            <p:nvPr>
              <p:custDataLst>
                <p:tags r:id="rId28"/>
              </p:custDataLst>
            </p:nvPr>
          </p:nvSpPr>
          <p:spPr>
            <a:xfrm>
              <a:off x="4217602" y="2482216"/>
              <a:ext cx="1168535" cy="252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8</a:t>
              </a:r>
              <a:endParaRPr kumimoji="0" lang="en-US" altLang="zh-CN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476740" y="415607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融资需求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363713" y="5129266"/>
            <a:ext cx="4809489" cy="467784"/>
            <a:chOff x="1022685" y="2397961"/>
            <a:chExt cx="4809489" cy="467784"/>
          </a:xfrm>
        </p:grpSpPr>
        <p:grpSp>
          <p:nvGrpSpPr>
            <p:cNvPr id="63" name="组合 62"/>
            <p:cNvGrpSpPr/>
            <p:nvPr/>
          </p:nvGrpSpPr>
          <p:grpSpPr>
            <a:xfrm>
              <a:off x="4331369" y="2502570"/>
              <a:ext cx="214806" cy="214806"/>
              <a:chOff x="4293218" y="2464419"/>
              <a:chExt cx="301083" cy="301083"/>
            </a:xfrm>
          </p:grpSpPr>
          <p:sp>
            <p:nvSpPr>
              <p:cNvPr id="64" name="椭圆 63"/>
              <p:cNvSpPr/>
              <p:nvPr>
                <p:custDataLst>
                  <p:tags r:id="rId29"/>
                </p:custDataLst>
              </p:nvPr>
            </p:nvSpPr>
            <p:spPr>
              <a:xfrm>
                <a:off x="4293218" y="2464419"/>
                <a:ext cx="301083" cy="301083"/>
              </a:xfrm>
              <a:prstGeom prst="ellipse">
                <a:avLst/>
              </a:prstGeom>
              <a:solidFill>
                <a:srgbClr val="11112B"/>
              </a:solidFill>
              <a:ln>
                <a:solidFill>
                  <a:srgbClr val="19FCF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>
                <p:custDataLst>
                  <p:tags r:id="rId30"/>
                </p:custDataLst>
              </p:nvPr>
            </p:nvSpPr>
            <p:spPr>
              <a:xfrm>
                <a:off x="4354342" y="2525543"/>
                <a:ext cx="178834" cy="178834"/>
              </a:xfrm>
              <a:prstGeom prst="ellipse">
                <a:avLst/>
              </a:prstGeom>
              <a:gradFill flip="none" rotWithShape="1">
                <a:gsLst>
                  <a:gs pos="0">
                    <a:srgbClr val="19FCFA"/>
                  </a:gs>
                  <a:gs pos="99000">
                    <a:srgbClr val="19FCFA">
                      <a:alpha val="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022685" y="2397961"/>
              <a:ext cx="3103646" cy="467784"/>
              <a:chOff x="3421479" y="3536950"/>
              <a:chExt cx="2369721" cy="467784"/>
            </a:xfrm>
          </p:grpSpPr>
          <p:sp>
            <p:nvSpPr>
              <p:cNvPr id="67" name="矩形: 剪去对角 279"/>
              <p:cNvSpPr/>
              <p:nvPr>
                <p:custDataLst>
                  <p:tags r:id="rId31"/>
                </p:custDataLst>
              </p:nvPr>
            </p:nvSpPr>
            <p:spPr>
              <a:xfrm>
                <a:off x="3421479" y="3536950"/>
                <a:ext cx="2357905" cy="452176"/>
              </a:xfrm>
              <a:prstGeom prst="snip2DiagRect">
                <a:avLst>
                  <a:gd name="adj1" fmla="val 20000"/>
                  <a:gd name="adj2" fmla="val 35556"/>
                </a:avLst>
              </a:prstGeom>
              <a:noFill/>
              <a:ln>
                <a:gradFill flip="none" rotWithShape="1">
                  <a:gsLst>
                    <a:gs pos="0">
                      <a:srgbClr val="19FCFA"/>
                    </a:gs>
                    <a:gs pos="100000">
                      <a:srgbClr val="19FCFA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直角三角形 67"/>
              <p:cNvSpPr/>
              <p:nvPr>
                <p:custDataLst>
                  <p:tags r:id="rId32"/>
                </p:custDataLst>
              </p:nvPr>
            </p:nvSpPr>
            <p:spPr>
              <a:xfrm flipH="1" flipV="1">
                <a:off x="5685367" y="3536950"/>
                <a:ext cx="97367" cy="97367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直角三角形 68"/>
              <p:cNvSpPr/>
              <p:nvPr>
                <p:custDataLst>
                  <p:tags r:id="rId33"/>
                </p:custDataLst>
              </p:nvPr>
            </p:nvSpPr>
            <p:spPr>
              <a:xfrm flipH="1">
                <a:off x="5712884" y="3926418"/>
                <a:ext cx="78316" cy="78316"/>
              </a:xfrm>
              <a:prstGeom prst="rtTriangle">
                <a:avLst/>
              </a:prstGeom>
              <a:solidFill>
                <a:srgbClr val="19FCF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/>
            <p:cNvSpPr txBox="1"/>
            <p:nvPr>
              <p:custDataLst>
                <p:tags r:id="rId34"/>
              </p:custDataLst>
            </p:nvPr>
          </p:nvSpPr>
          <p:spPr>
            <a:xfrm>
              <a:off x="4663639" y="2494816"/>
              <a:ext cx="1168535" cy="252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solidFill>
                    <a:srgbClr val="19FCFA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Part 9</a:t>
              </a:r>
              <a:endParaRPr kumimoji="0" lang="en-US" altLang="zh-CN" sz="1050" b="0" i="0" u="none" strike="noStrike" kern="1200" cap="none" spc="0" normalizeH="0" baseline="0" noProof="0" dirty="0">
                <a:solidFill>
                  <a:srgbClr val="19FCFA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sp>
        <p:nvSpPr>
          <p:cNvPr id="71" name="文本框 70"/>
          <p:cNvSpPr txBox="1"/>
          <p:nvPr>
            <p:custDataLst>
              <p:tags r:id="rId35"/>
            </p:custDataLst>
          </p:nvPr>
        </p:nvSpPr>
        <p:spPr>
          <a:xfrm>
            <a:off x="2597785" y="513715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运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营团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队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47712" y="4672413"/>
            <a:ext cx="10974463" cy="769628"/>
            <a:chOff x="4053837" y="3772078"/>
            <a:chExt cx="10092569" cy="999144"/>
          </a:xfrm>
        </p:grpSpPr>
        <p:sp>
          <p:nvSpPr>
            <p:cNvPr id="33" name="矩形: 剪去对角 32"/>
            <p:cNvSpPr/>
            <p:nvPr/>
          </p:nvSpPr>
          <p:spPr>
            <a:xfrm flipH="1">
              <a:off x="4053837" y="3772078"/>
              <a:ext cx="10092569" cy="999144"/>
            </a:xfrm>
            <a:prstGeom prst="snip2DiagRect">
              <a:avLst>
                <a:gd name="adj1" fmla="val 11760"/>
                <a:gd name="adj2" fmla="val 20472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5400000">
              <a:off x="4053837" y="3772079"/>
              <a:ext cx="122431" cy="122431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直角三角形 34"/>
            <p:cNvSpPr/>
            <p:nvPr/>
          </p:nvSpPr>
          <p:spPr>
            <a:xfrm rot="16200000" flipV="1">
              <a:off x="4053840" y="4703407"/>
              <a:ext cx="67815" cy="67815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47711" y="3718870"/>
            <a:ext cx="10855159" cy="769628"/>
            <a:chOff x="4053836" y="3772078"/>
            <a:chExt cx="12414450" cy="999144"/>
          </a:xfrm>
        </p:grpSpPr>
        <p:sp>
          <p:nvSpPr>
            <p:cNvPr id="61" name="矩形: 剪去对角 60"/>
            <p:cNvSpPr/>
            <p:nvPr/>
          </p:nvSpPr>
          <p:spPr>
            <a:xfrm flipH="1">
              <a:off x="4053836" y="3772078"/>
              <a:ext cx="12414450" cy="999144"/>
            </a:xfrm>
            <a:prstGeom prst="snip2DiagRect">
              <a:avLst>
                <a:gd name="adj1" fmla="val 11760"/>
                <a:gd name="adj2" fmla="val 20472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5400000">
              <a:off x="4053837" y="3772079"/>
              <a:ext cx="122431" cy="122431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直角三角形 62"/>
            <p:cNvSpPr/>
            <p:nvPr/>
          </p:nvSpPr>
          <p:spPr>
            <a:xfrm rot="16200000" flipV="1">
              <a:off x="4053840" y="4703407"/>
              <a:ext cx="67815" cy="6781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47712" y="5625956"/>
            <a:ext cx="10974463" cy="769628"/>
            <a:chOff x="4053837" y="3772078"/>
            <a:chExt cx="10092569" cy="999144"/>
          </a:xfrm>
        </p:grpSpPr>
        <p:sp>
          <p:nvSpPr>
            <p:cNvPr id="69" name="矩形: 剪去对角 68"/>
            <p:cNvSpPr/>
            <p:nvPr/>
          </p:nvSpPr>
          <p:spPr>
            <a:xfrm flipH="1">
              <a:off x="4053837" y="3772078"/>
              <a:ext cx="10092569" cy="999144"/>
            </a:xfrm>
            <a:prstGeom prst="snip2DiagRect">
              <a:avLst>
                <a:gd name="adj1" fmla="val 11760"/>
                <a:gd name="adj2" fmla="val 20472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直角三角形 69"/>
            <p:cNvSpPr/>
            <p:nvPr/>
          </p:nvSpPr>
          <p:spPr>
            <a:xfrm rot="5400000">
              <a:off x="4053837" y="3772079"/>
              <a:ext cx="122431" cy="122431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直角三角形 70"/>
            <p:cNvSpPr/>
            <p:nvPr/>
          </p:nvSpPr>
          <p:spPr>
            <a:xfrm rot="16200000" flipV="1">
              <a:off x="4053840" y="4703407"/>
              <a:ext cx="67815" cy="6781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六边形 71"/>
          <p:cNvSpPr/>
          <p:nvPr/>
        </p:nvSpPr>
        <p:spPr>
          <a:xfrm>
            <a:off x="9638208" y="3878733"/>
            <a:ext cx="1696378" cy="449902"/>
          </a:xfrm>
          <a:prstGeom prst="hexagon">
            <a:avLst>
              <a:gd name="adj" fmla="val 37048"/>
              <a:gd name="vf" fmla="val 115470"/>
            </a:avLst>
          </a:pr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921099" y="3939785"/>
            <a:ext cx="1435397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添加文字内容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4" name="六边形 73"/>
          <p:cNvSpPr/>
          <p:nvPr/>
        </p:nvSpPr>
        <p:spPr>
          <a:xfrm>
            <a:off x="9638208" y="4832276"/>
            <a:ext cx="1696378" cy="449902"/>
          </a:xfrm>
          <a:prstGeom prst="hexagon">
            <a:avLst>
              <a:gd name="adj" fmla="val 37048"/>
              <a:gd name="vf" fmla="val 115470"/>
            </a:avLst>
          </a:prstGeom>
          <a:gradFill flip="none" rotWithShape="1"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六边形 74"/>
          <p:cNvSpPr/>
          <p:nvPr/>
        </p:nvSpPr>
        <p:spPr>
          <a:xfrm>
            <a:off x="9638208" y="5785819"/>
            <a:ext cx="1696378" cy="449902"/>
          </a:xfrm>
          <a:prstGeom prst="hexagon">
            <a:avLst>
              <a:gd name="adj" fmla="val 37048"/>
              <a:gd name="vf" fmla="val 115470"/>
            </a:avLst>
          </a:pr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525103" y="2223453"/>
            <a:ext cx="1961656" cy="887660"/>
            <a:chOff x="2944532" y="2223453"/>
            <a:chExt cx="1961656" cy="887660"/>
          </a:xfrm>
        </p:grpSpPr>
        <p:sp>
          <p:nvSpPr>
            <p:cNvPr id="79" name="矩形 78"/>
            <p:cNvSpPr/>
            <p:nvPr/>
          </p:nvSpPr>
          <p:spPr>
            <a:xfrm>
              <a:off x="2944532" y="2223453"/>
              <a:ext cx="171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j-lt"/>
                  <a:ea typeface="+mj-ea"/>
                </a:rPr>
                <a:t>1250+</a:t>
              </a:r>
              <a:endParaRPr lang="zh-CN" altLang="en-US" sz="2800" b="1" dirty="0">
                <a:solidFill>
                  <a:schemeClr val="accent1"/>
                </a:solidFill>
                <a:latin typeface="+mj-lt"/>
                <a:ea typeface="+mj-ea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944532" y="2799681"/>
              <a:ext cx="1961656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添加文字内容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518279" y="2223453"/>
            <a:ext cx="1961656" cy="887660"/>
            <a:chOff x="4827532" y="2223453"/>
            <a:chExt cx="1961656" cy="887660"/>
          </a:xfrm>
        </p:grpSpPr>
        <p:sp>
          <p:nvSpPr>
            <p:cNvPr id="82" name="矩形 81"/>
            <p:cNvSpPr/>
            <p:nvPr/>
          </p:nvSpPr>
          <p:spPr>
            <a:xfrm>
              <a:off x="4827532" y="2223453"/>
              <a:ext cx="171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j-lt"/>
                  <a:ea typeface="+mj-ea"/>
                </a:rPr>
                <a:t>3.4</a:t>
              </a:r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M</a:t>
              </a:r>
              <a:endParaRPr lang="zh-CN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827532" y="2799681"/>
              <a:ext cx="1961656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添加文字内容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511455" y="2223453"/>
            <a:ext cx="1961656" cy="887660"/>
            <a:chOff x="6710532" y="2223453"/>
            <a:chExt cx="1961656" cy="887660"/>
          </a:xfrm>
        </p:grpSpPr>
        <p:sp>
          <p:nvSpPr>
            <p:cNvPr id="85" name="矩形 84"/>
            <p:cNvSpPr/>
            <p:nvPr/>
          </p:nvSpPr>
          <p:spPr>
            <a:xfrm>
              <a:off x="6710532" y="2223453"/>
              <a:ext cx="171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j-lt"/>
                  <a:ea typeface="+mj-ea"/>
                </a:rPr>
                <a:t>2.1M</a:t>
              </a:r>
              <a:endParaRPr lang="zh-CN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710532" y="2799681"/>
              <a:ext cx="1961656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添加文字内容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04630" y="2223453"/>
            <a:ext cx="1961656" cy="887660"/>
            <a:chOff x="8924059" y="2223453"/>
            <a:chExt cx="1961656" cy="887660"/>
          </a:xfrm>
        </p:grpSpPr>
        <p:sp>
          <p:nvSpPr>
            <p:cNvPr id="87" name="矩形 86"/>
            <p:cNvSpPr/>
            <p:nvPr/>
          </p:nvSpPr>
          <p:spPr>
            <a:xfrm>
              <a:off x="8924059" y="2223453"/>
              <a:ext cx="171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j-lt"/>
                  <a:ea typeface="+mj-ea"/>
                </a:rPr>
                <a:t>1250+</a:t>
              </a:r>
              <a:endParaRPr lang="zh-CN" altLang="en-US" sz="2800" b="1" dirty="0">
                <a:solidFill>
                  <a:schemeClr val="accent1"/>
                </a:solidFill>
                <a:latin typeface="+mj-lt"/>
                <a:ea typeface="+mj-ea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924059" y="2799681"/>
              <a:ext cx="1961656" cy="311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添加文字内容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1034192" y="3891256"/>
            <a:ext cx="201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Part</a:t>
            </a:r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 </a:t>
            </a:r>
            <a:r>
              <a:rPr lang="en-US" altLang="zh-CN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01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lt"/>
            </a:endParaRPr>
          </a:p>
        </p:txBody>
      </p:sp>
      <p:sp>
        <p:nvSpPr>
          <p:cNvPr id="94" name="文本框 15"/>
          <p:cNvSpPr txBox="1"/>
          <p:nvPr>
            <p:custDataLst>
              <p:tags r:id="rId2"/>
            </p:custDataLst>
          </p:nvPr>
        </p:nvSpPr>
        <p:spPr>
          <a:xfrm>
            <a:off x="2839221" y="3999123"/>
            <a:ext cx="4389558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请此处输入正文内容，为了最终演示发布的良好效果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2574474" y="4043679"/>
            <a:ext cx="156819" cy="156819"/>
            <a:chOff x="2464937" y="4006166"/>
            <a:chExt cx="214806" cy="214806"/>
          </a:xfrm>
        </p:grpSpPr>
        <p:sp>
          <p:nvSpPr>
            <p:cNvPr id="95" name="椭圆 94"/>
            <p:cNvSpPr/>
            <p:nvPr/>
          </p:nvSpPr>
          <p:spPr>
            <a:xfrm>
              <a:off x="2464937" y="4006166"/>
              <a:ext cx="214806" cy="214806"/>
            </a:xfrm>
            <a:prstGeom prst="ellipse">
              <a:avLst/>
            </a:prstGeom>
            <a:solidFill>
              <a:srgbClr val="11112B"/>
            </a:solidFill>
            <a:ln>
              <a:solidFill>
                <a:srgbClr val="19FCF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508546" y="4049775"/>
              <a:ext cx="127588" cy="127588"/>
            </a:xfrm>
            <a:prstGeom prst="ellipse">
              <a:avLst/>
            </a:prstGeom>
            <a:gradFill flip="none" rotWithShape="1">
              <a:gsLst>
                <a:gs pos="0">
                  <a:srgbClr val="19FCFA"/>
                </a:gs>
                <a:gs pos="99000">
                  <a:srgbClr val="19FCFA">
                    <a:alpha val="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矩形 98"/>
          <p:cNvSpPr/>
          <p:nvPr/>
        </p:nvSpPr>
        <p:spPr>
          <a:xfrm>
            <a:off x="8623122" y="3930303"/>
            <a:ext cx="885138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j-lt"/>
              </a:rPr>
              <a:t>36.2%</a:t>
            </a:r>
            <a:endParaRPr lang="zh-CN" altLang="en-US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921099" y="4893328"/>
            <a:ext cx="1435397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添加文字内容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034192" y="4826395"/>
            <a:ext cx="201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Part</a:t>
            </a:r>
            <a:r>
              <a:rPr lang="zh-CN" altLang="en-US" sz="24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 </a:t>
            </a:r>
            <a:r>
              <a:rPr lang="en-US" altLang="zh-CN" sz="24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02</a:t>
            </a:r>
            <a:endParaRPr lang="zh-CN" altLang="en-US" sz="24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lt"/>
            </a:endParaRPr>
          </a:p>
        </p:txBody>
      </p:sp>
      <p:sp>
        <p:nvSpPr>
          <p:cNvPr id="102" name="文本框 15"/>
          <p:cNvSpPr txBox="1"/>
          <p:nvPr>
            <p:custDataLst>
              <p:tags r:id="rId3"/>
            </p:custDataLst>
          </p:nvPr>
        </p:nvSpPr>
        <p:spPr>
          <a:xfrm>
            <a:off x="2839220" y="4887661"/>
            <a:ext cx="4389559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单击此处输入正文内容，为了最终演示发布的良好效果，请您尽量言简意赅的阐述您的观点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2574474" y="4978818"/>
            <a:ext cx="156819" cy="156819"/>
            <a:chOff x="2464937" y="4006166"/>
            <a:chExt cx="214806" cy="214806"/>
          </a:xfrm>
        </p:grpSpPr>
        <p:sp>
          <p:nvSpPr>
            <p:cNvPr id="104" name="椭圆 103"/>
            <p:cNvSpPr/>
            <p:nvPr/>
          </p:nvSpPr>
          <p:spPr>
            <a:xfrm>
              <a:off x="2464937" y="4006166"/>
              <a:ext cx="214806" cy="214806"/>
            </a:xfrm>
            <a:prstGeom prst="ellipse">
              <a:avLst/>
            </a:prstGeom>
            <a:solidFill>
              <a:srgbClr val="11112B"/>
            </a:solidFill>
            <a:ln>
              <a:solidFill>
                <a:srgbClr val="19FCF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2508546" y="4049775"/>
              <a:ext cx="127588" cy="127588"/>
            </a:xfrm>
            <a:prstGeom prst="ellipse">
              <a:avLst/>
            </a:prstGeom>
            <a:gradFill flip="none" rotWithShape="1">
              <a:gsLst>
                <a:gs pos="0">
                  <a:srgbClr val="19FCFA"/>
                </a:gs>
                <a:gs pos="99000">
                  <a:srgbClr val="19FCFA">
                    <a:alpha val="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矩形 105"/>
          <p:cNvSpPr/>
          <p:nvPr/>
        </p:nvSpPr>
        <p:spPr>
          <a:xfrm>
            <a:off x="8623122" y="4883846"/>
            <a:ext cx="885138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36.2%</a:t>
            </a:r>
            <a:endParaRPr lang="zh-CN" alt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921099" y="5846871"/>
            <a:ext cx="1435397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添加文字内容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034192" y="5779938"/>
            <a:ext cx="201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Part</a:t>
            </a:r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 </a:t>
            </a:r>
            <a:r>
              <a:rPr lang="en-US" altLang="zh-CN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lt"/>
              </a:rPr>
              <a:t>03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lt"/>
            </a:endParaRPr>
          </a:p>
        </p:txBody>
      </p:sp>
      <p:sp>
        <p:nvSpPr>
          <p:cNvPr id="109" name="文本框 15"/>
          <p:cNvSpPr txBox="1"/>
          <p:nvPr>
            <p:custDataLst>
              <p:tags r:id="rId4"/>
            </p:custDataLst>
          </p:nvPr>
        </p:nvSpPr>
        <p:spPr>
          <a:xfrm>
            <a:off x="2839221" y="5880085"/>
            <a:ext cx="4389558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此处输入正文内容，为了最终演示发布的良好效果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2574474" y="5932361"/>
            <a:ext cx="156819" cy="156819"/>
            <a:chOff x="2464937" y="4006166"/>
            <a:chExt cx="214806" cy="214806"/>
          </a:xfrm>
        </p:grpSpPr>
        <p:sp>
          <p:nvSpPr>
            <p:cNvPr id="111" name="椭圆 110"/>
            <p:cNvSpPr/>
            <p:nvPr/>
          </p:nvSpPr>
          <p:spPr>
            <a:xfrm>
              <a:off x="2464937" y="4006166"/>
              <a:ext cx="214806" cy="214806"/>
            </a:xfrm>
            <a:prstGeom prst="ellipse">
              <a:avLst/>
            </a:prstGeom>
            <a:solidFill>
              <a:srgbClr val="11112B"/>
            </a:solidFill>
            <a:ln>
              <a:solidFill>
                <a:srgbClr val="19FCF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508546" y="4049775"/>
              <a:ext cx="127588" cy="127588"/>
            </a:xfrm>
            <a:prstGeom prst="ellipse">
              <a:avLst/>
            </a:prstGeom>
            <a:gradFill flip="none" rotWithShape="1">
              <a:gsLst>
                <a:gs pos="0">
                  <a:srgbClr val="19FCFA"/>
                </a:gs>
                <a:gs pos="99000">
                  <a:srgbClr val="19FCFA">
                    <a:alpha val="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8623122" y="5837389"/>
            <a:ext cx="885138" cy="346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j-lt"/>
              </a:rPr>
              <a:t>36.2%</a:t>
            </a:r>
            <a:endParaRPr lang="zh-CN" altLang="en-US" sz="1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0" name="图片 19" descr="亮着灯的店铺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2180" r="2510" b="23956"/>
          <a:stretch>
            <a:fillRect/>
          </a:stretch>
        </p:blipFill>
        <p:spPr>
          <a:xfrm>
            <a:off x="875591" y="1650137"/>
            <a:ext cx="2094454" cy="1692248"/>
          </a:xfrm>
          <a:custGeom>
            <a:avLst/>
            <a:gdLst>
              <a:gd name="connsiteX0" fmla="*/ 0 w 2094454"/>
              <a:gd name="connsiteY0" fmla="*/ 0 h 1692248"/>
              <a:gd name="connsiteX1" fmla="*/ 2094454 w 2094454"/>
              <a:gd name="connsiteY1" fmla="*/ 0 h 1692248"/>
              <a:gd name="connsiteX2" fmla="*/ 2094454 w 2094454"/>
              <a:gd name="connsiteY2" fmla="*/ 1692248 h 1692248"/>
              <a:gd name="connsiteX3" fmla="*/ 0 w 2094454"/>
              <a:gd name="connsiteY3" fmla="*/ 1692248 h 169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454" h="1692248">
                <a:moveTo>
                  <a:pt x="0" y="0"/>
                </a:moveTo>
                <a:lnTo>
                  <a:pt x="2094454" y="0"/>
                </a:lnTo>
                <a:lnTo>
                  <a:pt x="2094454" y="1692248"/>
                </a:lnTo>
                <a:lnTo>
                  <a:pt x="0" y="1692248"/>
                </a:lnTo>
                <a:close/>
              </a:path>
            </a:pathLst>
          </a:custGeom>
        </p:spPr>
      </p:pic>
      <p:sp>
        <p:nvSpPr>
          <p:cNvPr id="4" name="文本框 6"/>
          <p:cNvSpPr txBox="1"/>
          <p:nvPr>
            <p:custDataLst>
              <p:tags r:id="rId6"/>
            </p:custDataLst>
          </p:nvPr>
        </p:nvSpPr>
        <p:spPr>
          <a:xfrm>
            <a:off x="481945" y="931739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售货渠道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图片 1898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pic>
        <p:nvPicPr>
          <p:cNvPr id="1883" name="图片 1882"/>
          <p:cNvPicPr>
            <a:picLocks noChangeAspect="1"/>
          </p:cNvPicPr>
          <p:nvPr/>
        </p:nvPicPr>
        <p:blipFill>
          <a:blip r:embed="rId2"/>
          <a:srcRect r="18374"/>
          <a:stretch>
            <a:fillRect/>
          </a:stretch>
        </p:blipFill>
        <p:spPr>
          <a:xfrm>
            <a:off x="11659533" y="4274734"/>
            <a:ext cx="532467" cy="1109568"/>
          </a:xfrm>
          <a:custGeom>
            <a:avLst/>
            <a:gdLst>
              <a:gd name="connsiteX0" fmla="*/ 0 w 532467"/>
              <a:gd name="connsiteY0" fmla="*/ 0 h 1109568"/>
              <a:gd name="connsiteX1" fmla="*/ 532467 w 532467"/>
              <a:gd name="connsiteY1" fmla="*/ 0 h 1109568"/>
              <a:gd name="connsiteX2" fmla="*/ 532467 w 532467"/>
              <a:gd name="connsiteY2" fmla="*/ 1109568 h 1109568"/>
              <a:gd name="connsiteX3" fmla="*/ 0 w 532467"/>
              <a:gd name="connsiteY3" fmla="*/ 1109568 h 110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67" h="1109568">
                <a:moveTo>
                  <a:pt x="0" y="0"/>
                </a:moveTo>
                <a:lnTo>
                  <a:pt x="532467" y="0"/>
                </a:lnTo>
                <a:lnTo>
                  <a:pt x="532467" y="1109568"/>
                </a:lnTo>
                <a:lnTo>
                  <a:pt x="0" y="1109568"/>
                </a:lnTo>
                <a:close/>
              </a:path>
            </a:pathLst>
          </a:custGeom>
        </p:spPr>
      </p:pic>
      <p:sp>
        <p:nvSpPr>
          <p:cNvPr id="3" name="文本框 6"/>
          <p:cNvSpPr txBox="1"/>
          <p:nvPr>
            <p:custDataLst>
              <p:tags r:id="rId3"/>
            </p:custDataLst>
          </p:nvPr>
        </p:nvSpPr>
        <p:spPr>
          <a:xfrm>
            <a:off x="731207" y="1796277"/>
            <a:ext cx="8983388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>
                  <a:noFill/>
                </a:ln>
                <a:solidFill>
                  <a:srgbClr val="00EBE3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7200" dirty="0">
                <a:gradFill>
                  <a:gsLst>
                    <a:gs pos="100000">
                      <a:schemeClr val="bg1"/>
                    </a:gs>
                    <a:gs pos="0">
                      <a:srgbClr val="19FCFA"/>
                    </a:gs>
                  </a:gsLst>
                  <a:lin ang="2700000" scaled="1"/>
                </a:gradFill>
                <a:latin typeface="+mj-lt"/>
              </a:rPr>
              <a:t>感谢</a:t>
            </a:r>
            <a:r>
              <a:rPr lang="zh-CN" altLang="en-US" sz="7200" dirty="0">
                <a:gradFill>
                  <a:gsLst>
                    <a:gs pos="100000">
                      <a:schemeClr val="bg1"/>
                    </a:gs>
                    <a:gs pos="0">
                      <a:srgbClr val="FF5C57"/>
                    </a:gs>
                  </a:gsLst>
                  <a:lin ang="2700000" scaled="1"/>
                </a:gradFill>
                <a:latin typeface="+mj-lt"/>
              </a:rPr>
              <a:t>观看</a:t>
            </a:r>
            <a:endParaRPr lang="zh-CN" altLang="en-US" sz="7200" dirty="0">
              <a:gradFill>
                <a:gsLst>
                  <a:gs pos="100000">
                    <a:schemeClr val="bg1"/>
                  </a:gs>
                  <a:gs pos="0">
                    <a:srgbClr val="FF5C57"/>
                  </a:gs>
                </a:gsLst>
                <a:lin ang="2700000" scaled="1"/>
              </a:gradFill>
              <a:latin typeface="+mj-lt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rcRect r="18181"/>
          <a:stretch>
            <a:fillRect/>
          </a:stretch>
        </p:blipFill>
        <p:spPr>
          <a:xfrm>
            <a:off x="1662089" y="3742074"/>
            <a:ext cx="10529911" cy="2572735"/>
          </a:xfrm>
          <a:custGeom>
            <a:avLst/>
            <a:gdLst>
              <a:gd name="connsiteX0" fmla="*/ 0 w 10529911"/>
              <a:gd name="connsiteY0" fmla="*/ 0 h 2572735"/>
              <a:gd name="connsiteX1" fmla="*/ 10529911 w 10529911"/>
              <a:gd name="connsiteY1" fmla="*/ 0 h 2572735"/>
              <a:gd name="connsiteX2" fmla="*/ 10529911 w 10529911"/>
              <a:gd name="connsiteY2" fmla="*/ 2572735 h 2572735"/>
              <a:gd name="connsiteX3" fmla="*/ 0 w 10529911"/>
              <a:gd name="connsiteY3" fmla="*/ 2572735 h 257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9911" h="2572735">
                <a:moveTo>
                  <a:pt x="0" y="0"/>
                </a:moveTo>
                <a:lnTo>
                  <a:pt x="10529911" y="0"/>
                </a:lnTo>
                <a:lnTo>
                  <a:pt x="10529911" y="2572735"/>
                </a:lnTo>
                <a:lnTo>
                  <a:pt x="0" y="2572735"/>
                </a:lnTo>
                <a:close/>
              </a:path>
            </a:pathLst>
          </a:custGeom>
        </p:spPr>
      </p:pic>
      <p:sp>
        <p:nvSpPr>
          <p:cNvPr id="1935" name="任意多边形: 形状 1934"/>
          <p:cNvSpPr/>
          <p:nvPr/>
        </p:nvSpPr>
        <p:spPr>
          <a:xfrm flipH="1" flipV="1">
            <a:off x="-89096" y="6007574"/>
            <a:ext cx="12241237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  <a:gd name="connsiteX0-173" fmla="*/ 0 w 12229514"/>
              <a:gd name="connsiteY0-174" fmla="*/ 184220 h 557349"/>
              <a:gd name="connsiteX1-175" fmla="*/ 1679079 w 12229514"/>
              <a:gd name="connsiteY1-176" fmla="*/ 195943 h 557349"/>
              <a:gd name="connsiteX2-177" fmla="*/ 1718268 w 12229514"/>
              <a:gd name="connsiteY2-178" fmla="*/ 352698 h 557349"/>
              <a:gd name="connsiteX3-179" fmla="*/ 3860577 w 12229514"/>
              <a:gd name="connsiteY3-180" fmla="*/ 352698 h 557349"/>
              <a:gd name="connsiteX4-181" fmla="*/ 3935485 w 12229514"/>
              <a:gd name="connsiteY4-182" fmla="*/ 195943 h 557349"/>
              <a:gd name="connsiteX5-183" fmla="*/ 9018334 w 12229514"/>
              <a:gd name="connsiteY5-184" fmla="*/ 195943 h 557349"/>
              <a:gd name="connsiteX6-185" fmla="*/ 9115110 w 12229514"/>
              <a:gd name="connsiteY6-186" fmla="*/ 0 h 557349"/>
              <a:gd name="connsiteX7-187" fmla="*/ 11290078 w 12229514"/>
              <a:gd name="connsiteY7-188" fmla="*/ 0 h 557349"/>
              <a:gd name="connsiteX8-189" fmla="*/ 11354596 w 12229514"/>
              <a:gd name="connsiteY8-190" fmla="*/ 130629 h 557349"/>
              <a:gd name="connsiteX9-191" fmla="*/ 12018757 w 12229514"/>
              <a:gd name="connsiteY9-192" fmla="*/ 130629 h 557349"/>
              <a:gd name="connsiteX10-193" fmla="*/ 12229514 w 12229514"/>
              <a:gd name="connsiteY10-194" fmla="*/ 557349 h 557349"/>
              <a:gd name="connsiteX0-195" fmla="*/ 0 w 12241237"/>
              <a:gd name="connsiteY0-196" fmla="*/ 184220 h 557349"/>
              <a:gd name="connsiteX1-197" fmla="*/ 1690802 w 12241237"/>
              <a:gd name="connsiteY1-198" fmla="*/ 195943 h 557349"/>
              <a:gd name="connsiteX2-199" fmla="*/ 1729991 w 12241237"/>
              <a:gd name="connsiteY2-200" fmla="*/ 352698 h 557349"/>
              <a:gd name="connsiteX3-201" fmla="*/ 3872300 w 12241237"/>
              <a:gd name="connsiteY3-202" fmla="*/ 352698 h 557349"/>
              <a:gd name="connsiteX4-203" fmla="*/ 3947208 w 12241237"/>
              <a:gd name="connsiteY4-204" fmla="*/ 195943 h 557349"/>
              <a:gd name="connsiteX5-205" fmla="*/ 9030057 w 12241237"/>
              <a:gd name="connsiteY5-206" fmla="*/ 195943 h 557349"/>
              <a:gd name="connsiteX6-207" fmla="*/ 9126833 w 12241237"/>
              <a:gd name="connsiteY6-208" fmla="*/ 0 h 557349"/>
              <a:gd name="connsiteX7-209" fmla="*/ 11301801 w 12241237"/>
              <a:gd name="connsiteY7-210" fmla="*/ 0 h 557349"/>
              <a:gd name="connsiteX8-211" fmla="*/ 11366319 w 12241237"/>
              <a:gd name="connsiteY8-212" fmla="*/ 130629 h 557349"/>
              <a:gd name="connsiteX9-213" fmla="*/ 12030480 w 12241237"/>
              <a:gd name="connsiteY9-214" fmla="*/ 130629 h 557349"/>
              <a:gd name="connsiteX10-215" fmla="*/ 12241237 w 12241237"/>
              <a:gd name="connsiteY10-216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241237" h="557349">
                <a:moveTo>
                  <a:pt x="0" y="184220"/>
                </a:moveTo>
                <a:lnTo>
                  <a:pt x="1690802" y="195943"/>
                </a:lnTo>
                <a:lnTo>
                  <a:pt x="1729991" y="352698"/>
                </a:lnTo>
                <a:lnTo>
                  <a:pt x="3872300" y="352698"/>
                </a:lnTo>
                <a:lnTo>
                  <a:pt x="3947208" y="195943"/>
                </a:lnTo>
                <a:lnTo>
                  <a:pt x="9030057" y="195943"/>
                </a:lnTo>
                <a:lnTo>
                  <a:pt x="9126833" y="0"/>
                </a:lnTo>
                <a:lnTo>
                  <a:pt x="11301801" y="0"/>
                </a:lnTo>
                <a:lnTo>
                  <a:pt x="11366319" y="130629"/>
                </a:lnTo>
                <a:lnTo>
                  <a:pt x="12030480" y="130629"/>
                </a:lnTo>
                <a:lnTo>
                  <a:pt x="12241237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88" name="图片 18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087" y="108335"/>
            <a:ext cx="7340913" cy="7348189"/>
          </a:xfrm>
          <a:prstGeom prst="rect">
            <a:avLst/>
          </a:prstGeom>
        </p:spPr>
      </p:pic>
      <p:pic>
        <p:nvPicPr>
          <p:cNvPr id="1886" name="图片 18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59" y="170129"/>
            <a:ext cx="5651482" cy="5645385"/>
          </a:xfrm>
          <a:prstGeom prst="rect">
            <a:avLst/>
          </a:prstGeom>
        </p:spPr>
      </p:pic>
      <p:sp>
        <p:nvSpPr>
          <p:cNvPr id="11" name="任意多边形: 形状 10"/>
          <p:cNvSpPr/>
          <p:nvPr/>
        </p:nvSpPr>
        <p:spPr>
          <a:xfrm>
            <a:off x="5179161" y="4600969"/>
            <a:ext cx="499422" cy="133743"/>
          </a:xfrm>
          <a:custGeom>
            <a:avLst/>
            <a:gdLst>
              <a:gd name="connsiteX0" fmla="*/ 147288 w 499422"/>
              <a:gd name="connsiteY0" fmla="*/ 0 h 133743"/>
              <a:gd name="connsiteX1" fmla="*/ 499423 w 499422"/>
              <a:gd name="connsiteY1" fmla="*/ 37245 h 133743"/>
              <a:gd name="connsiteX2" fmla="*/ 352136 w 499422"/>
              <a:gd name="connsiteY2" fmla="*/ 133744 h 133743"/>
              <a:gd name="connsiteX3" fmla="*/ 0 w 499422"/>
              <a:gd name="connsiteY3" fmla="*/ 96499 h 133743"/>
              <a:gd name="connsiteX4" fmla="*/ 147288 w 499422"/>
              <a:gd name="connsiteY4" fmla="*/ 0 h 133743"/>
              <a:gd name="connsiteX5" fmla="*/ 348750 w 499422"/>
              <a:gd name="connsiteY5" fmla="*/ 132051 h 133743"/>
              <a:gd name="connsiteX6" fmla="*/ 490958 w 499422"/>
              <a:gd name="connsiteY6" fmla="*/ 38938 h 133743"/>
              <a:gd name="connsiteX7" fmla="*/ 152366 w 499422"/>
              <a:gd name="connsiteY7" fmla="*/ 3386 h 133743"/>
              <a:gd name="connsiteX8" fmla="*/ 10158 w 499422"/>
              <a:gd name="connsiteY8" fmla="*/ 96499 h 133743"/>
              <a:gd name="connsiteX9" fmla="*/ 348750 w 499422"/>
              <a:gd name="connsiteY9" fmla="*/ 132051 h 13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22" h="133743">
                <a:moveTo>
                  <a:pt x="147288" y="0"/>
                </a:moveTo>
                <a:lnTo>
                  <a:pt x="499423" y="37245"/>
                </a:lnTo>
                <a:lnTo>
                  <a:pt x="352136" y="133744"/>
                </a:lnTo>
                <a:lnTo>
                  <a:pt x="0" y="96499"/>
                </a:lnTo>
                <a:lnTo>
                  <a:pt x="147288" y="0"/>
                </a:lnTo>
                <a:close/>
                <a:moveTo>
                  <a:pt x="348750" y="132051"/>
                </a:moveTo>
                <a:lnTo>
                  <a:pt x="490958" y="38938"/>
                </a:lnTo>
                <a:lnTo>
                  <a:pt x="152366" y="3386"/>
                </a:lnTo>
                <a:lnTo>
                  <a:pt x="10158" y="96499"/>
                </a:lnTo>
                <a:lnTo>
                  <a:pt x="348750" y="13205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2018710" y="6337944"/>
            <a:ext cx="1161368" cy="123586"/>
          </a:xfrm>
          <a:custGeom>
            <a:avLst/>
            <a:gdLst>
              <a:gd name="connsiteX0" fmla="*/ 1161369 w 1161368"/>
              <a:gd name="connsiteY0" fmla="*/ 121893 h 123586"/>
              <a:gd name="connsiteX1" fmla="*/ 1159676 w 1161368"/>
              <a:gd name="connsiteY1" fmla="*/ 123586 h 123586"/>
              <a:gd name="connsiteX2" fmla="*/ 0 w 1161368"/>
              <a:gd name="connsiteY2" fmla="*/ 1693 h 123586"/>
              <a:gd name="connsiteX3" fmla="*/ 1693 w 1161368"/>
              <a:gd name="connsiteY3" fmla="*/ 0 h 12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368" h="123586">
                <a:moveTo>
                  <a:pt x="1161369" y="121893"/>
                </a:moveTo>
                <a:lnTo>
                  <a:pt x="1159676" y="123586"/>
                </a:lnTo>
                <a:lnTo>
                  <a:pt x="0" y="1693"/>
                </a:lnTo>
                <a:lnTo>
                  <a:pt x="1693" y="0"/>
                </a:lnTo>
                <a:close/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6545378" y="3668149"/>
            <a:ext cx="1161369" cy="123585"/>
          </a:xfrm>
          <a:custGeom>
            <a:avLst/>
            <a:gdLst>
              <a:gd name="connsiteX0" fmla="*/ 1161370 w 1161369"/>
              <a:gd name="connsiteY0" fmla="*/ 121893 h 123585"/>
              <a:gd name="connsiteX1" fmla="*/ 1159676 w 1161369"/>
              <a:gd name="connsiteY1" fmla="*/ 123586 h 123585"/>
              <a:gd name="connsiteX2" fmla="*/ 0 w 1161369"/>
              <a:gd name="connsiteY2" fmla="*/ 1693 h 123585"/>
              <a:gd name="connsiteX3" fmla="*/ 1694 w 1161369"/>
              <a:gd name="connsiteY3" fmla="*/ 0 h 12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369" h="123585">
                <a:moveTo>
                  <a:pt x="1161370" y="121893"/>
                </a:moveTo>
                <a:lnTo>
                  <a:pt x="1159676" y="123586"/>
                </a:lnTo>
                <a:lnTo>
                  <a:pt x="0" y="1693"/>
                </a:lnTo>
                <a:lnTo>
                  <a:pt x="1694" y="0"/>
                </a:lnTo>
                <a:close/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82" name="组合 1881"/>
          <p:cNvGrpSpPr/>
          <p:nvPr/>
        </p:nvGrpSpPr>
        <p:grpSpPr>
          <a:xfrm>
            <a:off x="9714595" y="6278690"/>
            <a:ext cx="1753904" cy="247171"/>
            <a:chOff x="9168057" y="6583490"/>
            <a:chExt cx="1753904" cy="247171"/>
          </a:xfrm>
          <a:gradFill>
            <a:gsLst>
              <a:gs pos="99000">
                <a:srgbClr val="00EBE3"/>
              </a:gs>
              <a:gs pos="1000">
                <a:srgbClr val="00EBE3">
                  <a:alpha val="0"/>
                </a:srgbClr>
              </a:gs>
            </a:gsLst>
            <a:lin ang="0" scaled="1"/>
          </a:gradFill>
        </p:grpSpPr>
        <p:sp>
          <p:nvSpPr>
            <p:cNvPr id="35" name="任意多边形: 形状 34"/>
            <p:cNvSpPr/>
            <p:nvPr/>
          </p:nvSpPr>
          <p:spPr>
            <a:xfrm>
              <a:off x="9997607" y="6583490"/>
              <a:ext cx="924354" cy="247171"/>
            </a:xfrm>
            <a:custGeom>
              <a:avLst/>
              <a:gdLst>
                <a:gd name="connsiteX0" fmla="*/ 272566 w 924354"/>
                <a:gd name="connsiteY0" fmla="*/ 0 h 247171"/>
                <a:gd name="connsiteX1" fmla="*/ 924355 w 924354"/>
                <a:gd name="connsiteY1" fmla="*/ 67718 h 247171"/>
                <a:gd name="connsiteX2" fmla="*/ 651789 w 924354"/>
                <a:gd name="connsiteY2" fmla="*/ 247172 h 247171"/>
                <a:gd name="connsiteX3" fmla="*/ 0 w 924354"/>
                <a:gd name="connsiteY3" fmla="*/ 179454 h 247171"/>
                <a:gd name="connsiteX4" fmla="*/ 272566 w 924354"/>
                <a:gd name="connsiteY4" fmla="*/ 0 h 247171"/>
                <a:gd name="connsiteX5" fmla="*/ 646709 w 924354"/>
                <a:gd name="connsiteY5" fmla="*/ 245479 h 247171"/>
                <a:gd name="connsiteX6" fmla="*/ 914197 w 924354"/>
                <a:gd name="connsiteY6" fmla="*/ 69411 h 247171"/>
                <a:gd name="connsiteX7" fmla="*/ 275953 w 924354"/>
                <a:gd name="connsiteY7" fmla="*/ 1693 h 247171"/>
                <a:gd name="connsiteX8" fmla="*/ 8465 w 924354"/>
                <a:gd name="connsiteY8" fmla="*/ 177761 h 247171"/>
                <a:gd name="connsiteX9" fmla="*/ 646709 w 924354"/>
                <a:gd name="connsiteY9" fmla="*/ 245479 h 24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4354" h="247171">
                  <a:moveTo>
                    <a:pt x="272566" y="0"/>
                  </a:moveTo>
                  <a:lnTo>
                    <a:pt x="924355" y="67718"/>
                  </a:lnTo>
                  <a:lnTo>
                    <a:pt x="651789" y="247172"/>
                  </a:lnTo>
                  <a:lnTo>
                    <a:pt x="0" y="179454"/>
                  </a:lnTo>
                  <a:lnTo>
                    <a:pt x="272566" y="0"/>
                  </a:lnTo>
                  <a:close/>
                  <a:moveTo>
                    <a:pt x="646709" y="245479"/>
                  </a:moveTo>
                  <a:lnTo>
                    <a:pt x="914197" y="69411"/>
                  </a:lnTo>
                  <a:lnTo>
                    <a:pt x="275953" y="1693"/>
                  </a:lnTo>
                  <a:lnTo>
                    <a:pt x="8465" y="177761"/>
                  </a:lnTo>
                  <a:lnTo>
                    <a:pt x="646709" y="24547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9168057" y="6591955"/>
              <a:ext cx="206541" cy="55867"/>
            </a:xfrm>
            <a:custGeom>
              <a:avLst/>
              <a:gdLst>
                <a:gd name="connsiteX0" fmla="*/ 60946 w 206541"/>
                <a:gd name="connsiteY0" fmla="*/ 0 h 55867"/>
                <a:gd name="connsiteX1" fmla="*/ 206541 w 206541"/>
                <a:gd name="connsiteY1" fmla="*/ 15237 h 55867"/>
                <a:gd name="connsiteX2" fmla="*/ 145594 w 206541"/>
                <a:gd name="connsiteY2" fmla="*/ 55868 h 55867"/>
                <a:gd name="connsiteX3" fmla="*/ 0 w 206541"/>
                <a:gd name="connsiteY3" fmla="*/ 40631 h 55867"/>
                <a:gd name="connsiteX4" fmla="*/ 60946 w 206541"/>
                <a:gd name="connsiteY4" fmla="*/ 0 h 55867"/>
                <a:gd name="connsiteX5" fmla="*/ 142209 w 206541"/>
                <a:gd name="connsiteY5" fmla="*/ 52482 h 55867"/>
                <a:gd name="connsiteX6" fmla="*/ 198076 w 206541"/>
                <a:gd name="connsiteY6" fmla="*/ 16930 h 55867"/>
                <a:gd name="connsiteX7" fmla="*/ 66026 w 206541"/>
                <a:gd name="connsiteY7" fmla="*/ 3386 h 55867"/>
                <a:gd name="connsiteX8" fmla="*/ 10157 w 206541"/>
                <a:gd name="connsiteY8" fmla="*/ 38938 h 55867"/>
                <a:gd name="connsiteX9" fmla="*/ 142209 w 206541"/>
                <a:gd name="connsiteY9" fmla="*/ 52482 h 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41" h="55867">
                  <a:moveTo>
                    <a:pt x="60946" y="0"/>
                  </a:moveTo>
                  <a:lnTo>
                    <a:pt x="206541" y="15237"/>
                  </a:lnTo>
                  <a:lnTo>
                    <a:pt x="145594" y="55868"/>
                  </a:lnTo>
                  <a:lnTo>
                    <a:pt x="0" y="40631"/>
                  </a:lnTo>
                  <a:lnTo>
                    <a:pt x="60946" y="0"/>
                  </a:lnTo>
                  <a:close/>
                  <a:moveTo>
                    <a:pt x="142209" y="52482"/>
                  </a:moveTo>
                  <a:lnTo>
                    <a:pt x="198076" y="16930"/>
                  </a:lnTo>
                  <a:lnTo>
                    <a:pt x="66026" y="3386"/>
                  </a:lnTo>
                  <a:lnTo>
                    <a:pt x="10157" y="38938"/>
                  </a:lnTo>
                  <a:lnTo>
                    <a:pt x="142209" y="5248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1" name="任意多边形: 形状 40"/>
          <p:cNvSpPr/>
          <p:nvPr/>
        </p:nvSpPr>
        <p:spPr>
          <a:xfrm>
            <a:off x="12071192" y="6612203"/>
            <a:ext cx="413082" cy="110042"/>
          </a:xfrm>
          <a:custGeom>
            <a:avLst/>
            <a:gdLst>
              <a:gd name="connsiteX0" fmla="*/ 121894 w 413082"/>
              <a:gd name="connsiteY0" fmla="*/ 0 h 110042"/>
              <a:gd name="connsiteX1" fmla="*/ 413082 w 413082"/>
              <a:gd name="connsiteY1" fmla="*/ 30473 h 110042"/>
              <a:gd name="connsiteX2" fmla="*/ 291190 w 413082"/>
              <a:gd name="connsiteY2" fmla="*/ 110042 h 110042"/>
              <a:gd name="connsiteX3" fmla="*/ 0 w 413082"/>
              <a:gd name="connsiteY3" fmla="*/ 79569 h 110042"/>
              <a:gd name="connsiteX4" fmla="*/ 121894 w 413082"/>
              <a:gd name="connsiteY4" fmla="*/ 0 h 110042"/>
              <a:gd name="connsiteX5" fmla="*/ 286110 w 413082"/>
              <a:gd name="connsiteY5" fmla="*/ 106656 h 110042"/>
              <a:gd name="connsiteX6" fmla="*/ 402925 w 413082"/>
              <a:gd name="connsiteY6" fmla="*/ 30473 h 110042"/>
              <a:gd name="connsiteX7" fmla="*/ 125279 w 413082"/>
              <a:gd name="connsiteY7" fmla="*/ 1693 h 110042"/>
              <a:gd name="connsiteX8" fmla="*/ 8465 w 413082"/>
              <a:gd name="connsiteY8" fmla="*/ 77876 h 110042"/>
              <a:gd name="connsiteX9" fmla="*/ 286110 w 413082"/>
              <a:gd name="connsiteY9" fmla="*/ 106656 h 1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3082" h="110042">
                <a:moveTo>
                  <a:pt x="121894" y="0"/>
                </a:moveTo>
                <a:lnTo>
                  <a:pt x="413082" y="30473"/>
                </a:lnTo>
                <a:lnTo>
                  <a:pt x="291190" y="110042"/>
                </a:lnTo>
                <a:lnTo>
                  <a:pt x="0" y="79569"/>
                </a:lnTo>
                <a:lnTo>
                  <a:pt x="121894" y="0"/>
                </a:lnTo>
                <a:close/>
                <a:moveTo>
                  <a:pt x="286110" y="106656"/>
                </a:moveTo>
                <a:lnTo>
                  <a:pt x="402925" y="30473"/>
                </a:lnTo>
                <a:lnTo>
                  <a:pt x="125279" y="1693"/>
                </a:lnTo>
                <a:lnTo>
                  <a:pt x="8465" y="77876"/>
                </a:lnTo>
                <a:lnTo>
                  <a:pt x="286110" y="106656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81" name="组合 1880"/>
          <p:cNvGrpSpPr/>
          <p:nvPr/>
        </p:nvGrpSpPr>
        <p:grpSpPr>
          <a:xfrm>
            <a:off x="2370545" y="3402355"/>
            <a:ext cx="3545053" cy="2349825"/>
            <a:chOff x="1824007" y="3707155"/>
            <a:chExt cx="3545053" cy="2349825"/>
          </a:xfrm>
          <a:gradFill>
            <a:gsLst>
              <a:gs pos="99000">
                <a:srgbClr val="00EBE3"/>
              </a:gs>
              <a:gs pos="1000">
                <a:srgbClr val="00EBE3">
                  <a:alpha val="0"/>
                </a:srgbClr>
              </a:gs>
            </a:gsLst>
            <a:lin ang="0" scaled="1"/>
          </a:gradFill>
        </p:grpSpPr>
        <p:sp>
          <p:nvSpPr>
            <p:cNvPr id="12" name="任意多边形: 形状 11"/>
            <p:cNvSpPr/>
            <p:nvPr/>
          </p:nvSpPr>
          <p:spPr>
            <a:xfrm>
              <a:off x="4089184" y="4066062"/>
              <a:ext cx="470642" cy="126971"/>
            </a:xfrm>
            <a:custGeom>
              <a:avLst/>
              <a:gdLst>
                <a:gd name="connsiteX0" fmla="*/ 138823 w 470642"/>
                <a:gd name="connsiteY0" fmla="*/ 0 h 126971"/>
                <a:gd name="connsiteX1" fmla="*/ 470642 w 470642"/>
                <a:gd name="connsiteY1" fmla="*/ 35552 h 126971"/>
                <a:gd name="connsiteX2" fmla="*/ 331819 w 470642"/>
                <a:gd name="connsiteY2" fmla="*/ 126972 h 126971"/>
                <a:gd name="connsiteX3" fmla="*/ 0 w 470642"/>
                <a:gd name="connsiteY3" fmla="*/ 91420 h 126971"/>
                <a:gd name="connsiteX4" fmla="*/ 138823 w 470642"/>
                <a:gd name="connsiteY4" fmla="*/ 0 h 126971"/>
                <a:gd name="connsiteX5" fmla="*/ 328434 w 470642"/>
                <a:gd name="connsiteY5" fmla="*/ 123586 h 126971"/>
                <a:gd name="connsiteX6" fmla="*/ 462177 w 470642"/>
                <a:gd name="connsiteY6" fmla="*/ 35552 h 126971"/>
                <a:gd name="connsiteX7" fmla="*/ 142209 w 470642"/>
                <a:gd name="connsiteY7" fmla="*/ 1693 h 126971"/>
                <a:gd name="connsiteX8" fmla="*/ 8465 w 470642"/>
                <a:gd name="connsiteY8" fmla="*/ 89727 h 126971"/>
                <a:gd name="connsiteX9" fmla="*/ 328434 w 470642"/>
                <a:gd name="connsiteY9" fmla="*/ 123586 h 1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42" h="126971">
                  <a:moveTo>
                    <a:pt x="138823" y="0"/>
                  </a:moveTo>
                  <a:lnTo>
                    <a:pt x="470642" y="35552"/>
                  </a:lnTo>
                  <a:lnTo>
                    <a:pt x="331819" y="126972"/>
                  </a:lnTo>
                  <a:lnTo>
                    <a:pt x="0" y="91420"/>
                  </a:lnTo>
                  <a:lnTo>
                    <a:pt x="138823" y="0"/>
                  </a:lnTo>
                  <a:close/>
                  <a:moveTo>
                    <a:pt x="328434" y="123586"/>
                  </a:moveTo>
                  <a:lnTo>
                    <a:pt x="462177" y="35552"/>
                  </a:lnTo>
                  <a:lnTo>
                    <a:pt x="142209" y="1693"/>
                  </a:lnTo>
                  <a:lnTo>
                    <a:pt x="8465" y="89727"/>
                  </a:lnTo>
                  <a:lnTo>
                    <a:pt x="328434" y="12358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3246091" y="4494381"/>
              <a:ext cx="1210464" cy="323355"/>
            </a:xfrm>
            <a:custGeom>
              <a:avLst/>
              <a:gdLst>
                <a:gd name="connsiteX0" fmla="*/ 357214 w 1210464"/>
                <a:gd name="connsiteY0" fmla="*/ 0 h 323355"/>
                <a:gd name="connsiteX1" fmla="*/ 1210465 w 1210464"/>
                <a:gd name="connsiteY1" fmla="*/ 89727 h 323355"/>
                <a:gd name="connsiteX2" fmla="*/ 853250 w 1210464"/>
                <a:gd name="connsiteY2" fmla="*/ 323355 h 323355"/>
                <a:gd name="connsiteX3" fmla="*/ 0 w 1210464"/>
                <a:gd name="connsiteY3" fmla="*/ 233628 h 323355"/>
                <a:gd name="connsiteX4" fmla="*/ 357214 w 1210464"/>
                <a:gd name="connsiteY4" fmla="*/ 0 h 323355"/>
                <a:gd name="connsiteX5" fmla="*/ 848171 w 1210464"/>
                <a:gd name="connsiteY5" fmla="*/ 321662 h 323355"/>
                <a:gd name="connsiteX6" fmla="*/ 1200306 w 1210464"/>
                <a:gd name="connsiteY6" fmla="*/ 91420 h 323355"/>
                <a:gd name="connsiteX7" fmla="*/ 360600 w 1210464"/>
                <a:gd name="connsiteY7" fmla="*/ 3386 h 323355"/>
                <a:gd name="connsiteX8" fmla="*/ 8465 w 1210464"/>
                <a:gd name="connsiteY8" fmla="*/ 233628 h 323355"/>
                <a:gd name="connsiteX9" fmla="*/ 848171 w 1210464"/>
                <a:gd name="connsiteY9" fmla="*/ 321662 h 32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0464" h="323355">
                  <a:moveTo>
                    <a:pt x="357214" y="0"/>
                  </a:moveTo>
                  <a:lnTo>
                    <a:pt x="1210465" y="89727"/>
                  </a:lnTo>
                  <a:lnTo>
                    <a:pt x="853250" y="323355"/>
                  </a:lnTo>
                  <a:lnTo>
                    <a:pt x="0" y="233628"/>
                  </a:lnTo>
                  <a:lnTo>
                    <a:pt x="357214" y="0"/>
                  </a:lnTo>
                  <a:close/>
                  <a:moveTo>
                    <a:pt x="848171" y="321662"/>
                  </a:moveTo>
                  <a:lnTo>
                    <a:pt x="1200306" y="91420"/>
                  </a:lnTo>
                  <a:lnTo>
                    <a:pt x="360600" y="3386"/>
                  </a:lnTo>
                  <a:lnTo>
                    <a:pt x="8465" y="233628"/>
                  </a:lnTo>
                  <a:lnTo>
                    <a:pt x="848171" y="32166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305883" y="4348786"/>
              <a:ext cx="177760" cy="47402"/>
            </a:xfrm>
            <a:custGeom>
              <a:avLst/>
              <a:gdLst>
                <a:gd name="connsiteX0" fmla="*/ 52482 w 177760"/>
                <a:gd name="connsiteY0" fmla="*/ 0 h 47402"/>
                <a:gd name="connsiteX1" fmla="*/ 177761 w 177760"/>
                <a:gd name="connsiteY1" fmla="*/ 13544 h 47402"/>
                <a:gd name="connsiteX2" fmla="*/ 125279 w 177760"/>
                <a:gd name="connsiteY2" fmla="*/ 47403 h 47402"/>
                <a:gd name="connsiteX3" fmla="*/ 0 w 177760"/>
                <a:gd name="connsiteY3" fmla="*/ 33859 h 47402"/>
                <a:gd name="connsiteX4" fmla="*/ 52482 w 177760"/>
                <a:gd name="connsiteY4" fmla="*/ 0 h 47402"/>
                <a:gd name="connsiteX5" fmla="*/ 120201 w 177760"/>
                <a:gd name="connsiteY5" fmla="*/ 44017 h 47402"/>
                <a:gd name="connsiteX6" fmla="*/ 167603 w 177760"/>
                <a:gd name="connsiteY6" fmla="*/ 13544 h 47402"/>
                <a:gd name="connsiteX7" fmla="*/ 55867 w 177760"/>
                <a:gd name="connsiteY7" fmla="*/ 1693 h 47402"/>
                <a:gd name="connsiteX8" fmla="*/ 8465 w 177760"/>
                <a:gd name="connsiteY8" fmla="*/ 32166 h 47402"/>
                <a:gd name="connsiteX9" fmla="*/ 120201 w 177760"/>
                <a:gd name="connsiteY9" fmla="*/ 44017 h 4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760" h="47402">
                  <a:moveTo>
                    <a:pt x="52482" y="0"/>
                  </a:moveTo>
                  <a:lnTo>
                    <a:pt x="177761" y="13544"/>
                  </a:lnTo>
                  <a:lnTo>
                    <a:pt x="125279" y="47403"/>
                  </a:lnTo>
                  <a:lnTo>
                    <a:pt x="0" y="33859"/>
                  </a:lnTo>
                  <a:lnTo>
                    <a:pt x="52482" y="0"/>
                  </a:lnTo>
                  <a:close/>
                  <a:moveTo>
                    <a:pt x="120201" y="44017"/>
                  </a:moveTo>
                  <a:lnTo>
                    <a:pt x="167603" y="13544"/>
                  </a:lnTo>
                  <a:lnTo>
                    <a:pt x="55867" y="1693"/>
                  </a:lnTo>
                  <a:lnTo>
                    <a:pt x="8465" y="32166"/>
                  </a:lnTo>
                  <a:lnTo>
                    <a:pt x="120201" y="44017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231931" y="3928933"/>
              <a:ext cx="137129" cy="37245"/>
            </a:xfrm>
            <a:custGeom>
              <a:avLst/>
              <a:gdLst>
                <a:gd name="connsiteX0" fmla="*/ 40631 w 137129"/>
                <a:gd name="connsiteY0" fmla="*/ 0 h 37245"/>
                <a:gd name="connsiteX1" fmla="*/ 137129 w 137129"/>
                <a:gd name="connsiteY1" fmla="*/ 10158 h 37245"/>
                <a:gd name="connsiteX2" fmla="*/ 96499 w 137129"/>
                <a:gd name="connsiteY2" fmla="*/ 37245 h 37245"/>
                <a:gd name="connsiteX3" fmla="*/ 0 w 137129"/>
                <a:gd name="connsiteY3" fmla="*/ 27087 h 37245"/>
                <a:gd name="connsiteX4" fmla="*/ 40631 w 137129"/>
                <a:gd name="connsiteY4" fmla="*/ 0 h 37245"/>
                <a:gd name="connsiteX5" fmla="*/ 91420 w 137129"/>
                <a:gd name="connsiteY5" fmla="*/ 35552 h 37245"/>
                <a:gd name="connsiteX6" fmla="*/ 126972 w 137129"/>
                <a:gd name="connsiteY6" fmla="*/ 11851 h 37245"/>
                <a:gd name="connsiteX7" fmla="*/ 44016 w 137129"/>
                <a:gd name="connsiteY7" fmla="*/ 3386 h 37245"/>
                <a:gd name="connsiteX8" fmla="*/ 8465 w 137129"/>
                <a:gd name="connsiteY8" fmla="*/ 27087 h 37245"/>
                <a:gd name="connsiteX9" fmla="*/ 91420 w 137129"/>
                <a:gd name="connsiteY9" fmla="*/ 35552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129" h="37245">
                  <a:moveTo>
                    <a:pt x="40631" y="0"/>
                  </a:moveTo>
                  <a:lnTo>
                    <a:pt x="137129" y="10158"/>
                  </a:lnTo>
                  <a:lnTo>
                    <a:pt x="96499" y="37245"/>
                  </a:lnTo>
                  <a:lnTo>
                    <a:pt x="0" y="27087"/>
                  </a:lnTo>
                  <a:lnTo>
                    <a:pt x="40631" y="0"/>
                  </a:lnTo>
                  <a:close/>
                  <a:moveTo>
                    <a:pt x="91420" y="35552"/>
                  </a:moveTo>
                  <a:lnTo>
                    <a:pt x="126972" y="11851"/>
                  </a:lnTo>
                  <a:lnTo>
                    <a:pt x="44016" y="3386"/>
                  </a:lnTo>
                  <a:lnTo>
                    <a:pt x="8465" y="27087"/>
                  </a:lnTo>
                  <a:lnTo>
                    <a:pt x="91420" y="35552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610077" y="3707155"/>
              <a:ext cx="372450" cy="99884"/>
            </a:xfrm>
            <a:custGeom>
              <a:avLst/>
              <a:gdLst>
                <a:gd name="connsiteX0" fmla="*/ 110042 w 372450"/>
                <a:gd name="connsiteY0" fmla="*/ 0 h 99884"/>
                <a:gd name="connsiteX1" fmla="*/ 372451 w 372450"/>
                <a:gd name="connsiteY1" fmla="*/ 27087 h 99884"/>
                <a:gd name="connsiteX2" fmla="*/ 262408 w 372450"/>
                <a:gd name="connsiteY2" fmla="*/ 99884 h 99884"/>
                <a:gd name="connsiteX3" fmla="*/ 0 w 372450"/>
                <a:gd name="connsiteY3" fmla="*/ 72797 h 99884"/>
                <a:gd name="connsiteX4" fmla="*/ 110042 w 372450"/>
                <a:gd name="connsiteY4" fmla="*/ 0 h 99884"/>
                <a:gd name="connsiteX5" fmla="*/ 259022 w 372450"/>
                <a:gd name="connsiteY5" fmla="*/ 96499 h 99884"/>
                <a:gd name="connsiteX6" fmla="*/ 363986 w 372450"/>
                <a:gd name="connsiteY6" fmla="*/ 27087 h 99884"/>
                <a:gd name="connsiteX7" fmla="*/ 113428 w 372450"/>
                <a:gd name="connsiteY7" fmla="*/ 0 h 99884"/>
                <a:gd name="connsiteX8" fmla="*/ 8465 w 372450"/>
                <a:gd name="connsiteY8" fmla="*/ 69411 h 99884"/>
                <a:gd name="connsiteX9" fmla="*/ 259022 w 372450"/>
                <a:gd name="connsiteY9" fmla="*/ 96499 h 9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50" h="99884">
                  <a:moveTo>
                    <a:pt x="110042" y="0"/>
                  </a:moveTo>
                  <a:lnTo>
                    <a:pt x="372451" y="27087"/>
                  </a:lnTo>
                  <a:lnTo>
                    <a:pt x="262408" y="99884"/>
                  </a:lnTo>
                  <a:lnTo>
                    <a:pt x="0" y="72797"/>
                  </a:lnTo>
                  <a:lnTo>
                    <a:pt x="110042" y="0"/>
                  </a:lnTo>
                  <a:close/>
                  <a:moveTo>
                    <a:pt x="259022" y="96499"/>
                  </a:moveTo>
                  <a:lnTo>
                    <a:pt x="363986" y="27087"/>
                  </a:lnTo>
                  <a:lnTo>
                    <a:pt x="113428" y="0"/>
                  </a:lnTo>
                  <a:lnTo>
                    <a:pt x="8465" y="69411"/>
                  </a:lnTo>
                  <a:lnTo>
                    <a:pt x="259022" y="96499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824007" y="3974643"/>
              <a:ext cx="1200306" cy="319968"/>
            </a:xfrm>
            <a:custGeom>
              <a:avLst/>
              <a:gdLst>
                <a:gd name="connsiteX0" fmla="*/ 355521 w 1200306"/>
                <a:gd name="connsiteY0" fmla="*/ 0 h 319968"/>
                <a:gd name="connsiteX1" fmla="*/ 1200306 w 1200306"/>
                <a:gd name="connsiteY1" fmla="*/ 88034 h 319968"/>
                <a:gd name="connsiteX2" fmla="*/ 844785 w 1200306"/>
                <a:gd name="connsiteY2" fmla="*/ 319969 h 319968"/>
                <a:gd name="connsiteX3" fmla="*/ 0 w 1200306"/>
                <a:gd name="connsiteY3" fmla="*/ 231935 h 319968"/>
                <a:gd name="connsiteX4" fmla="*/ 355521 w 1200306"/>
                <a:gd name="connsiteY4" fmla="*/ 0 h 319968"/>
                <a:gd name="connsiteX5" fmla="*/ 841400 w 1200306"/>
                <a:gd name="connsiteY5" fmla="*/ 318276 h 319968"/>
                <a:gd name="connsiteX6" fmla="*/ 1190149 w 1200306"/>
                <a:gd name="connsiteY6" fmla="*/ 89727 h 319968"/>
                <a:gd name="connsiteX7" fmla="*/ 357214 w 1200306"/>
                <a:gd name="connsiteY7" fmla="*/ 1693 h 319968"/>
                <a:gd name="connsiteX8" fmla="*/ 8465 w 1200306"/>
                <a:gd name="connsiteY8" fmla="*/ 230242 h 319968"/>
                <a:gd name="connsiteX9" fmla="*/ 841400 w 1200306"/>
                <a:gd name="connsiteY9" fmla="*/ 318276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306" h="319968">
                  <a:moveTo>
                    <a:pt x="355521" y="0"/>
                  </a:moveTo>
                  <a:lnTo>
                    <a:pt x="1200306" y="88034"/>
                  </a:lnTo>
                  <a:lnTo>
                    <a:pt x="844785" y="319969"/>
                  </a:lnTo>
                  <a:lnTo>
                    <a:pt x="0" y="231935"/>
                  </a:lnTo>
                  <a:lnTo>
                    <a:pt x="355521" y="0"/>
                  </a:lnTo>
                  <a:close/>
                  <a:moveTo>
                    <a:pt x="841400" y="318276"/>
                  </a:moveTo>
                  <a:lnTo>
                    <a:pt x="1190149" y="89727"/>
                  </a:lnTo>
                  <a:lnTo>
                    <a:pt x="357214" y="1693"/>
                  </a:lnTo>
                  <a:lnTo>
                    <a:pt x="8465" y="230242"/>
                  </a:lnTo>
                  <a:lnTo>
                    <a:pt x="841400" y="318276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2907500" y="5835203"/>
              <a:ext cx="831241" cy="221777"/>
            </a:xfrm>
            <a:custGeom>
              <a:avLst/>
              <a:gdLst>
                <a:gd name="connsiteX0" fmla="*/ 245479 w 831241"/>
                <a:gd name="connsiteY0" fmla="*/ 0 h 221777"/>
                <a:gd name="connsiteX1" fmla="*/ 831242 w 831241"/>
                <a:gd name="connsiteY1" fmla="*/ 60947 h 221777"/>
                <a:gd name="connsiteX2" fmla="*/ 585763 w 831241"/>
                <a:gd name="connsiteY2" fmla="*/ 221777 h 221777"/>
                <a:gd name="connsiteX3" fmla="*/ 0 w 831241"/>
                <a:gd name="connsiteY3" fmla="*/ 160831 h 221777"/>
                <a:gd name="connsiteX4" fmla="*/ 245479 w 831241"/>
                <a:gd name="connsiteY4" fmla="*/ 0 h 221777"/>
                <a:gd name="connsiteX5" fmla="*/ 582377 w 831241"/>
                <a:gd name="connsiteY5" fmla="*/ 220085 h 221777"/>
                <a:gd name="connsiteX6" fmla="*/ 822777 w 831241"/>
                <a:gd name="connsiteY6" fmla="*/ 62639 h 221777"/>
                <a:gd name="connsiteX7" fmla="*/ 248865 w 831241"/>
                <a:gd name="connsiteY7" fmla="*/ 1693 h 221777"/>
                <a:gd name="connsiteX8" fmla="*/ 8465 w 831241"/>
                <a:gd name="connsiteY8" fmla="*/ 159138 h 221777"/>
                <a:gd name="connsiteX9" fmla="*/ 582377 w 831241"/>
                <a:gd name="connsiteY9" fmla="*/ 220085 h 22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241" h="221777">
                  <a:moveTo>
                    <a:pt x="245479" y="0"/>
                  </a:moveTo>
                  <a:lnTo>
                    <a:pt x="831242" y="60947"/>
                  </a:lnTo>
                  <a:lnTo>
                    <a:pt x="585763" y="221777"/>
                  </a:lnTo>
                  <a:lnTo>
                    <a:pt x="0" y="160831"/>
                  </a:lnTo>
                  <a:lnTo>
                    <a:pt x="245479" y="0"/>
                  </a:lnTo>
                  <a:close/>
                  <a:moveTo>
                    <a:pt x="582377" y="220085"/>
                  </a:moveTo>
                  <a:lnTo>
                    <a:pt x="822777" y="62639"/>
                  </a:lnTo>
                  <a:lnTo>
                    <a:pt x="248865" y="1693"/>
                  </a:lnTo>
                  <a:lnTo>
                    <a:pt x="8465" y="159138"/>
                  </a:lnTo>
                  <a:lnTo>
                    <a:pt x="582377" y="220085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39164" y="6024814"/>
              <a:ext cx="104963" cy="28780"/>
            </a:xfrm>
            <a:custGeom>
              <a:avLst/>
              <a:gdLst>
                <a:gd name="connsiteX0" fmla="*/ 30473 w 104963"/>
                <a:gd name="connsiteY0" fmla="*/ 0 h 28780"/>
                <a:gd name="connsiteX1" fmla="*/ 104964 w 104963"/>
                <a:gd name="connsiteY1" fmla="*/ 8465 h 28780"/>
                <a:gd name="connsiteX2" fmla="*/ 74491 w 104963"/>
                <a:gd name="connsiteY2" fmla="*/ 28780 h 28780"/>
                <a:gd name="connsiteX3" fmla="*/ 0 w 104963"/>
                <a:gd name="connsiteY3" fmla="*/ 20316 h 28780"/>
                <a:gd name="connsiteX4" fmla="*/ 30473 w 104963"/>
                <a:gd name="connsiteY4" fmla="*/ 0 h 28780"/>
                <a:gd name="connsiteX5" fmla="*/ 71104 w 104963"/>
                <a:gd name="connsiteY5" fmla="*/ 25394 h 28780"/>
                <a:gd name="connsiteX6" fmla="*/ 96499 w 104963"/>
                <a:gd name="connsiteY6" fmla="*/ 8465 h 28780"/>
                <a:gd name="connsiteX7" fmla="*/ 35553 w 104963"/>
                <a:gd name="connsiteY7" fmla="*/ 1693 h 28780"/>
                <a:gd name="connsiteX8" fmla="*/ 10158 w 104963"/>
                <a:gd name="connsiteY8" fmla="*/ 18623 h 28780"/>
                <a:gd name="connsiteX9" fmla="*/ 71104 w 104963"/>
                <a:gd name="connsiteY9" fmla="*/ 25394 h 2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963" h="28780">
                  <a:moveTo>
                    <a:pt x="30473" y="0"/>
                  </a:moveTo>
                  <a:lnTo>
                    <a:pt x="104964" y="8465"/>
                  </a:lnTo>
                  <a:lnTo>
                    <a:pt x="74491" y="28780"/>
                  </a:lnTo>
                  <a:lnTo>
                    <a:pt x="0" y="20316"/>
                  </a:lnTo>
                  <a:lnTo>
                    <a:pt x="30473" y="0"/>
                  </a:lnTo>
                  <a:close/>
                  <a:moveTo>
                    <a:pt x="71104" y="25394"/>
                  </a:moveTo>
                  <a:lnTo>
                    <a:pt x="96499" y="8465"/>
                  </a:lnTo>
                  <a:lnTo>
                    <a:pt x="35553" y="1693"/>
                  </a:lnTo>
                  <a:lnTo>
                    <a:pt x="10158" y="18623"/>
                  </a:lnTo>
                  <a:lnTo>
                    <a:pt x="71104" y="25394"/>
                  </a:lnTo>
                </a:path>
              </a:pathLst>
            </a:custGeom>
            <a:grpFill/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3" name="任意多边形: 形状 52"/>
          <p:cNvSpPr/>
          <p:nvPr/>
        </p:nvSpPr>
        <p:spPr>
          <a:xfrm>
            <a:off x="7586547" y="3446372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/>
        </p:nvSpPr>
        <p:spPr>
          <a:xfrm>
            <a:off x="2570314" y="1260764"/>
            <a:ext cx="10157746" cy="5713732"/>
          </a:xfrm>
          <a:custGeom>
            <a:avLst/>
            <a:gdLst>
              <a:gd name="connsiteX0" fmla="*/ 0 w 10157746"/>
              <a:gd name="connsiteY0" fmla="*/ 0 h 5713732"/>
              <a:gd name="connsiteX1" fmla="*/ 10157746 w 10157746"/>
              <a:gd name="connsiteY1" fmla="*/ 0 h 5713732"/>
              <a:gd name="connsiteX2" fmla="*/ 10157746 w 10157746"/>
              <a:gd name="connsiteY2" fmla="*/ 5713733 h 5713732"/>
              <a:gd name="connsiteX3" fmla="*/ 0 w 10157746"/>
              <a:gd name="connsiteY3" fmla="*/ 5713733 h 571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7746" h="5713732">
                <a:moveTo>
                  <a:pt x="0" y="0"/>
                </a:moveTo>
                <a:lnTo>
                  <a:pt x="10157746" y="0"/>
                </a:lnTo>
                <a:lnTo>
                  <a:pt x="10157746" y="5713733"/>
                </a:lnTo>
                <a:lnTo>
                  <a:pt x="0" y="5713733"/>
                </a:lnTo>
                <a:close/>
              </a:path>
            </a:pathLst>
          </a:custGeom>
          <a:noFill/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99" name="图形 7"/>
          <p:cNvGrpSpPr/>
          <p:nvPr/>
        </p:nvGrpSpPr>
        <p:grpSpPr>
          <a:xfrm>
            <a:off x="8901859" y="1834548"/>
            <a:ext cx="166026" cy="118726"/>
            <a:chOff x="8355321" y="2139348"/>
            <a:chExt cx="166026" cy="118726"/>
          </a:xfrm>
          <a:solidFill>
            <a:srgbClr val="FFFFFF"/>
          </a:solidFill>
        </p:grpSpPr>
        <p:sp>
          <p:nvSpPr>
            <p:cNvPr id="100" name="任意多边形: 形状 99"/>
            <p:cNvSpPr/>
            <p:nvPr/>
          </p:nvSpPr>
          <p:spPr>
            <a:xfrm>
              <a:off x="8355321" y="2139348"/>
              <a:ext cx="71221" cy="106784"/>
            </a:xfrm>
            <a:custGeom>
              <a:avLst/>
              <a:gdLst>
                <a:gd name="connsiteX0" fmla="*/ 71221 w 71221"/>
                <a:gd name="connsiteY0" fmla="*/ 37374 h 106784"/>
                <a:gd name="connsiteX1" fmla="*/ 62757 w 71221"/>
                <a:gd name="connsiteY1" fmla="*/ 62768 h 106784"/>
                <a:gd name="connsiteX2" fmla="*/ 27204 w 71221"/>
                <a:gd name="connsiteY2" fmla="*/ 106785 h 106784"/>
                <a:gd name="connsiteX3" fmla="*/ 13660 w 71221"/>
                <a:gd name="connsiteY3" fmla="*/ 105092 h 106784"/>
                <a:gd name="connsiteX4" fmla="*/ 44134 w 71221"/>
                <a:gd name="connsiteY4" fmla="*/ 71233 h 106784"/>
                <a:gd name="connsiteX5" fmla="*/ 35669 w 71221"/>
                <a:gd name="connsiteY5" fmla="*/ 71233 h 106784"/>
                <a:gd name="connsiteX6" fmla="*/ 35669 w 71221"/>
                <a:gd name="connsiteY6" fmla="*/ 71233 h 106784"/>
                <a:gd name="connsiteX7" fmla="*/ 117 w 71221"/>
                <a:gd name="connsiteY7" fmla="*/ 33988 h 106784"/>
                <a:gd name="connsiteX8" fmla="*/ 33976 w 71221"/>
                <a:gd name="connsiteY8" fmla="*/ 128 h 106784"/>
                <a:gd name="connsiteX9" fmla="*/ 35669 w 71221"/>
                <a:gd name="connsiteY9" fmla="*/ 128 h 106784"/>
                <a:gd name="connsiteX10" fmla="*/ 71221 w 71221"/>
                <a:gd name="connsiteY10" fmla="*/ 37374 h 106784"/>
                <a:gd name="connsiteX11" fmla="*/ 37362 w 71221"/>
                <a:gd name="connsiteY11" fmla="*/ 61075 h 106784"/>
                <a:gd name="connsiteX12" fmla="*/ 61063 w 71221"/>
                <a:gd name="connsiteY12" fmla="*/ 35681 h 106784"/>
                <a:gd name="connsiteX13" fmla="*/ 35669 w 71221"/>
                <a:gd name="connsiteY13" fmla="*/ 10286 h 106784"/>
                <a:gd name="connsiteX14" fmla="*/ 33976 w 71221"/>
                <a:gd name="connsiteY14" fmla="*/ 10286 h 106784"/>
                <a:gd name="connsiteX15" fmla="*/ 10274 w 71221"/>
                <a:gd name="connsiteY15" fmla="*/ 33988 h 106784"/>
                <a:gd name="connsiteX16" fmla="*/ 35669 w 71221"/>
                <a:gd name="connsiteY16" fmla="*/ 61075 h 106784"/>
                <a:gd name="connsiteX17" fmla="*/ 37362 w 71221"/>
                <a:gd name="connsiteY17" fmla="*/ 61075 h 10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6784">
                  <a:moveTo>
                    <a:pt x="71221" y="37374"/>
                  </a:moveTo>
                  <a:cubicBezTo>
                    <a:pt x="71221" y="47531"/>
                    <a:pt x="67835" y="55996"/>
                    <a:pt x="62757" y="62768"/>
                  </a:cubicBezTo>
                  <a:lnTo>
                    <a:pt x="27204" y="106785"/>
                  </a:lnTo>
                  <a:lnTo>
                    <a:pt x="13660" y="105092"/>
                  </a:lnTo>
                  <a:lnTo>
                    <a:pt x="44134" y="71233"/>
                  </a:lnTo>
                  <a:cubicBezTo>
                    <a:pt x="42441" y="71233"/>
                    <a:pt x="39055" y="72926"/>
                    <a:pt x="35669" y="71233"/>
                  </a:cubicBezTo>
                  <a:cubicBezTo>
                    <a:pt x="35669" y="71233"/>
                    <a:pt x="35669" y="71233"/>
                    <a:pt x="35669" y="71233"/>
                  </a:cubicBezTo>
                  <a:cubicBezTo>
                    <a:pt x="20433" y="69540"/>
                    <a:pt x="1810" y="54303"/>
                    <a:pt x="117" y="33988"/>
                  </a:cubicBezTo>
                  <a:cubicBezTo>
                    <a:pt x="-1576" y="13672"/>
                    <a:pt x="15354" y="-1564"/>
                    <a:pt x="33976" y="128"/>
                  </a:cubicBezTo>
                  <a:cubicBezTo>
                    <a:pt x="33976" y="128"/>
                    <a:pt x="35669" y="128"/>
                    <a:pt x="35669" y="128"/>
                  </a:cubicBezTo>
                  <a:cubicBezTo>
                    <a:pt x="54292" y="128"/>
                    <a:pt x="69528" y="17058"/>
                    <a:pt x="71221" y="37374"/>
                  </a:cubicBezTo>
                  <a:close/>
                  <a:moveTo>
                    <a:pt x="37362" y="61075"/>
                  </a:moveTo>
                  <a:cubicBezTo>
                    <a:pt x="52598" y="61075"/>
                    <a:pt x="61063" y="50917"/>
                    <a:pt x="61063" y="35681"/>
                  </a:cubicBezTo>
                  <a:cubicBezTo>
                    <a:pt x="59371" y="22137"/>
                    <a:pt x="49213" y="10286"/>
                    <a:pt x="35669" y="10286"/>
                  </a:cubicBezTo>
                  <a:cubicBezTo>
                    <a:pt x="35669" y="10286"/>
                    <a:pt x="33976" y="10286"/>
                    <a:pt x="33976" y="10286"/>
                  </a:cubicBezTo>
                  <a:cubicBezTo>
                    <a:pt x="18739" y="10286"/>
                    <a:pt x="8582" y="20444"/>
                    <a:pt x="10274" y="33988"/>
                  </a:cubicBezTo>
                  <a:cubicBezTo>
                    <a:pt x="11968" y="49224"/>
                    <a:pt x="22125" y="59382"/>
                    <a:pt x="35669" y="61075"/>
                  </a:cubicBezTo>
                  <a:cubicBezTo>
                    <a:pt x="35669" y="61075"/>
                    <a:pt x="35669" y="61075"/>
                    <a:pt x="37362" y="6107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446858" y="2147598"/>
              <a:ext cx="74489" cy="110476"/>
            </a:xfrm>
            <a:custGeom>
              <a:avLst/>
              <a:gdLst>
                <a:gd name="connsiteX0" fmla="*/ 37244 w 74489"/>
                <a:gd name="connsiteY0" fmla="*/ 343 h 110476"/>
                <a:gd name="connsiteX1" fmla="*/ 74490 w 74489"/>
                <a:gd name="connsiteY1" fmla="*/ 59597 h 110476"/>
                <a:gd name="connsiteX2" fmla="*/ 37244 w 74489"/>
                <a:gd name="connsiteY2" fmla="*/ 110386 h 110476"/>
                <a:gd name="connsiteX3" fmla="*/ 0 w 74489"/>
                <a:gd name="connsiteY3" fmla="*/ 51132 h 110476"/>
                <a:gd name="connsiteX4" fmla="*/ 37244 w 74489"/>
                <a:gd name="connsiteY4" fmla="*/ 343 h 110476"/>
                <a:gd name="connsiteX5" fmla="*/ 37244 w 74489"/>
                <a:gd name="connsiteY5" fmla="*/ 98535 h 110476"/>
                <a:gd name="connsiteX6" fmla="*/ 62639 w 74489"/>
                <a:gd name="connsiteY6" fmla="*/ 57904 h 110476"/>
                <a:gd name="connsiteX7" fmla="*/ 35552 w 74489"/>
                <a:gd name="connsiteY7" fmla="*/ 12194 h 110476"/>
                <a:gd name="connsiteX8" fmla="*/ 10157 w 74489"/>
                <a:gd name="connsiteY8" fmla="*/ 52825 h 110476"/>
                <a:gd name="connsiteX9" fmla="*/ 37244 w 74489"/>
                <a:gd name="connsiteY9" fmla="*/ 98535 h 1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89" h="110476">
                  <a:moveTo>
                    <a:pt x="37244" y="343"/>
                  </a:moveTo>
                  <a:cubicBezTo>
                    <a:pt x="60946" y="2036"/>
                    <a:pt x="74490" y="27431"/>
                    <a:pt x="74490" y="59597"/>
                  </a:cubicBezTo>
                  <a:cubicBezTo>
                    <a:pt x="74490" y="90070"/>
                    <a:pt x="60946" y="112078"/>
                    <a:pt x="37244" y="110386"/>
                  </a:cubicBezTo>
                  <a:cubicBezTo>
                    <a:pt x="13543" y="108693"/>
                    <a:pt x="0" y="83298"/>
                    <a:pt x="0" y="51132"/>
                  </a:cubicBezTo>
                  <a:cubicBezTo>
                    <a:pt x="0" y="18966"/>
                    <a:pt x="13543" y="-3043"/>
                    <a:pt x="37244" y="343"/>
                  </a:cubicBezTo>
                  <a:close/>
                  <a:moveTo>
                    <a:pt x="37244" y="98535"/>
                  </a:moveTo>
                  <a:cubicBezTo>
                    <a:pt x="54174" y="100228"/>
                    <a:pt x="62639" y="83298"/>
                    <a:pt x="62639" y="57904"/>
                  </a:cubicBezTo>
                  <a:cubicBezTo>
                    <a:pt x="62639" y="32509"/>
                    <a:pt x="54174" y="13887"/>
                    <a:pt x="35552" y="12194"/>
                  </a:cubicBezTo>
                  <a:cubicBezTo>
                    <a:pt x="18622" y="10501"/>
                    <a:pt x="10157" y="27431"/>
                    <a:pt x="10157" y="52825"/>
                  </a:cubicBezTo>
                  <a:cubicBezTo>
                    <a:pt x="11850" y="76526"/>
                    <a:pt x="20315" y="96842"/>
                    <a:pt x="37244" y="9853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2" name="图形 7"/>
          <p:cNvGrpSpPr/>
          <p:nvPr/>
        </p:nvGrpSpPr>
        <p:grpSpPr>
          <a:xfrm>
            <a:off x="10588161" y="2156154"/>
            <a:ext cx="148981" cy="115305"/>
            <a:chOff x="10041623" y="2460954"/>
            <a:chExt cx="148981" cy="115305"/>
          </a:xfrm>
          <a:solidFill>
            <a:srgbClr val="FFFFFF"/>
          </a:solidFill>
        </p:grpSpPr>
        <p:sp>
          <p:nvSpPr>
            <p:cNvPr id="103" name="任意多边形: 形状 102"/>
            <p:cNvSpPr/>
            <p:nvPr/>
          </p:nvSpPr>
          <p:spPr>
            <a:xfrm>
              <a:off x="10041623" y="2460954"/>
              <a:ext cx="67718" cy="110386"/>
            </a:xfrm>
            <a:custGeom>
              <a:avLst/>
              <a:gdLst>
                <a:gd name="connsiteX0" fmla="*/ 49096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2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6 w 67718"/>
                <a:gd name="connsiteY8" fmla="*/ 50973 h 110386"/>
                <a:gd name="connsiteX9" fmla="*/ 35552 w 67718"/>
                <a:gd name="connsiteY9" fmla="*/ 100068 h 110386"/>
                <a:gd name="connsiteX10" fmla="*/ 57561 w 67718"/>
                <a:gd name="connsiteY10" fmla="*/ 79753 h 110386"/>
                <a:gd name="connsiteX11" fmla="*/ 35552 w 67718"/>
                <a:gd name="connsiteY11" fmla="*/ 54359 h 110386"/>
                <a:gd name="connsiteX12" fmla="*/ 13544 w 67718"/>
                <a:gd name="connsiteY12" fmla="*/ 74674 h 110386"/>
                <a:gd name="connsiteX13" fmla="*/ 35552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6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6" y="111919"/>
                    <a:pt x="33859" y="110226"/>
                  </a:cubicBezTo>
                  <a:cubicBezTo>
                    <a:pt x="15237" y="108533"/>
                    <a:pt x="1693" y="93297"/>
                    <a:pt x="0" y="74674"/>
                  </a:cubicBezTo>
                  <a:cubicBezTo>
                    <a:pt x="0" y="61130"/>
                    <a:pt x="6772" y="52666"/>
                    <a:pt x="18622" y="47587"/>
                  </a:cubicBezTo>
                  <a:cubicBezTo>
                    <a:pt x="11852" y="42508"/>
                    <a:pt x="6772" y="34043"/>
                    <a:pt x="6772" y="23885"/>
                  </a:cubicBezTo>
                  <a:cubicBezTo>
                    <a:pt x="6772" y="8649"/>
                    <a:pt x="18622" y="-1509"/>
                    <a:pt x="33859" y="184"/>
                  </a:cubicBezTo>
                  <a:cubicBezTo>
                    <a:pt x="49096" y="1877"/>
                    <a:pt x="60946" y="13728"/>
                    <a:pt x="60946" y="28964"/>
                  </a:cubicBezTo>
                  <a:cubicBezTo>
                    <a:pt x="60946" y="39122"/>
                    <a:pt x="57561" y="47587"/>
                    <a:pt x="49096" y="50973"/>
                  </a:cubicBezTo>
                  <a:close/>
                  <a:moveTo>
                    <a:pt x="35552" y="100068"/>
                  </a:moveTo>
                  <a:cubicBezTo>
                    <a:pt x="47404" y="101761"/>
                    <a:pt x="57561" y="91604"/>
                    <a:pt x="57561" y="79753"/>
                  </a:cubicBezTo>
                  <a:cubicBezTo>
                    <a:pt x="57561" y="67902"/>
                    <a:pt x="47404" y="56052"/>
                    <a:pt x="35552" y="54359"/>
                  </a:cubicBezTo>
                  <a:cubicBezTo>
                    <a:pt x="23702" y="52666"/>
                    <a:pt x="13544" y="61130"/>
                    <a:pt x="13544" y="74674"/>
                  </a:cubicBezTo>
                  <a:cubicBezTo>
                    <a:pt x="13544" y="86525"/>
                    <a:pt x="22009" y="98375"/>
                    <a:pt x="35552" y="100068"/>
                  </a:cubicBezTo>
                  <a:moveTo>
                    <a:pt x="16930" y="27271"/>
                  </a:moveTo>
                  <a:cubicBezTo>
                    <a:pt x="16930" y="37429"/>
                    <a:pt x="23702" y="44201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5394" y="10342"/>
                    <a:pt x="16930" y="17114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10121193" y="2467910"/>
              <a:ext cx="69410" cy="108349"/>
            </a:xfrm>
            <a:custGeom>
              <a:avLst/>
              <a:gdLst>
                <a:gd name="connsiteX0" fmla="*/ 69411 w 69410"/>
                <a:gd name="connsiteY0" fmla="*/ 6772 h 108349"/>
                <a:gd name="connsiteX1" fmla="*/ 69411 w 69410"/>
                <a:gd name="connsiteY1" fmla="*/ 13544 h 108349"/>
                <a:gd name="connsiteX2" fmla="*/ 15235 w 69410"/>
                <a:gd name="connsiteY2" fmla="*/ 108349 h 108349"/>
                <a:gd name="connsiteX3" fmla="*/ 1693 w 69410"/>
                <a:gd name="connsiteY3" fmla="*/ 106656 h 108349"/>
                <a:gd name="connsiteX4" fmla="*/ 54174 w 69410"/>
                <a:gd name="connsiteY4" fmla="*/ 16930 h 108349"/>
                <a:gd name="connsiteX5" fmla="*/ 0 w 69410"/>
                <a:gd name="connsiteY5" fmla="*/ 10158 h 108349"/>
                <a:gd name="connsiteX6" fmla="*/ 0 w 69410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8349">
                  <a:moveTo>
                    <a:pt x="69411" y="6772"/>
                  </a:moveTo>
                  <a:lnTo>
                    <a:pt x="69411" y="13544"/>
                  </a:lnTo>
                  <a:lnTo>
                    <a:pt x="15235" y="108349"/>
                  </a:lnTo>
                  <a:lnTo>
                    <a:pt x="1693" y="106656"/>
                  </a:lnTo>
                  <a:lnTo>
                    <a:pt x="54174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5" name="图形 7"/>
          <p:cNvGrpSpPr/>
          <p:nvPr/>
        </p:nvGrpSpPr>
        <p:grpSpPr>
          <a:xfrm>
            <a:off x="4771159" y="4680538"/>
            <a:ext cx="651788" cy="306425"/>
            <a:chOff x="4224621" y="4985338"/>
            <a:chExt cx="651788" cy="306425"/>
          </a:xfrm>
        </p:grpSpPr>
        <p:sp>
          <p:nvSpPr>
            <p:cNvPr id="106" name="任意多边形: 形状 10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10" name="任意多边形: 形状 10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" name="图形 7"/>
          <p:cNvGrpSpPr/>
          <p:nvPr/>
        </p:nvGrpSpPr>
        <p:grpSpPr>
          <a:xfrm>
            <a:off x="4027950" y="4814282"/>
            <a:ext cx="651788" cy="221777"/>
            <a:chOff x="3481412" y="5119082"/>
            <a:chExt cx="651788" cy="221777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18" name="任意多边形: 形状 1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1" name="图形 7"/>
          <p:cNvGrpSpPr/>
          <p:nvPr/>
        </p:nvGrpSpPr>
        <p:grpSpPr>
          <a:xfrm>
            <a:off x="6613097" y="3961031"/>
            <a:ext cx="653482" cy="843093"/>
            <a:chOff x="6066559" y="4265831"/>
            <a:chExt cx="653482" cy="843093"/>
          </a:xfrm>
        </p:grpSpPr>
        <p:sp>
          <p:nvSpPr>
            <p:cNvPr id="122" name="任意多边形: 形状 1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9" name="图形 7"/>
          <p:cNvGrpSpPr/>
          <p:nvPr/>
        </p:nvGrpSpPr>
        <p:grpSpPr>
          <a:xfrm>
            <a:off x="7488356" y="2549104"/>
            <a:ext cx="653481" cy="2280414"/>
            <a:chOff x="6941818" y="2853904"/>
            <a:chExt cx="653481" cy="2280414"/>
          </a:xfrm>
        </p:grpSpPr>
        <p:sp>
          <p:nvSpPr>
            <p:cNvPr id="130" name="任意多边形: 形状 1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134" name="任意多边形: 形状 1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7" name="图形 7"/>
          <p:cNvGrpSpPr/>
          <p:nvPr/>
        </p:nvGrpSpPr>
        <p:grpSpPr>
          <a:xfrm>
            <a:off x="8089356" y="2549104"/>
            <a:ext cx="651788" cy="2305808"/>
            <a:chOff x="7542818" y="2853904"/>
            <a:chExt cx="651788" cy="2305808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142" name="任意多边形: 形状 1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5" name="图形 7"/>
          <p:cNvGrpSpPr/>
          <p:nvPr/>
        </p:nvGrpSpPr>
        <p:grpSpPr>
          <a:xfrm>
            <a:off x="8663269" y="1980271"/>
            <a:ext cx="651788" cy="2847554"/>
            <a:chOff x="8116731" y="2285071"/>
            <a:chExt cx="651788" cy="2847554"/>
          </a:xfrm>
        </p:grpSpPr>
        <p:sp>
          <p:nvSpPr>
            <p:cNvPr id="146" name="任意多边形: 形状 1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150" name="任意多边形: 形状 1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3" name="图形 7"/>
          <p:cNvGrpSpPr/>
          <p:nvPr/>
        </p:nvGrpSpPr>
        <p:grpSpPr>
          <a:xfrm>
            <a:off x="9045877" y="1504549"/>
            <a:ext cx="651788" cy="3436704"/>
            <a:chOff x="8499339" y="1809349"/>
            <a:chExt cx="651788" cy="3436704"/>
          </a:xfrm>
        </p:grpSpPr>
        <p:sp>
          <p:nvSpPr>
            <p:cNvPr id="154" name="任意多边形: 形状 153"/>
            <p:cNvSpPr/>
            <p:nvPr/>
          </p:nvSpPr>
          <p:spPr>
            <a:xfrm>
              <a:off x="8958130" y="1858445"/>
              <a:ext cx="192997" cy="3385915"/>
            </a:xfrm>
            <a:custGeom>
              <a:avLst/>
              <a:gdLst>
                <a:gd name="connsiteX0" fmla="*/ 192998 w 192997"/>
                <a:gd name="connsiteY0" fmla="*/ 0 h 3385915"/>
                <a:gd name="connsiteX1" fmla="*/ 192998 w 192997"/>
                <a:gd name="connsiteY1" fmla="*/ 3260637 h 3385915"/>
                <a:gd name="connsiteX2" fmla="*/ 1694 w 192997"/>
                <a:gd name="connsiteY2" fmla="*/ 3385916 h 3385915"/>
                <a:gd name="connsiteX3" fmla="*/ 0 w 192997"/>
                <a:gd name="connsiteY3" fmla="*/ 125279 h 338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385915">
                  <a:moveTo>
                    <a:pt x="192998" y="0"/>
                  </a:moveTo>
                  <a:lnTo>
                    <a:pt x="192998" y="3260637"/>
                  </a:lnTo>
                  <a:lnTo>
                    <a:pt x="1694" y="338591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501032" y="1936321"/>
              <a:ext cx="458792" cy="3308039"/>
            </a:xfrm>
            <a:custGeom>
              <a:avLst/>
              <a:gdLst>
                <a:gd name="connsiteX0" fmla="*/ 457099 w 458792"/>
                <a:gd name="connsiteY0" fmla="*/ 47403 h 3308039"/>
                <a:gd name="connsiteX1" fmla="*/ 458792 w 458792"/>
                <a:gd name="connsiteY1" fmla="*/ 3308040 h 3308039"/>
                <a:gd name="connsiteX2" fmla="*/ 1694 w 458792"/>
                <a:gd name="connsiteY2" fmla="*/ 3260637 h 3308039"/>
                <a:gd name="connsiteX3" fmla="*/ 0 w 458792"/>
                <a:gd name="connsiteY3" fmla="*/ 0 h 330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308039">
                  <a:moveTo>
                    <a:pt x="457099" y="47403"/>
                  </a:moveTo>
                  <a:lnTo>
                    <a:pt x="458792" y="3308040"/>
                  </a:lnTo>
                  <a:lnTo>
                    <a:pt x="1694" y="32606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501032" y="1811042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7" name="图形 7"/>
            <p:cNvGrpSpPr/>
            <p:nvPr/>
          </p:nvGrpSpPr>
          <p:grpSpPr>
            <a:xfrm>
              <a:off x="8499339" y="1809349"/>
              <a:ext cx="651788" cy="3436704"/>
              <a:chOff x="8499339" y="1809349"/>
              <a:chExt cx="651788" cy="3436704"/>
            </a:xfrm>
            <a:solidFill>
              <a:srgbClr val="F2F2F2"/>
            </a:solidFill>
          </p:grpSpPr>
          <p:sp>
            <p:nvSpPr>
              <p:cNvPr id="158" name="任意多边形: 形状 157"/>
              <p:cNvSpPr/>
              <p:nvPr/>
            </p:nvSpPr>
            <p:spPr>
              <a:xfrm>
                <a:off x="8956438" y="1856752"/>
                <a:ext cx="194690" cy="3389301"/>
              </a:xfrm>
              <a:custGeom>
                <a:avLst/>
                <a:gdLst>
                  <a:gd name="connsiteX0" fmla="*/ 3386 w 194690"/>
                  <a:gd name="connsiteY0" fmla="*/ 3389302 h 3389301"/>
                  <a:gd name="connsiteX1" fmla="*/ 3386 w 194690"/>
                  <a:gd name="connsiteY1" fmla="*/ 3389302 h 3389301"/>
                  <a:gd name="connsiteX2" fmla="*/ 3386 w 194690"/>
                  <a:gd name="connsiteY2" fmla="*/ 3389302 h 3389301"/>
                  <a:gd name="connsiteX3" fmla="*/ 0 w 194690"/>
                  <a:gd name="connsiteY3" fmla="*/ 126972 h 3389301"/>
                  <a:gd name="connsiteX4" fmla="*/ 0 w 194690"/>
                  <a:gd name="connsiteY4" fmla="*/ 125279 h 3389301"/>
                  <a:gd name="connsiteX5" fmla="*/ 191304 w 194690"/>
                  <a:gd name="connsiteY5" fmla="*/ 0 h 3389301"/>
                  <a:gd name="connsiteX6" fmla="*/ 192998 w 194690"/>
                  <a:gd name="connsiteY6" fmla="*/ 0 h 3389301"/>
                  <a:gd name="connsiteX7" fmla="*/ 192998 w 194690"/>
                  <a:gd name="connsiteY7" fmla="*/ 1693 h 3389301"/>
                  <a:gd name="connsiteX8" fmla="*/ 194690 w 194690"/>
                  <a:gd name="connsiteY8" fmla="*/ 3262330 h 3389301"/>
                  <a:gd name="connsiteX9" fmla="*/ 194690 w 194690"/>
                  <a:gd name="connsiteY9" fmla="*/ 3264023 h 3389301"/>
                  <a:gd name="connsiteX10" fmla="*/ 3386 w 194690"/>
                  <a:gd name="connsiteY10" fmla="*/ 3389302 h 3389301"/>
                  <a:gd name="connsiteX11" fmla="*/ 3386 w 194690"/>
                  <a:gd name="connsiteY11" fmla="*/ 3389302 h 3389301"/>
                  <a:gd name="connsiteX12" fmla="*/ 3386 w 194690"/>
                  <a:gd name="connsiteY12" fmla="*/ 128665 h 3389301"/>
                  <a:gd name="connsiteX13" fmla="*/ 5079 w 194690"/>
                  <a:gd name="connsiteY13" fmla="*/ 3385916 h 3389301"/>
                  <a:gd name="connsiteX14" fmla="*/ 194690 w 194690"/>
                  <a:gd name="connsiteY14" fmla="*/ 3262330 h 3389301"/>
                  <a:gd name="connsiteX15" fmla="*/ 192998 w 194690"/>
                  <a:gd name="connsiteY15" fmla="*/ 5079 h 3389301"/>
                  <a:gd name="connsiteX16" fmla="*/ 3386 w 194690"/>
                  <a:gd name="connsiteY16" fmla="*/ 128665 h 338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89301">
                    <a:moveTo>
                      <a:pt x="3386" y="3389302"/>
                    </a:moveTo>
                    <a:cubicBezTo>
                      <a:pt x="3386" y="3389302"/>
                      <a:pt x="3386" y="3389302"/>
                      <a:pt x="3386" y="3389302"/>
                    </a:cubicBezTo>
                    <a:cubicBezTo>
                      <a:pt x="1693" y="3389302"/>
                      <a:pt x="1693" y="3389302"/>
                      <a:pt x="3386" y="338930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3262330"/>
                    </a:lnTo>
                    <a:cubicBezTo>
                      <a:pt x="194690" y="3262330"/>
                      <a:pt x="194690" y="3264023"/>
                      <a:pt x="194690" y="3264023"/>
                    </a:cubicBezTo>
                    <a:lnTo>
                      <a:pt x="3386" y="3389302"/>
                    </a:lnTo>
                    <a:cubicBezTo>
                      <a:pt x="3386" y="3389302"/>
                      <a:pt x="3386" y="3389302"/>
                      <a:pt x="3386" y="3389302"/>
                    </a:cubicBezTo>
                    <a:close/>
                    <a:moveTo>
                      <a:pt x="3386" y="128665"/>
                    </a:moveTo>
                    <a:lnTo>
                      <a:pt x="5079" y="3385916"/>
                    </a:lnTo>
                    <a:lnTo>
                      <a:pt x="194690" y="326233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8499339" y="1934628"/>
                <a:ext cx="461754" cy="3311425"/>
              </a:xfrm>
              <a:custGeom>
                <a:avLst/>
                <a:gdLst>
                  <a:gd name="connsiteX0" fmla="*/ 460485 w 461754"/>
                  <a:gd name="connsiteY0" fmla="*/ 3311426 h 3311425"/>
                  <a:gd name="connsiteX1" fmla="*/ 460485 w 461754"/>
                  <a:gd name="connsiteY1" fmla="*/ 3311426 h 3311425"/>
                  <a:gd name="connsiteX2" fmla="*/ 3386 w 461754"/>
                  <a:gd name="connsiteY2" fmla="*/ 3264023 h 3311425"/>
                  <a:gd name="connsiteX3" fmla="*/ 1693 w 461754"/>
                  <a:gd name="connsiteY3" fmla="*/ 3262330 h 3311425"/>
                  <a:gd name="connsiteX4" fmla="*/ 0 w 461754"/>
                  <a:gd name="connsiteY4" fmla="*/ 1693 h 3311425"/>
                  <a:gd name="connsiteX5" fmla="*/ 0 w 461754"/>
                  <a:gd name="connsiteY5" fmla="*/ 0 h 3311425"/>
                  <a:gd name="connsiteX6" fmla="*/ 1693 w 461754"/>
                  <a:gd name="connsiteY6" fmla="*/ 0 h 3311425"/>
                  <a:gd name="connsiteX7" fmla="*/ 458791 w 461754"/>
                  <a:gd name="connsiteY7" fmla="*/ 47403 h 3311425"/>
                  <a:gd name="connsiteX8" fmla="*/ 460485 w 461754"/>
                  <a:gd name="connsiteY8" fmla="*/ 49096 h 3311425"/>
                  <a:gd name="connsiteX9" fmla="*/ 460485 w 461754"/>
                  <a:gd name="connsiteY9" fmla="*/ 3311426 h 3311425"/>
                  <a:gd name="connsiteX10" fmla="*/ 460485 w 461754"/>
                  <a:gd name="connsiteY10" fmla="*/ 3311426 h 3311425"/>
                  <a:gd name="connsiteX11" fmla="*/ 460485 w 461754"/>
                  <a:gd name="connsiteY11" fmla="*/ 3311426 h 3311425"/>
                  <a:gd name="connsiteX12" fmla="*/ 5079 w 461754"/>
                  <a:gd name="connsiteY12" fmla="*/ 3260637 h 3311425"/>
                  <a:gd name="connsiteX13" fmla="*/ 460485 w 461754"/>
                  <a:gd name="connsiteY13" fmla="*/ 3308040 h 3311425"/>
                  <a:gd name="connsiteX14" fmla="*/ 457099 w 461754"/>
                  <a:gd name="connsiteY14" fmla="*/ 50789 h 3311425"/>
                  <a:gd name="connsiteX15" fmla="*/ 3386 w 461754"/>
                  <a:gd name="connsiteY15" fmla="*/ 3386 h 3311425"/>
                  <a:gd name="connsiteX16" fmla="*/ 5079 w 461754"/>
                  <a:gd name="connsiteY16" fmla="*/ 3260637 h 331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3311425">
                    <a:moveTo>
                      <a:pt x="460485" y="3311426"/>
                    </a:moveTo>
                    <a:cubicBezTo>
                      <a:pt x="460485" y="3311426"/>
                      <a:pt x="460485" y="3311426"/>
                      <a:pt x="460485" y="3311426"/>
                    </a:cubicBezTo>
                    <a:lnTo>
                      <a:pt x="3386" y="3264023"/>
                    </a:lnTo>
                    <a:cubicBezTo>
                      <a:pt x="3386" y="3264023"/>
                      <a:pt x="1693" y="3264023"/>
                      <a:pt x="1693" y="326233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3311426"/>
                    </a:lnTo>
                    <a:cubicBezTo>
                      <a:pt x="462177" y="3309733"/>
                      <a:pt x="462177" y="3311426"/>
                      <a:pt x="460485" y="3311426"/>
                    </a:cubicBezTo>
                    <a:cubicBezTo>
                      <a:pt x="460485" y="3311426"/>
                      <a:pt x="460485" y="3311426"/>
                      <a:pt x="460485" y="3311426"/>
                    </a:cubicBezTo>
                    <a:close/>
                    <a:moveTo>
                      <a:pt x="5079" y="3260637"/>
                    </a:moveTo>
                    <a:lnTo>
                      <a:pt x="460485" y="3308040"/>
                    </a:lnTo>
                    <a:lnTo>
                      <a:pt x="457099" y="50789"/>
                    </a:lnTo>
                    <a:lnTo>
                      <a:pt x="3386" y="3386"/>
                    </a:lnTo>
                    <a:lnTo>
                      <a:pt x="5079" y="326063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8499339" y="180934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1" name="图形 7"/>
          <p:cNvGrpSpPr/>
          <p:nvPr/>
        </p:nvGrpSpPr>
        <p:grpSpPr>
          <a:xfrm>
            <a:off x="9650263" y="2400124"/>
            <a:ext cx="653482" cy="2493726"/>
            <a:chOff x="9103725" y="2704924"/>
            <a:chExt cx="653482" cy="2493726"/>
          </a:xfrm>
        </p:grpSpPr>
        <p:sp>
          <p:nvSpPr>
            <p:cNvPr id="162" name="任意多边形: 形状 161"/>
            <p:cNvSpPr/>
            <p:nvPr/>
          </p:nvSpPr>
          <p:spPr>
            <a:xfrm>
              <a:off x="9562516" y="2754020"/>
              <a:ext cx="194691" cy="2442938"/>
            </a:xfrm>
            <a:custGeom>
              <a:avLst/>
              <a:gdLst>
                <a:gd name="connsiteX0" fmla="*/ 192997 w 194691"/>
                <a:gd name="connsiteY0" fmla="*/ 0 h 2442938"/>
                <a:gd name="connsiteX1" fmla="*/ 194691 w 194691"/>
                <a:gd name="connsiteY1" fmla="*/ 2317660 h 2442938"/>
                <a:gd name="connsiteX2" fmla="*/ 1694 w 194691"/>
                <a:gd name="connsiteY2" fmla="*/ 2442938 h 2442938"/>
                <a:gd name="connsiteX3" fmla="*/ 0 w 194691"/>
                <a:gd name="connsiteY3" fmla="*/ 126972 h 24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1" h="2442938">
                  <a:moveTo>
                    <a:pt x="192997" y="0"/>
                  </a:moveTo>
                  <a:lnTo>
                    <a:pt x="194691" y="2317660"/>
                  </a:lnTo>
                  <a:lnTo>
                    <a:pt x="1694" y="2442938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9105418" y="2831896"/>
              <a:ext cx="458792" cy="2365062"/>
            </a:xfrm>
            <a:custGeom>
              <a:avLst/>
              <a:gdLst>
                <a:gd name="connsiteX0" fmla="*/ 457099 w 458792"/>
                <a:gd name="connsiteY0" fmla="*/ 49096 h 2365062"/>
                <a:gd name="connsiteX1" fmla="*/ 458792 w 458792"/>
                <a:gd name="connsiteY1" fmla="*/ 2365062 h 2365062"/>
                <a:gd name="connsiteX2" fmla="*/ 1694 w 458792"/>
                <a:gd name="connsiteY2" fmla="*/ 2315966 h 2365062"/>
                <a:gd name="connsiteX3" fmla="*/ 0 w 458792"/>
                <a:gd name="connsiteY3" fmla="*/ 0 h 236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365062">
                  <a:moveTo>
                    <a:pt x="457099" y="49096"/>
                  </a:moveTo>
                  <a:lnTo>
                    <a:pt x="458792" y="2365062"/>
                  </a:lnTo>
                  <a:lnTo>
                    <a:pt x="1694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9105418" y="2706617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5" name="图形 7"/>
            <p:cNvGrpSpPr/>
            <p:nvPr/>
          </p:nvGrpSpPr>
          <p:grpSpPr>
            <a:xfrm>
              <a:off x="9103725" y="2704924"/>
              <a:ext cx="651787" cy="2493726"/>
              <a:chOff x="9103725" y="2704924"/>
              <a:chExt cx="651787" cy="2493726"/>
            </a:xfrm>
            <a:solidFill>
              <a:srgbClr val="F2F2F2"/>
            </a:solidFill>
          </p:grpSpPr>
          <p:sp>
            <p:nvSpPr>
              <p:cNvPr id="166" name="任意多边形: 形状 165"/>
              <p:cNvSpPr/>
              <p:nvPr/>
            </p:nvSpPr>
            <p:spPr>
              <a:xfrm>
                <a:off x="9560824" y="2754020"/>
                <a:ext cx="194689" cy="2444631"/>
              </a:xfrm>
              <a:custGeom>
                <a:avLst/>
                <a:gdLst>
                  <a:gd name="connsiteX0" fmla="*/ 3386 w 194689"/>
                  <a:gd name="connsiteY0" fmla="*/ 2444631 h 2444631"/>
                  <a:gd name="connsiteX1" fmla="*/ 3386 w 194689"/>
                  <a:gd name="connsiteY1" fmla="*/ 2444631 h 2444631"/>
                  <a:gd name="connsiteX2" fmla="*/ 3386 w 194689"/>
                  <a:gd name="connsiteY2" fmla="*/ 2444631 h 2444631"/>
                  <a:gd name="connsiteX3" fmla="*/ 0 w 194689"/>
                  <a:gd name="connsiteY3" fmla="*/ 126972 h 2444631"/>
                  <a:gd name="connsiteX4" fmla="*/ 0 w 194689"/>
                  <a:gd name="connsiteY4" fmla="*/ 125279 h 2444631"/>
                  <a:gd name="connsiteX5" fmla="*/ 191304 w 194689"/>
                  <a:gd name="connsiteY5" fmla="*/ 0 h 2444631"/>
                  <a:gd name="connsiteX6" fmla="*/ 192997 w 194689"/>
                  <a:gd name="connsiteY6" fmla="*/ 0 h 2444631"/>
                  <a:gd name="connsiteX7" fmla="*/ 192997 w 194689"/>
                  <a:gd name="connsiteY7" fmla="*/ 1693 h 2444631"/>
                  <a:gd name="connsiteX8" fmla="*/ 194689 w 194689"/>
                  <a:gd name="connsiteY8" fmla="*/ 2317660 h 2444631"/>
                  <a:gd name="connsiteX9" fmla="*/ 194689 w 194689"/>
                  <a:gd name="connsiteY9" fmla="*/ 2319352 h 2444631"/>
                  <a:gd name="connsiteX10" fmla="*/ 3386 w 194689"/>
                  <a:gd name="connsiteY10" fmla="*/ 2444631 h 2444631"/>
                  <a:gd name="connsiteX11" fmla="*/ 3386 w 194689"/>
                  <a:gd name="connsiteY11" fmla="*/ 2444631 h 2444631"/>
                  <a:gd name="connsiteX12" fmla="*/ 3386 w 194689"/>
                  <a:gd name="connsiteY12" fmla="*/ 126972 h 2444631"/>
                  <a:gd name="connsiteX13" fmla="*/ 5079 w 194689"/>
                  <a:gd name="connsiteY13" fmla="*/ 2439552 h 2444631"/>
                  <a:gd name="connsiteX14" fmla="*/ 194689 w 194689"/>
                  <a:gd name="connsiteY14" fmla="*/ 2315966 h 2444631"/>
                  <a:gd name="connsiteX15" fmla="*/ 192997 w 194689"/>
                  <a:gd name="connsiteY15" fmla="*/ 3386 h 2444631"/>
                  <a:gd name="connsiteX16" fmla="*/ 3386 w 194689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89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2938"/>
                      <a:pt x="1693" y="2442938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89" y="2317660"/>
                    </a:lnTo>
                    <a:cubicBezTo>
                      <a:pt x="194689" y="2317660"/>
                      <a:pt x="194689" y="2319352"/>
                      <a:pt x="194689" y="2319352"/>
                    </a:cubicBezTo>
                    <a:lnTo>
                      <a:pt x="3386" y="2444631"/>
                    </a:lnTo>
                    <a:cubicBezTo>
                      <a:pt x="3386" y="2444631"/>
                      <a:pt x="3386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79" y="2439552"/>
                    </a:lnTo>
                    <a:lnTo>
                      <a:pt x="194689" y="2315966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103725" y="2831896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3 w 461754"/>
                  <a:gd name="connsiteY3" fmla="*/ 2317659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3 w 461754"/>
                  <a:gd name="connsiteY6" fmla="*/ 0 h 2366755"/>
                  <a:gd name="connsiteX7" fmla="*/ 458791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79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1 w 461754"/>
                  <a:gd name="connsiteY14" fmla="*/ 49096 h 2366755"/>
                  <a:gd name="connsiteX15" fmla="*/ 3386 w 461754"/>
                  <a:gd name="connsiteY15" fmla="*/ 1693 h 2366755"/>
                  <a:gd name="connsiteX16" fmla="*/ 5079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3" y="2319352"/>
                      <a:pt x="1693" y="23176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7" y="2365062"/>
                      <a:pt x="462177" y="2365062"/>
                      <a:pt x="460485" y="2366755"/>
                    </a:cubicBezTo>
                    <a:cubicBezTo>
                      <a:pt x="462177" y="2366755"/>
                      <a:pt x="460485" y="2366755"/>
                      <a:pt x="460485" y="2366755"/>
                    </a:cubicBezTo>
                    <a:close/>
                    <a:moveTo>
                      <a:pt x="5079" y="2315966"/>
                    </a:moveTo>
                    <a:lnTo>
                      <a:pt x="460485" y="2363369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9103725" y="2704924"/>
                <a:ext cx="651787" cy="176067"/>
              </a:xfrm>
              <a:custGeom>
                <a:avLst/>
                <a:gdLst>
                  <a:gd name="connsiteX0" fmla="*/ 458791 w 651787"/>
                  <a:gd name="connsiteY0" fmla="*/ 176068 h 176067"/>
                  <a:gd name="connsiteX1" fmla="*/ 458791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1 w 651787"/>
                  <a:gd name="connsiteY10" fmla="*/ 176068 h 176067"/>
                  <a:gd name="connsiteX11" fmla="*/ 458791 w 651787"/>
                  <a:gd name="connsiteY11" fmla="*/ 176068 h 176067"/>
                  <a:gd name="connsiteX12" fmla="*/ 5079 w 651787"/>
                  <a:gd name="connsiteY12" fmla="*/ 126972 h 176067"/>
                  <a:gd name="connsiteX13" fmla="*/ 458791 w 651787"/>
                  <a:gd name="connsiteY13" fmla="*/ 174375 h 176067"/>
                  <a:gd name="connsiteX14" fmla="*/ 646710 w 651787"/>
                  <a:gd name="connsiteY14" fmla="*/ 50789 h 176067"/>
                  <a:gd name="connsiteX15" fmla="*/ 192997 w 651787"/>
                  <a:gd name="connsiteY15" fmla="*/ 3386 h 176067"/>
                  <a:gd name="connsiteX16" fmla="*/ 5079 w 651787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9" name="图形 7"/>
          <p:cNvGrpSpPr/>
          <p:nvPr/>
        </p:nvGrpSpPr>
        <p:grpSpPr>
          <a:xfrm>
            <a:off x="11170539" y="3146719"/>
            <a:ext cx="651788" cy="2011233"/>
            <a:chOff x="10624001" y="3451519"/>
            <a:chExt cx="651788" cy="2011233"/>
          </a:xfrm>
        </p:grpSpPr>
        <p:sp>
          <p:nvSpPr>
            <p:cNvPr id="170" name="任意多边形: 形状 169"/>
            <p:cNvSpPr/>
            <p:nvPr/>
          </p:nvSpPr>
          <p:spPr>
            <a:xfrm>
              <a:off x="11082792" y="3500614"/>
              <a:ext cx="192997" cy="1960445"/>
            </a:xfrm>
            <a:custGeom>
              <a:avLst/>
              <a:gdLst>
                <a:gd name="connsiteX0" fmla="*/ 191305 w 192997"/>
                <a:gd name="connsiteY0" fmla="*/ 0 h 1960445"/>
                <a:gd name="connsiteX1" fmla="*/ 192998 w 192997"/>
                <a:gd name="connsiteY1" fmla="*/ 1835166 h 1960445"/>
                <a:gd name="connsiteX2" fmla="*/ 1693 w 192997"/>
                <a:gd name="connsiteY2" fmla="*/ 1960445 h 1960445"/>
                <a:gd name="connsiteX3" fmla="*/ 0 w 192997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60445">
                  <a:moveTo>
                    <a:pt x="191305" y="0"/>
                  </a:moveTo>
                  <a:lnTo>
                    <a:pt x="192998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10625694" y="3578490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10625694" y="3453211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3" name="图形 7"/>
            <p:cNvGrpSpPr/>
            <p:nvPr/>
          </p:nvGrpSpPr>
          <p:grpSpPr>
            <a:xfrm>
              <a:off x="10624001" y="3451519"/>
              <a:ext cx="651788" cy="2011233"/>
              <a:chOff x="10624001" y="3451519"/>
              <a:chExt cx="651788" cy="2011233"/>
            </a:xfrm>
            <a:solidFill>
              <a:srgbClr val="F2F2F2"/>
            </a:solidFill>
          </p:grpSpPr>
          <p:sp>
            <p:nvSpPr>
              <p:cNvPr id="174" name="任意多边形: 形状 173"/>
              <p:cNvSpPr/>
              <p:nvPr/>
            </p:nvSpPr>
            <p:spPr>
              <a:xfrm>
                <a:off x="11081100" y="3498921"/>
                <a:ext cx="194690" cy="1963831"/>
              </a:xfrm>
              <a:custGeom>
                <a:avLst/>
                <a:gdLst>
                  <a:gd name="connsiteX0" fmla="*/ 3385 w 194690"/>
                  <a:gd name="connsiteY0" fmla="*/ 1963831 h 1963831"/>
                  <a:gd name="connsiteX1" fmla="*/ 3385 w 194690"/>
                  <a:gd name="connsiteY1" fmla="*/ 1963831 h 1963831"/>
                  <a:gd name="connsiteX2" fmla="*/ 3385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5 w 194690"/>
                  <a:gd name="connsiteY10" fmla="*/ 1963831 h 1963831"/>
                  <a:gd name="connsiteX11" fmla="*/ 3385 w 194690"/>
                  <a:gd name="connsiteY11" fmla="*/ 1963831 h 1963831"/>
                  <a:gd name="connsiteX12" fmla="*/ 3385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5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5" y="1963831"/>
                    </a:moveTo>
                    <a:cubicBezTo>
                      <a:pt x="3385" y="1963831"/>
                      <a:pt x="3385" y="1963831"/>
                      <a:pt x="3385" y="1963831"/>
                    </a:cubicBezTo>
                    <a:cubicBezTo>
                      <a:pt x="1693" y="1963831"/>
                      <a:pt x="1693" y="1963831"/>
                      <a:pt x="3385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5" y="1963831"/>
                    </a:lnTo>
                    <a:cubicBezTo>
                      <a:pt x="3385" y="1963831"/>
                      <a:pt x="3385" y="1963831"/>
                      <a:pt x="3385" y="1963831"/>
                    </a:cubicBezTo>
                    <a:close/>
                    <a:moveTo>
                      <a:pt x="3385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624001" y="3576797"/>
                <a:ext cx="461754" cy="1885954"/>
              </a:xfrm>
              <a:custGeom>
                <a:avLst/>
                <a:gdLst>
                  <a:gd name="connsiteX0" fmla="*/ 460484 w 461754"/>
                  <a:gd name="connsiteY0" fmla="*/ 1885955 h 1885954"/>
                  <a:gd name="connsiteX1" fmla="*/ 460484 w 461754"/>
                  <a:gd name="connsiteY1" fmla="*/ 1885955 h 1885954"/>
                  <a:gd name="connsiteX2" fmla="*/ 3385 w 461754"/>
                  <a:gd name="connsiteY2" fmla="*/ 1838552 h 1885954"/>
                  <a:gd name="connsiteX3" fmla="*/ 1693 w 461754"/>
                  <a:gd name="connsiteY3" fmla="*/ 1836859 h 1885954"/>
                  <a:gd name="connsiteX4" fmla="*/ 0 w 461754"/>
                  <a:gd name="connsiteY4" fmla="*/ 1693 h 1885954"/>
                  <a:gd name="connsiteX5" fmla="*/ 0 w 461754"/>
                  <a:gd name="connsiteY5" fmla="*/ 0 h 1885954"/>
                  <a:gd name="connsiteX6" fmla="*/ 1693 w 461754"/>
                  <a:gd name="connsiteY6" fmla="*/ 0 h 1885954"/>
                  <a:gd name="connsiteX7" fmla="*/ 458791 w 461754"/>
                  <a:gd name="connsiteY7" fmla="*/ 47403 h 1885954"/>
                  <a:gd name="connsiteX8" fmla="*/ 460484 w 461754"/>
                  <a:gd name="connsiteY8" fmla="*/ 49096 h 1885954"/>
                  <a:gd name="connsiteX9" fmla="*/ 460484 w 461754"/>
                  <a:gd name="connsiteY9" fmla="*/ 1885955 h 1885954"/>
                  <a:gd name="connsiteX10" fmla="*/ 460484 w 461754"/>
                  <a:gd name="connsiteY10" fmla="*/ 1885955 h 1885954"/>
                  <a:gd name="connsiteX11" fmla="*/ 460484 w 461754"/>
                  <a:gd name="connsiteY11" fmla="*/ 1885955 h 1885954"/>
                  <a:gd name="connsiteX12" fmla="*/ 3385 w 461754"/>
                  <a:gd name="connsiteY12" fmla="*/ 1835166 h 1885954"/>
                  <a:gd name="connsiteX13" fmla="*/ 458791 w 461754"/>
                  <a:gd name="connsiteY13" fmla="*/ 1882569 h 1885954"/>
                  <a:gd name="connsiteX14" fmla="*/ 457099 w 461754"/>
                  <a:gd name="connsiteY14" fmla="*/ 49096 h 1885954"/>
                  <a:gd name="connsiteX15" fmla="*/ 1693 w 461754"/>
                  <a:gd name="connsiteY15" fmla="*/ 1693 h 1885954"/>
                  <a:gd name="connsiteX16" fmla="*/ 3385 w 461754"/>
                  <a:gd name="connsiteY16" fmla="*/ 1835166 h 188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4">
                    <a:moveTo>
                      <a:pt x="460484" y="1885955"/>
                    </a:moveTo>
                    <a:cubicBezTo>
                      <a:pt x="460484" y="1885955"/>
                      <a:pt x="460484" y="1885955"/>
                      <a:pt x="460484" y="1885955"/>
                    </a:cubicBezTo>
                    <a:lnTo>
                      <a:pt x="3385" y="1838552"/>
                    </a:lnTo>
                    <a:cubicBezTo>
                      <a:pt x="3385" y="1838552"/>
                      <a:pt x="1693" y="1838552"/>
                      <a:pt x="1693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85955"/>
                    </a:lnTo>
                    <a:cubicBezTo>
                      <a:pt x="462178" y="1885955"/>
                      <a:pt x="462178" y="1885955"/>
                      <a:pt x="460484" y="1885955"/>
                    </a:cubicBezTo>
                    <a:cubicBezTo>
                      <a:pt x="460484" y="1885955"/>
                      <a:pt x="460484" y="1885955"/>
                      <a:pt x="460484" y="1885955"/>
                    </a:cubicBezTo>
                    <a:close/>
                    <a:moveTo>
                      <a:pt x="3385" y="1835166"/>
                    </a:moveTo>
                    <a:lnTo>
                      <a:pt x="458791" y="1882569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3385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624001" y="34515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7" name="图形 7"/>
          <p:cNvGrpSpPr/>
          <p:nvPr/>
        </p:nvGrpSpPr>
        <p:grpSpPr>
          <a:xfrm>
            <a:off x="10239412" y="2327327"/>
            <a:ext cx="653481" cy="2280414"/>
            <a:chOff x="9692874" y="2632127"/>
            <a:chExt cx="653481" cy="2280414"/>
          </a:xfrm>
        </p:grpSpPr>
        <p:sp>
          <p:nvSpPr>
            <p:cNvPr id="178" name="任意多边形: 形状 177"/>
            <p:cNvSpPr/>
            <p:nvPr/>
          </p:nvSpPr>
          <p:spPr>
            <a:xfrm>
              <a:off x="10151665" y="2681223"/>
              <a:ext cx="194690" cy="2229625"/>
            </a:xfrm>
            <a:custGeom>
              <a:avLst/>
              <a:gdLst>
                <a:gd name="connsiteX0" fmla="*/ 192998 w 194690"/>
                <a:gd name="connsiteY0" fmla="*/ 0 h 2229625"/>
                <a:gd name="connsiteX1" fmla="*/ 194690 w 194690"/>
                <a:gd name="connsiteY1" fmla="*/ 2104347 h 2229625"/>
                <a:gd name="connsiteX2" fmla="*/ 1693 w 194690"/>
                <a:gd name="connsiteY2" fmla="*/ 2229626 h 2229625"/>
                <a:gd name="connsiteX3" fmla="*/ 0 w 194690"/>
                <a:gd name="connsiteY3" fmla="*/ 125279 h 222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29625">
                  <a:moveTo>
                    <a:pt x="192998" y="0"/>
                  </a:moveTo>
                  <a:lnTo>
                    <a:pt x="194690" y="2104347"/>
                  </a:lnTo>
                  <a:lnTo>
                    <a:pt x="1693" y="222962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9694567" y="2757406"/>
              <a:ext cx="458791" cy="2153442"/>
            </a:xfrm>
            <a:custGeom>
              <a:avLst/>
              <a:gdLst>
                <a:gd name="connsiteX0" fmla="*/ 457099 w 458791"/>
                <a:gd name="connsiteY0" fmla="*/ 49096 h 2153442"/>
                <a:gd name="connsiteX1" fmla="*/ 458791 w 458791"/>
                <a:gd name="connsiteY1" fmla="*/ 2153443 h 2153442"/>
                <a:gd name="connsiteX2" fmla="*/ 1693 w 458791"/>
                <a:gd name="connsiteY2" fmla="*/ 2104347 h 2153442"/>
                <a:gd name="connsiteX3" fmla="*/ 0 w 458791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153442">
                  <a:moveTo>
                    <a:pt x="457099" y="49096"/>
                  </a:moveTo>
                  <a:lnTo>
                    <a:pt x="458791" y="2153443"/>
                  </a:lnTo>
                  <a:lnTo>
                    <a:pt x="1693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9694567" y="2632127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1" name="图形 7"/>
            <p:cNvGrpSpPr/>
            <p:nvPr/>
          </p:nvGrpSpPr>
          <p:grpSpPr>
            <a:xfrm>
              <a:off x="9692874" y="2632127"/>
              <a:ext cx="651788" cy="2280414"/>
              <a:chOff x="9692874" y="2632127"/>
              <a:chExt cx="651788" cy="2280414"/>
            </a:xfrm>
            <a:solidFill>
              <a:srgbClr val="F2F2F2"/>
            </a:solidFill>
          </p:grpSpPr>
          <p:sp>
            <p:nvSpPr>
              <p:cNvPr id="182" name="任意多边形: 形状 181"/>
              <p:cNvSpPr/>
              <p:nvPr/>
            </p:nvSpPr>
            <p:spPr>
              <a:xfrm>
                <a:off x="10149973" y="2679530"/>
                <a:ext cx="194690" cy="2233011"/>
              </a:xfrm>
              <a:custGeom>
                <a:avLst/>
                <a:gdLst>
                  <a:gd name="connsiteX0" fmla="*/ 3385 w 194690"/>
                  <a:gd name="connsiteY0" fmla="*/ 2233011 h 2233011"/>
                  <a:gd name="connsiteX1" fmla="*/ 3385 w 194690"/>
                  <a:gd name="connsiteY1" fmla="*/ 2233011 h 2233011"/>
                  <a:gd name="connsiteX2" fmla="*/ 3385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5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3 h 2233011"/>
                  <a:gd name="connsiteX10" fmla="*/ 3385 w 194690"/>
                  <a:gd name="connsiteY10" fmla="*/ 2233011 h 2233011"/>
                  <a:gd name="connsiteX11" fmla="*/ 3385 w 194690"/>
                  <a:gd name="connsiteY11" fmla="*/ 2233011 h 2233011"/>
                  <a:gd name="connsiteX12" fmla="*/ 3385 w 194690"/>
                  <a:gd name="connsiteY12" fmla="*/ 126972 h 2233011"/>
                  <a:gd name="connsiteX13" fmla="*/ 5080 w 194690"/>
                  <a:gd name="connsiteY13" fmla="*/ 2227932 h 2233011"/>
                  <a:gd name="connsiteX14" fmla="*/ 194690 w 194690"/>
                  <a:gd name="connsiteY14" fmla="*/ 2104347 h 2233011"/>
                  <a:gd name="connsiteX15" fmla="*/ 192998 w 194690"/>
                  <a:gd name="connsiteY15" fmla="*/ 3386 h 2233011"/>
                  <a:gd name="connsiteX16" fmla="*/ 3385 w 194690"/>
                  <a:gd name="connsiteY16" fmla="*/ 126972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5" y="2233011"/>
                    </a:moveTo>
                    <a:cubicBezTo>
                      <a:pt x="3385" y="2233011"/>
                      <a:pt x="3385" y="2233011"/>
                      <a:pt x="3385" y="2233011"/>
                    </a:cubicBezTo>
                    <a:cubicBezTo>
                      <a:pt x="3385" y="2231319"/>
                      <a:pt x="1693" y="2231319"/>
                      <a:pt x="3385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3"/>
                      <a:pt x="194690" y="2107733"/>
                    </a:cubicBezTo>
                    <a:lnTo>
                      <a:pt x="3385" y="2233011"/>
                    </a:lnTo>
                    <a:cubicBezTo>
                      <a:pt x="3385" y="2233011"/>
                      <a:pt x="3385" y="2233011"/>
                      <a:pt x="3385" y="2233011"/>
                    </a:cubicBezTo>
                    <a:close/>
                    <a:moveTo>
                      <a:pt x="3385" y="126972"/>
                    </a:moveTo>
                    <a:lnTo>
                      <a:pt x="5080" y="2227932"/>
                    </a:lnTo>
                    <a:lnTo>
                      <a:pt x="194690" y="2104347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692874" y="2756653"/>
                <a:ext cx="461754" cy="2155887"/>
              </a:xfrm>
              <a:custGeom>
                <a:avLst/>
                <a:gdLst>
                  <a:gd name="connsiteX0" fmla="*/ 460484 w 461754"/>
                  <a:gd name="connsiteY0" fmla="*/ 2155888 h 2155887"/>
                  <a:gd name="connsiteX1" fmla="*/ 460484 w 461754"/>
                  <a:gd name="connsiteY1" fmla="*/ 2155888 h 2155887"/>
                  <a:gd name="connsiteX2" fmla="*/ 3385 w 461754"/>
                  <a:gd name="connsiteY2" fmla="*/ 2108485 h 2155887"/>
                  <a:gd name="connsiteX3" fmla="*/ 1693 w 461754"/>
                  <a:gd name="connsiteY3" fmla="*/ 2106792 h 2155887"/>
                  <a:gd name="connsiteX4" fmla="*/ 0 w 461754"/>
                  <a:gd name="connsiteY4" fmla="*/ 2445 h 2155887"/>
                  <a:gd name="connsiteX5" fmla="*/ 0 w 461754"/>
                  <a:gd name="connsiteY5" fmla="*/ 752 h 2155887"/>
                  <a:gd name="connsiteX6" fmla="*/ 1693 w 461754"/>
                  <a:gd name="connsiteY6" fmla="*/ 752 h 2155887"/>
                  <a:gd name="connsiteX7" fmla="*/ 458791 w 461754"/>
                  <a:gd name="connsiteY7" fmla="*/ 48155 h 2155887"/>
                  <a:gd name="connsiteX8" fmla="*/ 460484 w 461754"/>
                  <a:gd name="connsiteY8" fmla="*/ 49848 h 2155887"/>
                  <a:gd name="connsiteX9" fmla="*/ 460484 w 461754"/>
                  <a:gd name="connsiteY9" fmla="*/ 2155888 h 2155887"/>
                  <a:gd name="connsiteX10" fmla="*/ 460484 w 461754"/>
                  <a:gd name="connsiteY10" fmla="*/ 2155888 h 2155887"/>
                  <a:gd name="connsiteX11" fmla="*/ 460484 w 461754"/>
                  <a:gd name="connsiteY11" fmla="*/ 2155888 h 2155887"/>
                  <a:gd name="connsiteX12" fmla="*/ 5080 w 461754"/>
                  <a:gd name="connsiteY12" fmla="*/ 2105099 h 2155887"/>
                  <a:gd name="connsiteX13" fmla="*/ 460484 w 461754"/>
                  <a:gd name="connsiteY13" fmla="*/ 2152502 h 2155887"/>
                  <a:gd name="connsiteX14" fmla="*/ 458791 w 461754"/>
                  <a:gd name="connsiteY14" fmla="*/ 51541 h 2155887"/>
                  <a:gd name="connsiteX15" fmla="*/ 3385 w 461754"/>
                  <a:gd name="connsiteY15" fmla="*/ 4138 h 2155887"/>
                  <a:gd name="connsiteX16" fmla="*/ 5080 w 461754"/>
                  <a:gd name="connsiteY16" fmla="*/ 2105099 h 215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887">
                    <a:moveTo>
                      <a:pt x="460484" y="2155888"/>
                    </a:moveTo>
                    <a:cubicBezTo>
                      <a:pt x="460484" y="2155888"/>
                      <a:pt x="460484" y="2155888"/>
                      <a:pt x="460484" y="2155888"/>
                    </a:cubicBezTo>
                    <a:lnTo>
                      <a:pt x="3385" y="2108485"/>
                    </a:lnTo>
                    <a:cubicBezTo>
                      <a:pt x="3385" y="2108485"/>
                      <a:pt x="1693" y="2108485"/>
                      <a:pt x="1693" y="2106792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2155888"/>
                    </a:lnTo>
                    <a:cubicBezTo>
                      <a:pt x="462178" y="2154195"/>
                      <a:pt x="462178" y="2154195"/>
                      <a:pt x="460484" y="2155888"/>
                    </a:cubicBezTo>
                    <a:cubicBezTo>
                      <a:pt x="462178" y="2155888"/>
                      <a:pt x="460484" y="2155888"/>
                      <a:pt x="460484" y="2155888"/>
                    </a:cubicBezTo>
                    <a:close/>
                    <a:moveTo>
                      <a:pt x="5080" y="2105099"/>
                    </a:moveTo>
                    <a:lnTo>
                      <a:pt x="460484" y="2152502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80" y="210509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692874" y="263212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5" name="图形 7"/>
          <p:cNvGrpSpPr/>
          <p:nvPr/>
        </p:nvGrpSpPr>
        <p:grpSpPr>
          <a:xfrm>
            <a:off x="10618635" y="3554721"/>
            <a:ext cx="653481" cy="1660791"/>
            <a:chOff x="10072097" y="3859521"/>
            <a:chExt cx="653481" cy="1660791"/>
          </a:xfrm>
        </p:grpSpPr>
        <p:sp>
          <p:nvSpPr>
            <p:cNvPr id="186" name="任意多边形: 形状 185"/>
            <p:cNvSpPr/>
            <p:nvPr/>
          </p:nvSpPr>
          <p:spPr>
            <a:xfrm>
              <a:off x="10530888" y="3908617"/>
              <a:ext cx="194690" cy="1610002"/>
            </a:xfrm>
            <a:custGeom>
              <a:avLst/>
              <a:gdLst>
                <a:gd name="connsiteX0" fmla="*/ 192998 w 194690"/>
                <a:gd name="connsiteY0" fmla="*/ 0 h 1610002"/>
                <a:gd name="connsiteX1" fmla="*/ 194690 w 194690"/>
                <a:gd name="connsiteY1" fmla="*/ 1484724 h 1610002"/>
                <a:gd name="connsiteX2" fmla="*/ 1693 w 194690"/>
                <a:gd name="connsiteY2" fmla="*/ 1610003 h 1610002"/>
                <a:gd name="connsiteX3" fmla="*/ 0 w 194690"/>
                <a:gd name="connsiteY3" fmla="*/ 126972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610002">
                  <a:moveTo>
                    <a:pt x="192998" y="0"/>
                  </a:moveTo>
                  <a:lnTo>
                    <a:pt x="194690" y="1484724"/>
                  </a:lnTo>
                  <a:lnTo>
                    <a:pt x="1693" y="161000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10073790" y="3986493"/>
              <a:ext cx="458791" cy="1532126"/>
            </a:xfrm>
            <a:custGeom>
              <a:avLst/>
              <a:gdLst>
                <a:gd name="connsiteX0" fmla="*/ 457099 w 458791"/>
                <a:gd name="connsiteY0" fmla="*/ 49096 h 1532126"/>
                <a:gd name="connsiteX1" fmla="*/ 458791 w 458791"/>
                <a:gd name="connsiteY1" fmla="*/ 1532127 h 1532126"/>
                <a:gd name="connsiteX2" fmla="*/ 1693 w 458791"/>
                <a:gd name="connsiteY2" fmla="*/ 1484724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7099" y="49096"/>
                  </a:moveTo>
                  <a:lnTo>
                    <a:pt x="458791" y="1532127"/>
                  </a:lnTo>
                  <a:lnTo>
                    <a:pt x="1693" y="14847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10073790" y="3861214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9" name="图形 7"/>
            <p:cNvGrpSpPr/>
            <p:nvPr/>
          </p:nvGrpSpPr>
          <p:grpSpPr>
            <a:xfrm>
              <a:off x="10072097" y="3859521"/>
              <a:ext cx="651788" cy="1660791"/>
              <a:chOff x="10072097" y="3859521"/>
              <a:chExt cx="651788" cy="1660791"/>
            </a:xfrm>
            <a:solidFill>
              <a:srgbClr val="F2F2F2"/>
            </a:solidFill>
          </p:grpSpPr>
          <p:sp>
            <p:nvSpPr>
              <p:cNvPr id="190" name="任意多边形: 形状 189"/>
              <p:cNvSpPr/>
              <p:nvPr/>
            </p:nvSpPr>
            <p:spPr>
              <a:xfrm>
                <a:off x="10529196" y="3908617"/>
                <a:ext cx="194690" cy="1611696"/>
              </a:xfrm>
              <a:custGeom>
                <a:avLst/>
                <a:gdLst>
                  <a:gd name="connsiteX0" fmla="*/ 3385 w 194690"/>
                  <a:gd name="connsiteY0" fmla="*/ 1611696 h 1611696"/>
                  <a:gd name="connsiteX1" fmla="*/ 3385 w 194690"/>
                  <a:gd name="connsiteY1" fmla="*/ 1611696 h 1611696"/>
                  <a:gd name="connsiteX2" fmla="*/ 3385 w 194690"/>
                  <a:gd name="connsiteY2" fmla="*/ 1611696 h 1611696"/>
                  <a:gd name="connsiteX3" fmla="*/ 0 w 194690"/>
                  <a:gd name="connsiteY3" fmla="*/ 126972 h 1611696"/>
                  <a:gd name="connsiteX4" fmla="*/ 0 w 194690"/>
                  <a:gd name="connsiteY4" fmla="*/ 125279 h 1611696"/>
                  <a:gd name="connsiteX5" fmla="*/ 191303 w 194690"/>
                  <a:gd name="connsiteY5" fmla="*/ 0 h 1611696"/>
                  <a:gd name="connsiteX6" fmla="*/ 192998 w 194690"/>
                  <a:gd name="connsiteY6" fmla="*/ 0 h 1611696"/>
                  <a:gd name="connsiteX7" fmla="*/ 192998 w 194690"/>
                  <a:gd name="connsiteY7" fmla="*/ 1693 h 1611696"/>
                  <a:gd name="connsiteX8" fmla="*/ 194690 w 194690"/>
                  <a:gd name="connsiteY8" fmla="*/ 1486417 h 1611696"/>
                  <a:gd name="connsiteX9" fmla="*/ 194690 w 194690"/>
                  <a:gd name="connsiteY9" fmla="*/ 1488110 h 1611696"/>
                  <a:gd name="connsiteX10" fmla="*/ 3385 w 194690"/>
                  <a:gd name="connsiteY10" fmla="*/ 1611696 h 1611696"/>
                  <a:gd name="connsiteX11" fmla="*/ 3385 w 194690"/>
                  <a:gd name="connsiteY11" fmla="*/ 1611696 h 1611696"/>
                  <a:gd name="connsiteX12" fmla="*/ 3385 w 194690"/>
                  <a:gd name="connsiteY12" fmla="*/ 126972 h 1611696"/>
                  <a:gd name="connsiteX13" fmla="*/ 5078 w 194690"/>
                  <a:gd name="connsiteY13" fmla="*/ 1608310 h 1611696"/>
                  <a:gd name="connsiteX14" fmla="*/ 194690 w 194690"/>
                  <a:gd name="connsiteY14" fmla="*/ 1484724 h 1611696"/>
                  <a:gd name="connsiteX15" fmla="*/ 192998 w 194690"/>
                  <a:gd name="connsiteY15" fmla="*/ 3386 h 1611696"/>
                  <a:gd name="connsiteX16" fmla="*/ 3385 w 194690"/>
                  <a:gd name="connsiteY16" fmla="*/ 126972 h 16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6">
                    <a:moveTo>
                      <a:pt x="3385" y="1611696"/>
                    </a:moveTo>
                    <a:cubicBezTo>
                      <a:pt x="3385" y="1611696"/>
                      <a:pt x="3385" y="1611696"/>
                      <a:pt x="3385" y="1611696"/>
                    </a:cubicBezTo>
                    <a:cubicBezTo>
                      <a:pt x="3385" y="1611696"/>
                      <a:pt x="3385" y="1610003"/>
                      <a:pt x="3385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5" y="1611696"/>
                    </a:lnTo>
                    <a:cubicBezTo>
                      <a:pt x="5078" y="1611696"/>
                      <a:pt x="3385" y="1611696"/>
                      <a:pt x="3385" y="1611696"/>
                    </a:cubicBezTo>
                    <a:close/>
                    <a:moveTo>
                      <a:pt x="3385" y="126972"/>
                    </a:moveTo>
                    <a:lnTo>
                      <a:pt x="5078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072097" y="3984048"/>
                <a:ext cx="461753" cy="1536265"/>
              </a:xfrm>
              <a:custGeom>
                <a:avLst/>
                <a:gdLst>
                  <a:gd name="connsiteX0" fmla="*/ 460484 w 461753"/>
                  <a:gd name="connsiteY0" fmla="*/ 1536265 h 1536265"/>
                  <a:gd name="connsiteX1" fmla="*/ 460484 w 461753"/>
                  <a:gd name="connsiteY1" fmla="*/ 1536265 h 1536265"/>
                  <a:gd name="connsiteX2" fmla="*/ 3385 w 461753"/>
                  <a:gd name="connsiteY2" fmla="*/ 1488862 h 1536265"/>
                  <a:gd name="connsiteX3" fmla="*/ 1693 w 461753"/>
                  <a:gd name="connsiteY3" fmla="*/ 1487169 h 1536265"/>
                  <a:gd name="connsiteX4" fmla="*/ 0 w 461753"/>
                  <a:gd name="connsiteY4" fmla="*/ 2445 h 1536265"/>
                  <a:gd name="connsiteX5" fmla="*/ 0 w 461753"/>
                  <a:gd name="connsiteY5" fmla="*/ 752 h 1536265"/>
                  <a:gd name="connsiteX6" fmla="*/ 1693 w 461753"/>
                  <a:gd name="connsiteY6" fmla="*/ 752 h 1536265"/>
                  <a:gd name="connsiteX7" fmla="*/ 458791 w 461753"/>
                  <a:gd name="connsiteY7" fmla="*/ 48155 h 1536265"/>
                  <a:gd name="connsiteX8" fmla="*/ 460484 w 461753"/>
                  <a:gd name="connsiteY8" fmla="*/ 49848 h 1536265"/>
                  <a:gd name="connsiteX9" fmla="*/ 460484 w 461753"/>
                  <a:gd name="connsiteY9" fmla="*/ 1536265 h 1536265"/>
                  <a:gd name="connsiteX10" fmla="*/ 460484 w 461753"/>
                  <a:gd name="connsiteY10" fmla="*/ 1536265 h 1536265"/>
                  <a:gd name="connsiteX11" fmla="*/ 460484 w 461753"/>
                  <a:gd name="connsiteY11" fmla="*/ 1536265 h 1536265"/>
                  <a:gd name="connsiteX12" fmla="*/ 5078 w 461753"/>
                  <a:gd name="connsiteY12" fmla="*/ 1485477 h 1536265"/>
                  <a:gd name="connsiteX13" fmla="*/ 460484 w 461753"/>
                  <a:gd name="connsiteY13" fmla="*/ 1532879 h 1536265"/>
                  <a:gd name="connsiteX14" fmla="*/ 458791 w 461753"/>
                  <a:gd name="connsiteY14" fmla="*/ 51541 h 1536265"/>
                  <a:gd name="connsiteX15" fmla="*/ 3385 w 461753"/>
                  <a:gd name="connsiteY15" fmla="*/ 4138 h 1536265"/>
                  <a:gd name="connsiteX16" fmla="*/ 5078 w 461753"/>
                  <a:gd name="connsiteY16" fmla="*/ 1485477 h 15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536265">
                    <a:moveTo>
                      <a:pt x="460484" y="1536265"/>
                    </a:moveTo>
                    <a:cubicBezTo>
                      <a:pt x="460484" y="1536265"/>
                      <a:pt x="460484" y="1536265"/>
                      <a:pt x="460484" y="1536265"/>
                    </a:cubicBezTo>
                    <a:lnTo>
                      <a:pt x="3385" y="1488862"/>
                    </a:lnTo>
                    <a:cubicBezTo>
                      <a:pt x="3385" y="1488862"/>
                      <a:pt x="1693" y="1488862"/>
                      <a:pt x="1693" y="1487169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0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1536265"/>
                    </a:lnTo>
                    <a:cubicBezTo>
                      <a:pt x="462176" y="1534572"/>
                      <a:pt x="462176" y="1536265"/>
                      <a:pt x="460484" y="1536265"/>
                    </a:cubicBezTo>
                    <a:cubicBezTo>
                      <a:pt x="462176" y="1536265"/>
                      <a:pt x="462176" y="1536265"/>
                      <a:pt x="460484" y="1536265"/>
                    </a:cubicBezTo>
                    <a:close/>
                    <a:moveTo>
                      <a:pt x="5078" y="1485477"/>
                    </a:moveTo>
                    <a:lnTo>
                      <a:pt x="460484" y="1532879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78" y="148547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072097" y="385952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8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8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3" name="图形 7"/>
          <p:cNvGrpSpPr/>
          <p:nvPr/>
        </p:nvGrpSpPr>
        <p:grpSpPr>
          <a:xfrm>
            <a:off x="7803246" y="3310935"/>
            <a:ext cx="653482" cy="1660791"/>
            <a:chOff x="7256708" y="3615735"/>
            <a:chExt cx="653482" cy="1660791"/>
          </a:xfrm>
        </p:grpSpPr>
        <p:sp>
          <p:nvSpPr>
            <p:cNvPr id="194" name="任意多边形: 形状 19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198" name="任意多边形: 形状 19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1" name="图形 7"/>
          <p:cNvGrpSpPr/>
          <p:nvPr/>
        </p:nvGrpSpPr>
        <p:grpSpPr>
          <a:xfrm>
            <a:off x="8299283" y="3141640"/>
            <a:ext cx="651789" cy="2021391"/>
            <a:chOff x="7752745" y="3446440"/>
            <a:chExt cx="651789" cy="2021391"/>
          </a:xfrm>
        </p:grpSpPr>
        <p:sp>
          <p:nvSpPr>
            <p:cNvPr id="202" name="任意多边形: 形状 201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5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206" name="任意多边形: 形状 205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9" name="图形 7"/>
          <p:cNvGrpSpPr/>
          <p:nvPr/>
        </p:nvGrpSpPr>
        <p:grpSpPr>
          <a:xfrm>
            <a:off x="10010863" y="3774806"/>
            <a:ext cx="651789" cy="1521969"/>
            <a:chOff x="9464325" y="4079606"/>
            <a:chExt cx="651789" cy="1521969"/>
          </a:xfrm>
        </p:grpSpPr>
        <p:sp>
          <p:nvSpPr>
            <p:cNvPr id="210" name="任意多边形: 形状 209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3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214" name="任意多边形: 形状 213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7" name="图形 7"/>
          <p:cNvGrpSpPr/>
          <p:nvPr/>
        </p:nvGrpSpPr>
        <p:grpSpPr>
          <a:xfrm>
            <a:off x="6963539" y="3524248"/>
            <a:ext cx="651788" cy="1396690"/>
            <a:chOff x="6417001" y="3829048"/>
            <a:chExt cx="651788" cy="1396690"/>
          </a:xfrm>
        </p:grpSpPr>
        <p:sp>
          <p:nvSpPr>
            <p:cNvPr id="218" name="任意多边形: 形状 217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1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222" name="任意多边形: 形状 221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" name="图形 7"/>
          <p:cNvGrpSpPr/>
          <p:nvPr/>
        </p:nvGrpSpPr>
        <p:grpSpPr>
          <a:xfrm>
            <a:off x="5783547" y="4451989"/>
            <a:ext cx="651788" cy="550211"/>
            <a:chOff x="5237009" y="4756789"/>
            <a:chExt cx="651788" cy="550211"/>
          </a:xfrm>
        </p:grpSpPr>
        <p:sp>
          <p:nvSpPr>
            <p:cNvPr id="226" name="任意多边形: 形状 225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9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230" name="任意多边形: 形状 229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3" name="图形 7"/>
          <p:cNvGrpSpPr/>
          <p:nvPr/>
        </p:nvGrpSpPr>
        <p:grpSpPr>
          <a:xfrm>
            <a:off x="5285818" y="4633135"/>
            <a:ext cx="651788" cy="375836"/>
            <a:chOff x="4739280" y="4937935"/>
            <a:chExt cx="651788" cy="375836"/>
          </a:xfrm>
        </p:grpSpPr>
        <p:sp>
          <p:nvSpPr>
            <p:cNvPr id="234" name="任意多边形: 形状 233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7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238" name="任意多边形: 形状 237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41" name="图形 7"/>
          <p:cNvGrpSpPr/>
          <p:nvPr/>
        </p:nvGrpSpPr>
        <p:grpSpPr>
          <a:xfrm>
            <a:off x="4671274" y="4936175"/>
            <a:ext cx="651788" cy="230242"/>
            <a:chOff x="4124736" y="5240975"/>
            <a:chExt cx="651788" cy="230242"/>
          </a:xfrm>
        </p:grpSpPr>
        <p:sp>
          <p:nvSpPr>
            <p:cNvPr id="242" name="任意多边形: 形状 241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5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246" name="任意多边形: 形状 245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49" name="图形 7"/>
          <p:cNvGrpSpPr/>
          <p:nvPr/>
        </p:nvGrpSpPr>
        <p:grpSpPr>
          <a:xfrm>
            <a:off x="5619330" y="4853220"/>
            <a:ext cx="651788" cy="292881"/>
            <a:chOff x="5072792" y="5158020"/>
            <a:chExt cx="651788" cy="292881"/>
          </a:xfrm>
        </p:grpSpPr>
        <p:sp>
          <p:nvSpPr>
            <p:cNvPr id="250" name="任意多边形: 形状 249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3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254" name="任意多边形: 形状 253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57" name="图形 7"/>
          <p:cNvGrpSpPr/>
          <p:nvPr/>
        </p:nvGrpSpPr>
        <p:grpSpPr>
          <a:xfrm>
            <a:off x="6374390" y="4639907"/>
            <a:ext cx="651788" cy="446940"/>
            <a:chOff x="5827852" y="4944707"/>
            <a:chExt cx="651788" cy="446940"/>
          </a:xfrm>
        </p:grpSpPr>
        <p:sp>
          <p:nvSpPr>
            <p:cNvPr id="258" name="任意多边形: 形状 257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1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262" name="任意多边形: 形状 261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65" name="图形 7"/>
          <p:cNvGrpSpPr/>
          <p:nvPr/>
        </p:nvGrpSpPr>
        <p:grpSpPr>
          <a:xfrm>
            <a:off x="7104054" y="4028750"/>
            <a:ext cx="653482" cy="1110580"/>
            <a:chOff x="6557516" y="4333550"/>
            <a:chExt cx="653482" cy="1110580"/>
          </a:xfrm>
        </p:grpSpPr>
        <p:sp>
          <p:nvSpPr>
            <p:cNvPr id="266" name="任意多边形: 形状 265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9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270" name="任意多边形: 形状 269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81" name="图形 7"/>
          <p:cNvGrpSpPr/>
          <p:nvPr/>
        </p:nvGrpSpPr>
        <p:grpSpPr>
          <a:xfrm>
            <a:off x="7659344" y="3989811"/>
            <a:ext cx="651788" cy="1251095"/>
            <a:chOff x="7112806" y="4294611"/>
            <a:chExt cx="651788" cy="1251095"/>
          </a:xfrm>
        </p:grpSpPr>
        <p:sp>
          <p:nvSpPr>
            <p:cNvPr id="282" name="任意多边形: 形状 281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5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286" name="任意多边形: 形状 285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89" name="图形 7"/>
          <p:cNvGrpSpPr/>
          <p:nvPr/>
        </p:nvGrpSpPr>
        <p:grpSpPr>
          <a:xfrm>
            <a:off x="9106823" y="2755645"/>
            <a:ext cx="653482" cy="2492033"/>
            <a:chOff x="8560285" y="3060445"/>
            <a:chExt cx="653482" cy="2492033"/>
          </a:xfrm>
        </p:grpSpPr>
        <p:sp>
          <p:nvSpPr>
            <p:cNvPr id="290" name="任意多边形: 形状 289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3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294" name="任意多边形: 形状 293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7" name="图形 7"/>
          <p:cNvGrpSpPr/>
          <p:nvPr/>
        </p:nvGrpSpPr>
        <p:grpSpPr>
          <a:xfrm>
            <a:off x="9259189" y="3453144"/>
            <a:ext cx="651788" cy="2011233"/>
            <a:chOff x="8712651" y="3757944"/>
            <a:chExt cx="651788" cy="2011233"/>
          </a:xfrm>
        </p:grpSpPr>
        <p:sp>
          <p:nvSpPr>
            <p:cNvPr id="298" name="任意多边形: 形状 297"/>
            <p:cNvSpPr/>
            <p:nvPr/>
          </p:nvSpPr>
          <p:spPr>
            <a:xfrm>
              <a:off x="9171444" y="3807040"/>
              <a:ext cx="192996" cy="1960445"/>
            </a:xfrm>
            <a:custGeom>
              <a:avLst/>
              <a:gdLst>
                <a:gd name="connsiteX0" fmla="*/ 192997 w 192996"/>
                <a:gd name="connsiteY0" fmla="*/ 0 h 1960445"/>
                <a:gd name="connsiteX1" fmla="*/ 192997 w 192996"/>
                <a:gd name="connsiteY1" fmla="*/ 1835166 h 1960445"/>
                <a:gd name="connsiteX2" fmla="*/ 1693 w 192996"/>
                <a:gd name="connsiteY2" fmla="*/ 1960445 h 1960445"/>
                <a:gd name="connsiteX3" fmla="*/ 0 w 192996"/>
                <a:gd name="connsiteY3" fmla="*/ 125279 h 19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960445">
                  <a:moveTo>
                    <a:pt x="192997" y="0"/>
                  </a:moveTo>
                  <a:lnTo>
                    <a:pt x="192997" y="1835166"/>
                  </a:lnTo>
                  <a:lnTo>
                    <a:pt x="1693" y="19604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8714345" y="3884916"/>
              <a:ext cx="458791" cy="1882569"/>
            </a:xfrm>
            <a:custGeom>
              <a:avLst/>
              <a:gdLst>
                <a:gd name="connsiteX0" fmla="*/ 457099 w 458791"/>
                <a:gd name="connsiteY0" fmla="*/ 47403 h 1882569"/>
                <a:gd name="connsiteX1" fmla="*/ 458791 w 458791"/>
                <a:gd name="connsiteY1" fmla="*/ 1882569 h 1882569"/>
                <a:gd name="connsiteX2" fmla="*/ 1693 w 458791"/>
                <a:gd name="connsiteY2" fmla="*/ 1835166 h 1882569"/>
                <a:gd name="connsiteX3" fmla="*/ 0 w 458791"/>
                <a:gd name="connsiteY3" fmla="*/ 0 h 18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82569">
                  <a:moveTo>
                    <a:pt x="457099" y="47403"/>
                  </a:moveTo>
                  <a:lnTo>
                    <a:pt x="458791" y="1882569"/>
                  </a:lnTo>
                  <a:lnTo>
                    <a:pt x="1693" y="18351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8714345" y="3757944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01" name="图形 7"/>
            <p:cNvGrpSpPr/>
            <p:nvPr/>
          </p:nvGrpSpPr>
          <p:grpSpPr>
            <a:xfrm>
              <a:off x="8712651" y="3757944"/>
              <a:ext cx="651788" cy="2011233"/>
              <a:chOff x="8712651" y="3757944"/>
              <a:chExt cx="651788" cy="2011233"/>
            </a:xfrm>
            <a:solidFill>
              <a:srgbClr val="F2F2F2"/>
            </a:solidFill>
          </p:grpSpPr>
          <p:sp>
            <p:nvSpPr>
              <p:cNvPr id="302" name="任意多边形: 形状 301"/>
              <p:cNvSpPr/>
              <p:nvPr/>
            </p:nvSpPr>
            <p:spPr>
              <a:xfrm>
                <a:off x="9169750" y="3805347"/>
                <a:ext cx="194690" cy="1963831"/>
              </a:xfrm>
              <a:custGeom>
                <a:avLst/>
                <a:gdLst>
                  <a:gd name="connsiteX0" fmla="*/ 3386 w 194690"/>
                  <a:gd name="connsiteY0" fmla="*/ 1963831 h 1963831"/>
                  <a:gd name="connsiteX1" fmla="*/ 3386 w 194690"/>
                  <a:gd name="connsiteY1" fmla="*/ 1963831 h 1963831"/>
                  <a:gd name="connsiteX2" fmla="*/ 3386 w 194690"/>
                  <a:gd name="connsiteY2" fmla="*/ 1963831 h 1963831"/>
                  <a:gd name="connsiteX3" fmla="*/ 0 w 194690"/>
                  <a:gd name="connsiteY3" fmla="*/ 126972 h 1963831"/>
                  <a:gd name="connsiteX4" fmla="*/ 0 w 194690"/>
                  <a:gd name="connsiteY4" fmla="*/ 125279 h 1963831"/>
                  <a:gd name="connsiteX5" fmla="*/ 191305 w 194690"/>
                  <a:gd name="connsiteY5" fmla="*/ 0 h 1963831"/>
                  <a:gd name="connsiteX6" fmla="*/ 192998 w 194690"/>
                  <a:gd name="connsiteY6" fmla="*/ 0 h 1963831"/>
                  <a:gd name="connsiteX7" fmla="*/ 192998 w 194690"/>
                  <a:gd name="connsiteY7" fmla="*/ 1693 h 1963831"/>
                  <a:gd name="connsiteX8" fmla="*/ 194690 w 194690"/>
                  <a:gd name="connsiteY8" fmla="*/ 1836859 h 1963831"/>
                  <a:gd name="connsiteX9" fmla="*/ 194690 w 194690"/>
                  <a:gd name="connsiteY9" fmla="*/ 1838552 h 1963831"/>
                  <a:gd name="connsiteX10" fmla="*/ 3386 w 194690"/>
                  <a:gd name="connsiteY10" fmla="*/ 1963831 h 1963831"/>
                  <a:gd name="connsiteX11" fmla="*/ 3386 w 194690"/>
                  <a:gd name="connsiteY11" fmla="*/ 1963831 h 1963831"/>
                  <a:gd name="connsiteX12" fmla="*/ 3386 w 194690"/>
                  <a:gd name="connsiteY12" fmla="*/ 128665 h 1963831"/>
                  <a:gd name="connsiteX13" fmla="*/ 5080 w 194690"/>
                  <a:gd name="connsiteY13" fmla="*/ 1960445 h 1963831"/>
                  <a:gd name="connsiteX14" fmla="*/ 194690 w 194690"/>
                  <a:gd name="connsiteY14" fmla="*/ 1836859 h 1963831"/>
                  <a:gd name="connsiteX15" fmla="*/ 192998 w 194690"/>
                  <a:gd name="connsiteY15" fmla="*/ 5079 h 1963831"/>
                  <a:gd name="connsiteX16" fmla="*/ 3386 w 194690"/>
                  <a:gd name="connsiteY16" fmla="*/ 128665 h 196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63831">
                    <a:moveTo>
                      <a:pt x="3386" y="1963831"/>
                    </a:moveTo>
                    <a:cubicBezTo>
                      <a:pt x="3386" y="1963831"/>
                      <a:pt x="3386" y="1963831"/>
                      <a:pt x="3386" y="1963831"/>
                    </a:cubicBezTo>
                    <a:cubicBezTo>
                      <a:pt x="1694" y="1963831"/>
                      <a:pt x="1694" y="1963831"/>
                      <a:pt x="3386" y="19638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836859"/>
                    </a:lnTo>
                    <a:cubicBezTo>
                      <a:pt x="194690" y="1836859"/>
                      <a:pt x="194690" y="1838552"/>
                      <a:pt x="194690" y="1838552"/>
                    </a:cubicBezTo>
                    <a:lnTo>
                      <a:pt x="3386" y="1963831"/>
                    </a:lnTo>
                    <a:cubicBezTo>
                      <a:pt x="3386" y="1963831"/>
                      <a:pt x="3386" y="1963831"/>
                      <a:pt x="3386" y="1963831"/>
                    </a:cubicBezTo>
                    <a:close/>
                    <a:moveTo>
                      <a:pt x="3386" y="128665"/>
                    </a:moveTo>
                    <a:lnTo>
                      <a:pt x="5080" y="1960445"/>
                    </a:lnTo>
                    <a:lnTo>
                      <a:pt x="194690" y="183685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8712651" y="3883223"/>
                <a:ext cx="461754" cy="1885955"/>
              </a:xfrm>
              <a:custGeom>
                <a:avLst/>
                <a:gdLst>
                  <a:gd name="connsiteX0" fmla="*/ 460485 w 461754"/>
                  <a:gd name="connsiteY0" fmla="*/ 1885955 h 1885955"/>
                  <a:gd name="connsiteX1" fmla="*/ 460485 w 461754"/>
                  <a:gd name="connsiteY1" fmla="*/ 1885955 h 1885955"/>
                  <a:gd name="connsiteX2" fmla="*/ 3386 w 461754"/>
                  <a:gd name="connsiteY2" fmla="*/ 1838552 h 1885955"/>
                  <a:gd name="connsiteX3" fmla="*/ 1694 w 461754"/>
                  <a:gd name="connsiteY3" fmla="*/ 1836859 h 1885955"/>
                  <a:gd name="connsiteX4" fmla="*/ 0 w 461754"/>
                  <a:gd name="connsiteY4" fmla="*/ 1693 h 1885955"/>
                  <a:gd name="connsiteX5" fmla="*/ 0 w 461754"/>
                  <a:gd name="connsiteY5" fmla="*/ 0 h 1885955"/>
                  <a:gd name="connsiteX6" fmla="*/ 1694 w 461754"/>
                  <a:gd name="connsiteY6" fmla="*/ 0 h 1885955"/>
                  <a:gd name="connsiteX7" fmla="*/ 458792 w 461754"/>
                  <a:gd name="connsiteY7" fmla="*/ 47403 h 1885955"/>
                  <a:gd name="connsiteX8" fmla="*/ 460485 w 461754"/>
                  <a:gd name="connsiteY8" fmla="*/ 49096 h 1885955"/>
                  <a:gd name="connsiteX9" fmla="*/ 460485 w 461754"/>
                  <a:gd name="connsiteY9" fmla="*/ 1885955 h 1885955"/>
                  <a:gd name="connsiteX10" fmla="*/ 460485 w 461754"/>
                  <a:gd name="connsiteY10" fmla="*/ 1885955 h 1885955"/>
                  <a:gd name="connsiteX11" fmla="*/ 460485 w 461754"/>
                  <a:gd name="connsiteY11" fmla="*/ 1885955 h 1885955"/>
                  <a:gd name="connsiteX12" fmla="*/ 3386 w 461754"/>
                  <a:gd name="connsiteY12" fmla="*/ 1835166 h 1885955"/>
                  <a:gd name="connsiteX13" fmla="*/ 458792 w 461754"/>
                  <a:gd name="connsiteY13" fmla="*/ 1882569 h 1885955"/>
                  <a:gd name="connsiteX14" fmla="*/ 457099 w 461754"/>
                  <a:gd name="connsiteY14" fmla="*/ 49096 h 1885955"/>
                  <a:gd name="connsiteX15" fmla="*/ 1694 w 461754"/>
                  <a:gd name="connsiteY15" fmla="*/ 1693 h 1885955"/>
                  <a:gd name="connsiteX16" fmla="*/ 3386 w 461754"/>
                  <a:gd name="connsiteY16" fmla="*/ 1835166 h 188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885955">
                    <a:moveTo>
                      <a:pt x="460485" y="1885955"/>
                    </a:moveTo>
                    <a:cubicBezTo>
                      <a:pt x="460485" y="1885955"/>
                      <a:pt x="460485" y="1885955"/>
                      <a:pt x="460485" y="1885955"/>
                    </a:cubicBezTo>
                    <a:lnTo>
                      <a:pt x="3386" y="1838552"/>
                    </a:lnTo>
                    <a:cubicBezTo>
                      <a:pt x="3386" y="1838552"/>
                      <a:pt x="1694" y="1838552"/>
                      <a:pt x="1694" y="183685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885955"/>
                    </a:lnTo>
                    <a:cubicBezTo>
                      <a:pt x="462178" y="1884262"/>
                      <a:pt x="462178" y="1885955"/>
                      <a:pt x="460485" y="1885955"/>
                    </a:cubicBezTo>
                    <a:cubicBezTo>
                      <a:pt x="460485" y="1885955"/>
                      <a:pt x="460485" y="1885955"/>
                      <a:pt x="460485" y="1885955"/>
                    </a:cubicBezTo>
                    <a:close/>
                    <a:moveTo>
                      <a:pt x="3386" y="1835166"/>
                    </a:moveTo>
                    <a:lnTo>
                      <a:pt x="458792" y="1882569"/>
                    </a:lnTo>
                    <a:lnTo>
                      <a:pt x="457099" y="49096"/>
                    </a:lnTo>
                    <a:lnTo>
                      <a:pt x="1694" y="1693"/>
                    </a:lnTo>
                    <a:lnTo>
                      <a:pt x="3386" y="18351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8712651" y="3757944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05" name="图形 7"/>
          <p:cNvGrpSpPr/>
          <p:nvPr/>
        </p:nvGrpSpPr>
        <p:grpSpPr>
          <a:xfrm>
            <a:off x="9655342" y="4685617"/>
            <a:ext cx="653481" cy="843093"/>
            <a:chOff x="9108804" y="4990417"/>
            <a:chExt cx="653481" cy="843093"/>
          </a:xfrm>
        </p:grpSpPr>
        <p:sp>
          <p:nvSpPr>
            <p:cNvPr id="306" name="任意多边形: 形状 305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09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310" name="任意多边形: 形状 309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13" name="图形 7"/>
          <p:cNvGrpSpPr/>
          <p:nvPr/>
        </p:nvGrpSpPr>
        <p:grpSpPr>
          <a:xfrm>
            <a:off x="7253034" y="4748257"/>
            <a:ext cx="653482" cy="843093"/>
            <a:chOff x="6706496" y="5053057"/>
            <a:chExt cx="653482" cy="843093"/>
          </a:xfrm>
        </p:grpSpPr>
        <p:sp>
          <p:nvSpPr>
            <p:cNvPr id="314" name="任意多边形: 形状 313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7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318" name="任意多边形: 形状 317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21" name="图形 7"/>
          <p:cNvGrpSpPr/>
          <p:nvPr/>
        </p:nvGrpSpPr>
        <p:grpSpPr>
          <a:xfrm>
            <a:off x="10249570" y="5042831"/>
            <a:ext cx="651788" cy="446941"/>
            <a:chOff x="9703032" y="5347631"/>
            <a:chExt cx="651788" cy="446941"/>
          </a:xfrm>
        </p:grpSpPr>
        <p:sp>
          <p:nvSpPr>
            <p:cNvPr id="322" name="任意多边形: 形状 321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25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326" name="任意多边形: 形状 325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5" name="图形 7"/>
          <p:cNvGrpSpPr/>
          <p:nvPr/>
        </p:nvGrpSpPr>
        <p:grpSpPr>
          <a:xfrm>
            <a:off x="7823561" y="4641600"/>
            <a:ext cx="651788" cy="924355"/>
            <a:chOff x="7277023" y="4946400"/>
            <a:chExt cx="651788" cy="924355"/>
          </a:xfrm>
        </p:grpSpPr>
        <p:sp>
          <p:nvSpPr>
            <p:cNvPr id="346" name="任意多边形: 形状 345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9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350" name="任意多边形: 形状 349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1" name="图形 7"/>
          <p:cNvGrpSpPr/>
          <p:nvPr/>
        </p:nvGrpSpPr>
        <p:grpSpPr>
          <a:xfrm>
            <a:off x="8419483" y="4030443"/>
            <a:ext cx="653481" cy="1689571"/>
            <a:chOff x="7872945" y="4335243"/>
            <a:chExt cx="653481" cy="1689571"/>
          </a:xfrm>
        </p:grpSpPr>
        <p:sp>
          <p:nvSpPr>
            <p:cNvPr id="362" name="任意多边形: 形状 361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5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66" name="任意多边形: 形状 365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9" name="图形 7"/>
          <p:cNvGrpSpPr/>
          <p:nvPr/>
        </p:nvGrpSpPr>
        <p:grpSpPr>
          <a:xfrm>
            <a:off x="8983237" y="4587426"/>
            <a:ext cx="651788" cy="1110580"/>
            <a:chOff x="8436699" y="4892226"/>
            <a:chExt cx="651788" cy="1110580"/>
          </a:xfrm>
        </p:grpSpPr>
        <p:sp>
          <p:nvSpPr>
            <p:cNvPr id="370" name="任意多边形: 形状 369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73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374" name="任意多边形: 形状 373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7" name="图形 7"/>
          <p:cNvGrpSpPr/>
          <p:nvPr/>
        </p:nvGrpSpPr>
        <p:grpSpPr>
          <a:xfrm>
            <a:off x="9717982" y="4929403"/>
            <a:ext cx="651787" cy="790611"/>
            <a:chOff x="9171444" y="5234203"/>
            <a:chExt cx="651787" cy="790611"/>
          </a:xfrm>
        </p:grpSpPr>
        <p:sp>
          <p:nvSpPr>
            <p:cNvPr id="378" name="任意多边形: 形状 377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1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382" name="任意多边形: 形状 381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85" name="图形 7"/>
          <p:cNvGrpSpPr/>
          <p:nvPr/>
        </p:nvGrpSpPr>
        <p:grpSpPr>
          <a:xfrm>
            <a:off x="9877119" y="5625209"/>
            <a:ext cx="653481" cy="336899"/>
            <a:chOff x="9330581" y="5930009"/>
            <a:chExt cx="653481" cy="336899"/>
          </a:xfrm>
        </p:grpSpPr>
        <p:sp>
          <p:nvSpPr>
            <p:cNvPr id="386" name="任意多边形: 形状 385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9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390" name="任意多边形: 形状 389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93" name="图形 7"/>
          <p:cNvGrpSpPr/>
          <p:nvPr/>
        </p:nvGrpSpPr>
        <p:grpSpPr>
          <a:xfrm>
            <a:off x="6518291" y="4980192"/>
            <a:ext cx="651788" cy="548518"/>
            <a:chOff x="5971753" y="5284992"/>
            <a:chExt cx="651788" cy="548518"/>
          </a:xfrm>
        </p:grpSpPr>
        <p:sp>
          <p:nvSpPr>
            <p:cNvPr id="394" name="任意多边形: 形状 393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7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398" name="任意多边形: 形状 397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1" name="图形 7"/>
          <p:cNvGrpSpPr/>
          <p:nvPr/>
        </p:nvGrpSpPr>
        <p:grpSpPr>
          <a:xfrm>
            <a:off x="8739452" y="5564262"/>
            <a:ext cx="651788" cy="509580"/>
            <a:chOff x="8192914" y="5869062"/>
            <a:chExt cx="651788" cy="509580"/>
          </a:xfrm>
        </p:grpSpPr>
        <p:sp>
          <p:nvSpPr>
            <p:cNvPr id="402" name="任意多边形: 形状 401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05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406" name="任意多边形: 形状 405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9" name="图形 7"/>
          <p:cNvGrpSpPr/>
          <p:nvPr/>
        </p:nvGrpSpPr>
        <p:grpSpPr>
          <a:xfrm>
            <a:off x="7202246" y="5508395"/>
            <a:ext cx="651788" cy="446940"/>
            <a:chOff x="6655708" y="5813195"/>
            <a:chExt cx="651788" cy="446940"/>
          </a:xfrm>
        </p:grpSpPr>
        <p:sp>
          <p:nvSpPr>
            <p:cNvPr id="410" name="任意多边形: 形状 40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414" name="任意多边形: 形状 41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7" name="图形 7"/>
          <p:cNvGrpSpPr/>
          <p:nvPr/>
        </p:nvGrpSpPr>
        <p:grpSpPr>
          <a:xfrm>
            <a:off x="7804939" y="5132558"/>
            <a:ext cx="651788" cy="790611"/>
            <a:chOff x="7258401" y="5437358"/>
            <a:chExt cx="651788" cy="790611"/>
          </a:xfrm>
        </p:grpSpPr>
        <p:sp>
          <p:nvSpPr>
            <p:cNvPr id="418" name="任意多边形: 形状 41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422" name="任意多边形: 形状 42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25" name="图形 7"/>
          <p:cNvGrpSpPr/>
          <p:nvPr/>
        </p:nvGrpSpPr>
        <p:grpSpPr>
          <a:xfrm>
            <a:off x="7440953" y="5791119"/>
            <a:ext cx="651788" cy="438475"/>
            <a:chOff x="6894415" y="6095919"/>
            <a:chExt cx="651788" cy="438475"/>
          </a:xfrm>
        </p:grpSpPr>
        <p:sp>
          <p:nvSpPr>
            <p:cNvPr id="426" name="任意多边形: 形状 425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9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430" name="任意多边形: 形状 429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33" name="图形 7"/>
          <p:cNvGrpSpPr/>
          <p:nvPr/>
        </p:nvGrpSpPr>
        <p:grpSpPr>
          <a:xfrm>
            <a:off x="8035181" y="5802969"/>
            <a:ext cx="651788" cy="384301"/>
            <a:chOff x="7488643" y="6107769"/>
            <a:chExt cx="651788" cy="384301"/>
          </a:xfrm>
        </p:grpSpPr>
        <p:sp>
          <p:nvSpPr>
            <p:cNvPr id="434" name="任意多边形: 形状 433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37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438" name="任意多边形: 形状 437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41" name="图形 7"/>
          <p:cNvGrpSpPr/>
          <p:nvPr/>
        </p:nvGrpSpPr>
        <p:grpSpPr>
          <a:xfrm>
            <a:off x="8326370" y="6085693"/>
            <a:ext cx="651788" cy="259022"/>
            <a:chOff x="7779832" y="6390493"/>
            <a:chExt cx="651788" cy="259022"/>
          </a:xfrm>
        </p:grpSpPr>
        <p:sp>
          <p:nvSpPr>
            <p:cNvPr id="442" name="任意多边形: 形状 441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45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446" name="任意多边形: 形状 445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49" name="图形 7"/>
          <p:cNvGrpSpPr/>
          <p:nvPr/>
        </p:nvGrpSpPr>
        <p:grpSpPr>
          <a:xfrm>
            <a:off x="7544223" y="6185578"/>
            <a:ext cx="651788" cy="199769"/>
            <a:chOff x="6997685" y="6490378"/>
            <a:chExt cx="651788" cy="199769"/>
          </a:xfrm>
        </p:grpSpPr>
        <p:sp>
          <p:nvSpPr>
            <p:cNvPr id="450" name="任意多边形: 形状 449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53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454" name="任意多边形: 形状 453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7" name="图形 7"/>
          <p:cNvGrpSpPr/>
          <p:nvPr/>
        </p:nvGrpSpPr>
        <p:grpSpPr>
          <a:xfrm>
            <a:off x="9115288" y="5865609"/>
            <a:ext cx="651788" cy="309811"/>
            <a:chOff x="8568750" y="6170409"/>
            <a:chExt cx="651788" cy="309811"/>
          </a:xfrm>
        </p:grpSpPr>
        <p:sp>
          <p:nvSpPr>
            <p:cNvPr id="458" name="任意多边形: 形状 457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61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462" name="任意多边形: 形状 461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65" name="图形 7"/>
          <p:cNvGrpSpPr/>
          <p:nvPr/>
        </p:nvGrpSpPr>
        <p:grpSpPr>
          <a:xfrm>
            <a:off x="9968539" y="2257732"/>
            <a:ext cx="150673" cy="120383"/>
            <a:chOff x="9422001" y="2562532"/>
            <a:chExt cx="150673" cy="120383"/>
          </a:xfrm>
          <a:solidFill>
            <a:srgbClr val="FFFFFF"/>
          </a:solidFill>
        </p:grpSpPr>
        <p:sp>
          <p:nvSpPr>
            <p:cNvPr id="466" name="任意多边形: 形状 465"/>
            <p:cNvSpPr/>
            <p:nvPr/>
          </p:nvSpPr>
          <p:spPr>
            <a:xfrm>
              <a:off x="9422001" y="2562532"/>
              <a:ext cx="67718" cy="110386"/>
            </a:xfrm>
            <a:custGeom>
              <a:avLst/>
              <a:gdLst>
                <a:gd name="connsiteX0" fmla="*/ 49096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2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6 w 67718"/>
                <a:gd name="connsiteY8" fmla="*/ 50973 h 110386"/>
                <a:gd name="connsiteX9" fmla="*/ 33859 w 67718"/>
                <a:gd name="connsiteY9" fmla="*/ 100068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1 w 67718"/>
                <a:gd name="connsiteY12" fmla="*/ 74674 h 110386"/>
                <a:gd name="connsiteX13" fmla="*/ 33859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6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5" y="111919"/>
                    <a:pt x="33859" y="110226"/>
                  </a:cubicBezTo>
                  <a:cubicBezTo>
                    <a:pt x="15237" y="108533"/>
                    <a:pt x="1693" y="93297"/>
                    <a:pt x="0" y="74674"/>
                  </a:cubicBezTo>
                  <a:cubicBezTo>
                    <a:pt x="0" y="61130"/>
                    <a:pt x="6772" y="52666"/>
                    <a:pt x="18622" y="47587"/>
                  </a:cubicBezTo>
                  <a:cubicBezTo>
                    <a:pt x="11851" y="42508"/>
                    <a:pt x="6772" y="34043"/>
                    <a:pt x="6772" y="23885"/>
                  </a:cubicBezTo>
                  <a:cubicBezTo>
                    <a:pt x="6772" y="8649"/>
                    <a:pt x="18622" y="-1509"/>
                    <a:pt x="33859" y="184"/>
                  </a:cubicBezTo>
                  <a:cubicBezTo>
                    <a:pt x="49096" y="1877"/>
                    <a:pt x="60946" y="13728"/>
                    <a:pt x="60946" y="28964"/>
                  </a:cubicBezTo>
                  <a:cubicBezTo>
                    <a:pt x="60946" y="40815"/>
                    <a:pt x="55867" y="47587"/>
                    <a:pt x="49096" y="50973"/>
                  </a:cubicBezTo>
                  <a:close/>
                  <a:moveTo>
                    <a:pt x="33859" y="100068"/>
                  </a:moveTo>
                  <a:cubicBezTo>
                    <a:pt x="45710" y="101761"/>
                    <a:pt x="55867" y="91604"/>
                    <a:pt x="55867" y="79753"/>
                  </a:cubicBezTo>
                  <a:cubicBezTo>
                    <a:pt x="55867" y="67902"/>
                    <a:pt x="45710" y="56052"/>
                    <a:pt x="33859" y="54359"/>
                  </a:cubicBezTo>
                  <a:cubicBezTo>
                    <a:pt x="22008" y="52666"/>
                    <a:pt x="11851" y="62823"/>
                    <a:pt x="11851" y="74674"/>
                  </a:cubicBezTo>
                  <a:cubicBezTo>
                    <a:pt x="11851" y="88218"/>
                    <a:pt x="22008" y="98375"/>
                    <a:pt x="33859" y="100068"/>
                  </a:cubicBezTo>
                  <a:moveTo>
                    <a:pt x="16930" y="27271"/>
                  </a:moveTo>
                  <a:cubicBezTo>
                    <a:pt x="16930" y="37429"/>
                    <a:pt x="23702" y="44201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3702" y="10342"/>
                    <a:pt x="16930" y="17114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9499877" y="2574566"/>
              <a:ext cx="72798" cy="108349"/>
            </a:xfrm>
            <a:custGeom>
              <a:avLst/>
              <a:gdLst>
                <a:gd name="connsiteX0" fmla="*/ 62640 w 72798"/>
                <a:gd name="connsiteY0" fmla="*/ 74490 h 108349"/>
                <a:gd name="connsiteX1" fmla="*/ 72798 w 72798"/>
                <a:gd name="connsiteY1" fmla="*/ 76183 h 108349"/>
                <a:gd name="connsiteX2" fmla="*/ 72798 w 72798"/>
                <a:gd name="connsiteY2" fmla="*/ 88034 h 108349"/>
                <a:gd name="connsiteX3" fmla="*/ 62640 w 72798"/>
                <a:gd name="connsiteY3" fmla="*/ 86341 h 108349"/>
                <a:gd name="connsiteX4" fmla="*/ 62640 w 72798"/>
                <a:gd name="connsiteY4" fmla="*/ 108349 h 108349"/>
                <a:gd name="connsiteX5" fmla="*/ 50789 w 72798"/>
                <a:gd name="connsiteY5" fmla="*/ 106656 h 108349"/>
                <a:gd name="connsiteX6" fmla="*/ 50789 w 72798"/>
                <a:gd name="connsiteY6" fmla="*/ 84648 h 108349"/>
                <a:gd name="connsiteX7" fmla="*/ 0 w 72798"/>
                <a:gd name="connsiteY7" fmla="*/ 79569 h 108349"/>
                <a:gd name="connsiteX8" fmla="*/ 47404 w 72798"/>
                <a:gd name="connsiteY8" fmla="*/ 0 h 108349"/>
                <a:gd name="connsiteX9" fmla="*/ 60947 w 72798"/>
                <a:gd name="connsiteY9" fmla="*/ 1693 h 108349"/>
                <a:gd name="connsiteX10" fmla="*/ 62640 w 72798"/>
                <a:gd name="connsiteY10" fmla="*/ 74490 h 108349"/>
                <a:gd name="connsiteX11" fmla="*/ 50789 w 72798"/>
                <a:gd name="connsiteY11" fmla="*/ 72797 h 108349"/>
                <a:gd name="connsiteX12" fmla="*/ 50789 w 72798"/>
                <a:gd name="connsiteY12" fmla="*/ 13544 h 108349"/>
                <a:gd name="connsiteX13" fmla="*/ 18623 w 72798"/>
                <a:gd name="connsiteY13" fmla="*/ 69411 h 108349"/>
                <a:gd name="connsiteX14" fmla="*/ 50789 w 72798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8" h="108349">
                  <a:moveTo>
                    <a:pt x="62640" y="74490"/>
                  </a:moveTo>
                  <a:lnTo>
                    <a:pt x="72798" y="76183"/>
                  </a:lnTo>
                  <a:lnTo>
                    <a:pt x="72798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4" y="0"/>
                  </a:lnTo>
                  <a:lnTo>
                    <a:pt x="60947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3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68" name="图形 7"/>
          <p:cNvGrpSpPr/>
          <p:nvPr/>
        </p:nvGrpSpPr>
        <p:grpSpPr>
          <a:xfrm>
            <a:off x="8399167" y="2401817"/>
            <a:ext cx="150673" cy="116814"/>
            <a:chOff x="7852629" y="2706617"/>
            <a:chExt cx="150673" cy="116814"/>
          </a:xfrm>
          <a:solidFill>
            <a:srgbClr val="FFFFFF"/>
          </a:solidFill>
        </p:grpSpPr>
        <p:sp>
          <p:nvSpPr>
            <p:cNvPr id="469" name="任意多边形: 形状 468"/>
            <p:cNvSpPr/>
            <p:nvPr/>
          </p:nvSpPr>
          <p:spPr>
            <a:xfrm>
              <a:off x="7852629" y="2706617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3386 w 69411"/>
                <a:gd name="connsiteY3" fmla="*/ 106656 h 108349"/>
                <a:gd name="connsiteX4" fmla="*/ 55867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3386" y="106656"/>
                  </a:lnTo>
                  <a:lnTo>
                    <a:pt x="55867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7933891" y="2715082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1694 w 69411"/>
                <a:gd name="connsiteY3" fmla="*/ 106656 h 108349"/>
                <a:gd name="connsiteX4" fmla="*/ 54175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1694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1" name="图形 7"/>
          <p:cNvGrpSpPr/>
          <p:nvPr/>
        </p:nvGrpSpPr>
        <p:grpSpPr>
          <a:xfrm>
            <a:off x="7804939" y="2405203"/>
            <a:ext cx="149097" cy="118635"/>
            <a:chOff x="7258401" y="2710003"/>
            <a:chExt cx="149097" cy="118635"/>
          </a:xfrm>
          <a:solidFill>
            <a:srgbClr val="FFFFFF"/>
          </a:solidFill>
        </p:grpSpPr>
        <p:sp>
          <p:nvSpPr>
            <p:cNvPr id="472" name="任意多边形: 形状 471"/>
            <p:cNvSpPr/>
            <p:nvPr/>
          </p:nvSpPr>
          <p:spPr>
            <a:xfrm>
              <a:off x="7258401" y="2710003"/>
              <a:ext cx="69410" cy="106656"/>
            </a:xfrm>
            <a:custGeom>
              <a:avLst/>
              <a:gdLst>
                <a:gd name="connsiteX0" fmla="*/ 69411 w 69410"/>
                <a:gd name="connsiteY0" fmla="*/ 6772 h 106656"/>
                <a:gd name="connsiteX1" fmla="*/ 69411 w 69410"/>
                <a:gd name="connsiteY1" fmla="*/ 13544 h 106656"/>
                <a:gd name="connsiteX2" fmla="*/ 15236 w 69410"/>
                <a:gd name="connsiteY2" fmla="*/ 106656 h 106656"/>
                <a:gd name="connsiteX3" fmla="*/ 3386 w 69410"/>
                <a:gd name="connsiteY3" fmla="*/ 104963 h 106656"/>
                <a:gd name="connsiteX4" fmla="*/ 55867 w 69410"/>
                <a:gd name="connsiteY4" fmla="*/ 16930 h 106656"/>
                <a:gd name="connsiteX5" fmla="*/ 0 w 69410"/>
                <a:gd name="connsiteY5" fmla="*/ 10158 h 106656"/>
                <a:gd name="connsiteX6" fmla="*/ 0 w 69410"/>
                <a:gd name="connsiteY6" fmla="*/ 0 h 10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6656">
                  <a:moveTo>
                    <a:pt x="69411" y="6772"/>
                  </a:moveTo>
                  <a:lnTo>
                    <a:pt x="69411" y="13544"/>
                  </a:lnTo>
                  <a:lnTo>
                    <a:pt x="15236" y="106656"/>
                  </a:lnTo>
                  <a:lnTo>
                    <a:pt x="3386" y="104963"/>
                  </a:lnTo>
                  <a:lnTo>
                    <a:pt x="55867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7336277" y="2720161"/>
              <a:ext cx="71221" cy="108477"/>
            </a:xfrm>
            <a:custGeom>
              <a:avLst/>
              <a:gdLst>
                <a:gd name="connsiteX0" fmla="*/ 71104 w 71221"/>
                <a:gd name="connsiteY0" fmla="*/ 74490 h 108477"/>
                <a:gd name="connsiteX1" fmla="*/ 37245 w 71221"/>
                <a:gd name="connsiteY1" fmla="*/ 108349 h 108477"/>
                <a:gd name="connsiteX2" fmla="*/ 35553 w 71221"/>
                <a:gd name="connsiteY2" fmla="*/ 108349 h 108477"/>
                <a:gd name="connsiteX3" fmla="*/ 0 w 71221"/>
                <a:gd name="connsiteY3" fmla="*/ 69411 h 108477"/>
                <a:gd name="connsiteX4" fmla="*/ 8465 w 71221"/>
                <a:gd name="connsiteY4" fmla="*/ 44017 h 108477"/>
                <a:gd name="connsiteX5" fmla="*/ 45710 w 71221"/>
                <a:gd name="connsiteY5" fmla="*/ 0 h 108477"/>
                <a:gd name="connsiteX6" fmla="*/ 59254 w 71221"/>
                <a:gd name="connsiteY6" fmla="*/ 1693 h 108477"/>
                <a:gd name="connsiteX7" fmla="*/ 28780 w 71221"/>
                <a:gd name="connsiteY7" fmla="*/ 35552 h 108477"/>
                <a:gd name="connsiteX8" fmla="*/ 37245 w 71221"/>
                <a:gd name="connsiteY8" fmla="*/ 35552 h 108477"/>
                <a:gd name="connsiteX9" fmla="*/ 37245 w 71221"/>
                <a:gd name="connsiteY9" fmla="*/ 35552 h 108477"/>
                <a:gd name="connsiteX10" fmla="*/ 71104 w 71221"/>
                <a:gd name="connsiteY10" fmla="*/ 74490 h 108477"/>
                <a:gd name="connsiteX11" fmla="*/ 35553 w 71221"/>
                <a:gd name="connsiteY11" fmla="*/ 98192 h 108477"/>
                <a:gd name="connsiteX12" fmla="*/ 59254 w 71221"/>
                <a:gd name="connsiteY12" fmla="*/ 74490 h 108477"/>
                <a:gd name="connsiteX13" fmla="*/ 33859 w 71221"/>
                <a:gd name="connsiteY13" fmla="*/ 47403 h 108477"/>
                <a:gd name="connsiteX14" fmla="*/ 32167 w 71221"/>
                <a:gd name="connsiteY14" fmla="*/ 47403 h 108477"/>
                <a:gd name="connsiteX15" fmla="*/ 8465 w 71221"/>
                <a:gd name="connsiteY15" fmla="*/ 72797 h 108477"/>
                <a:gd name="connsiteX16" fmla="*/ 33859 w 71221"/>
                <a:gd name="connsiteY16" fmla="*/ 99885 h 108477"/>
                <a:gd name="connsiteX17" fmla="*/ 35553 w 71221"/>
                <a:gd name="connsiteY17" fmla="*/ 98192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8477">
                  <a:moveTo>
                    <a:pt x="71104" y="74490"/>
                  </a:moveTo>
                  <a:cubicBezTo>
                    <a:pt x="72797" y="94806"/>
                    <a:pt x="55867" y="110042"/>
                    <a:pt x="37245" y="108349"/>
                  </a:cubicBezTo>
                  <a:cubicBezTo>
                    <a:pt x="37245" y="108349"/>
                    <a:pt x="35553" y="108349"/>
                    <a:pt x="35553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6" y="50789"/>
                    <a:pt x="8465" y="44017"/>
                  </a:cubicBezTo>
                  <a:lnTo>
                    <a:pt x="45710" y="0"/>
                  </a:lnTo>
                  <a:lnTo>
                    <a:pt x="59254" y="1693"/>
                  </a:lnTo>
                  <a:lnTo>
                    <a:pt x="28780" y="35552"/>
                  </a:lnTo>
                  <a:cubicBezTo>
                    <a:pt x="30473" y="35552"/>
                    <a:pt x="33859" y="33859"/>
                    <a:pt x="37245" y="35552"/>
                  </a:cubicBezTo>
                  <a:cubicBezTo>
                    <a:pt x="37245" y="35552"/>
                    <a:pt x="37245" y="35552"/>
                    <a:pt x="37245" y="35552"/>
                  </a:cubicBezTo>
                  <a:cubicBezTo>
                    <a:pt x="50789" y="38938"/>
                    <a:pt x="69412" y="54175"/>
                    <a:pt x="71104" y="74490"/>
                  </a:cubicBezTo>
                  <a:close/>
                  <a:moveTo>
                    <a:pt x="35553" y="98192"/>
                  </a:moveTo>
                  <a:cubicBezTo>
                    <a:pt x="50789" y="98192"/>
                    <a:pt x="60947" y="88034"/>
                    <a:pt x="59254" y="74490"/>
                  </a:cubicBezTo>
                  <a:cubicBezTo>
                    <a:pt x="57561" y="59254"/>
                    <a:pt x="47403" y="49096"/>
                    <a:pt x="33859" y="47403"/>
                  </a:cubicBezTo>
                  <a:cubicBezTo>
                    <a:pt x="33859" y="47403"/>
                    <a:pt x="32167" y="47403"/>
                    <a:pt x="32167" y="47403"/>
                  </a:cubicBezTo>
                  <a:cubicBezTo>
                    <a:pt x="16930" y="47403"/>
                    <a:pt x="6772" y="57561"/>
                    <a:pt x="8465" y="72797"/>
                  </a:cubicBezTo>
                  <a:cubicBezTo>
                    <a:pt x="10158" y="86341"/>
                    <a:pt x="20316" y="98192"/>
                    <a:pt x="33859" y="99885"/>
                  </a:cubicBezTo>
                  <a:cubicBezTo>
                    <a:pt x="35553" y="96499"/>
                    <a:pt x="35553" y="96499"/>
                    <a:pt x="35553" y="98192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4" name="图形 7"/>
          <p:cNvGrpSpPr/>
          <p:nvPr/>
        </p:nvGrpSpPr>
        <p:grpSpPr>
          <a:xfrm>
            <a:off x="8609094" y="3002817"/>
            <a:ext cx="155752" cy="116974"/>
            <a:chOff x="8062556" y="3307617"/>
            <a:chExt cx="155752" cy="116974"/>
          </a:xfrm>
          <a:solidFill>
            <a:srgbClr val="FFFFFF"/>
          </a:solidFill>
        </p:grpSpPr>
        <p:sp>
          <p:nvSpPr>
            <p:cNvPr id="475" name="任意多边形: 形状 474"/>
            <p:cNvSpPr/>
            <p:nvPr/>
          </p:nvSpPr>
          <p:spPr>
            <a:xfrm>
              <a:off x="8062556" y="3307617"/>
              <a:ext cx="71221" cy="108477"/>
            </a:xfrm>
            <a:custGeom>
              <a:avLst/>
              <a:gdLst>
                <a:gd name="connsiteX0" fmla="*/ 71104 w 71221"/>
                <a:gd name="connsiteY0" fmla="*/ 74490 h 108477"/>
                <a:gd name="connsiteX1" fmla="*/ 37245 w 71221"/>
                <a:gd name="connsiteY1" fmla="*/ 108349 h 108477"/>
                <a:gd name="connsiteX2" fmla="*/ 35552 w 71221"/>
                <a:gd name="connsiteY2" fmla="*/ 108349 h 108477"/>
                <a:gd name="connsiteX3" fmla="*/ 0 w 71221"/>
                <a:gd name="connsiteY3" fmla="*/ 69411 h 108477"/>
                <a:gd name="connsiteX4" fmla="*/ 8465 w 71221"/>
                <a:gd name="connsiteY4" fmla="*/ 44017 h 108477"/>
                <a:gd name="connsiteX5" fmla="*/ 45710 w 71221"/>
                <a:gd name="connsiteY5" fmla="*/ 0 h 108477"/>
                <a:gd name="connsiteX6" fmla="*/ 59254 w 71221"/>
                <a:gd name="connsiteY6" fmla="*/ 1693 h 108477"/>
                <a:gd name="connsiteX7" fmla="*/ 28780 w 71221"/>
                <a:gd name="connsiteY7" fmla="*/ 35552 h 108477"/>
                <a:gd name="connsiteX8" fmla="*/ 37245 w 71221"/>
                <a:gd name="connsiteY8" fmla="*/ 35552 h 108477"/>
                <a:gd name="connsiteX9" fmla="*/ 37245 w 71221"/>
                <a:gd name="connsiteY9" fmla="*/ 35552 h 108477"/>
                <a:gd name="connsiteX10" fmla="*/ 71104 w 71221"/>
                <a:gd name="connsiteY10" fmla="*/ 74490 h 108477"/>
                <a:gd name="connsiteX11" fmla="*/ 37245 w 71221"/>
                <a:gd name="connsiteY11" fmla="*/ 96499 h 108477"/>
                <a:gd name="connsiteX12" fmla="*/ 60946 w 71221"/>
                <a:gd name="connsiteY12" fmla="*/ 72797 h 108477"/>
                <a:gd name="connsiteX13" fmla="*/ 35552 w 71221"/>
                <a:gd name="connsiteY13" fmla="*/ 45710 h 108477"/>
                <a:gd name="connsiteX14" fmla="*/ 33859 w 71221"/>
                <a:gd name="connsiteY14" fmla="*/ 45710 h 108477"/>
                <a:gd name="connsiteX15" fmla="*/ 10157 w 71221"/>
                <a:gd name="connsiteY15" fmla="*/ 71104 h 108477"/>
                <a:gd name="connsiteX16" fmla="*/ 35552 w 71221"/>
                <a:gd name="connsiteY16" fmla="*/ 96499 h 108477"/>
                <a:gd name="connsiteX17" fmla="*/ 37245 w 71221"/>
                <a:gd name="connsiteY17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8477">
                  <a:moveTo>
                    <a:pt x="71104" y="74490"/>
                  </a:moveTo>
                  <a:cubicBezTo>
                    <a:pt x="72797" y="94806"/>
                    <a:pt x="55867" y="110042"/>
                    <a:pt x="37245" y="108349"/>
                  </a:cubicBezTo>
                  <a:cubicBezTo>
                    <a:pt x="37245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6" y="50789"/>
                    <a:pt x="8465" y="44017"/>
                  </a:cubicBezTo>
                  <a:lnTo>
                    <a:pt x="45710" y="0"/>
                  </a:lnTo>
                  <a:lnTo>
                    <a:pt x="59254" y="1693"/>
                  </a:lnTo>
                  <a:lnTo>
                    <a:pt x="28780" y="35552"/>
                  </a:lnTo>
                  <a:cubicBezTo>
                    <a:pt x="30473" y="35552"/>
                    <a:pt x="33859" y="33859"/>
                    <a:pt x="37245" y="35552"/>
                  </a:cubicBezTo>
                  <a:cubicBezTo>
                    <a:pt x="37245" y="35552"/>
                    <a:pt x="37245" y="35552"/>
                    <a:pt x="37245" y="35552"/>
                  </a:cubicBezTo>
                  <a:cubicBezTo>
                    <a:pt x="52481" y="37245"/>
                    <a:pt x="71104" y="52482"/>
                    <a:pt x="71104" y="74490"/>
                  </a:cubicBezTo>
                  <a:close/>
                  <a:moveTo>
                    <a:pt x="37245" y="96499"/>
                  </a:moveTo>
                  <a:cubicBezTo>
                    <a:pt x="52481" y="96499"/>
                    <a:pt x="62640" y="86341"/>
                    <a:pt x="60946" y="72797"/>
                  </a:cubicBezTo>
                  <a:cubicBezTo>
                    <a:pt x="59254" y="57561"/>
                    <a:pt x="49095" y="47403"/>
                    <a:pt x="35552" y="45710"/>
                  </a:cubicBezTo>
                  <a:cubicBezTo>
                    <a:pt x="35552" y="45710"/>
                    <a:pt x="33859" y="45710"/>
                    <a:pt x="33859" y="45710"/>
                  </a:cubicBezTo>
                  <a:cubicBezTo>
                    <a:pt x="18622" y="45710"/>
                    <a:pt x="8465" y="55868"/>
                    <a:pt x="10157" y="71104"/>
                  </a:cubicBezTo>
                  <a:cubicBezTo>
                    <a:pt x="11851" y="84648"/>
                    <a:pt x="22008" y="96499"/>
                    <a:pt x="35552" y="96499"/>
                  </a:cubicBezTo>
                  <a:cubicBezTo>
                    <a:pt x="35552" y="96499"/>
                    <a:pt x="37245" y="96499"/>
                    <a:pt x="37245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150590" y="3314205"/>
              <a:ext cx="67718" cy="110386"/>
            </a:xfrm>
            <a:custGeom>
              <a:avLst/>
              <a:gdLst>
                <a:gd name="connsiteX0" fmla="*/ 49095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1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5 w 67718"/>
                <a:gd name="connsiteY8" fmla="*/ 50973 h 110386"/>
                <a:gd name="connsiteX9" fmla="*/ 33859 w 67718"/>
                <a:gd name="connsiteY9" fmla="*/ 100068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0 w 67718"/>
                <a:gd name="connsiteY12" fmla="*/ 74674 h 110386"/>
                <a:gd name="connsiteX13" fmla="*/ 33859 w 67718"/>
                <a:gd name="connsiteY13" fmla="*/ 100068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5" y="50973"/>
                  </a:moveTo>
                  <a:cubicBezTo>
                    <a:pt x="59254" y="57744"/>
                    <a:pt x="67718" y="67902"/>
                    <a:pt x="67718" y="81446"/>
                  </a:cubicBezTo>
                  <a:cubicBezTo>
                    <a:pt x="67718" y="100068"/>
                    <a:pt x="54174" y="111919"/>
                    <a:pt x="33859" y="110226"/>
                  </a:cubicBezTo>
                  <a:cubicBezTo>
                    <a:pt x="15236" y="108533"/>
                    <a:pt x="1693" y="93297"/>
                    <a:pt x="0" y="74674"/>
                  </a:cubicBezTo>
                  <a:cubicBezTo>
                    <a:pt x="0" y="61130"/>
                    <a:pt x="6771" y="52666"/>
                    <a:pt x="18622" y="47587"/>
                  </a:cubicBezTo>
                  <a:cubicBezTo>
                    <a:pt x="11850" y="42508"/>
                    <a:pt x="6771" y="34043"/>
                    <a:pt x="6771" y="23885"/>
                  </a:cubicBezTo>
                  <a:cubicBezTo>
                    <a:pt x="6771" y="8649"/>
                    <a:pt x="18622" y="-1509"/>
                    <a:pt x="33859" y="184"/>
                  </a:cubicBezTo>
                  <a:cubicBezTo>
                    <a:pt x="49095" y="1877"/>
                    <a:pt x="60946" y="13728"/>
                    <a:pt x="60946" y="28964"/>
                  </a:cubicBezTo>
                  <a:cubicBezTo>
                    <a:pt x="60946" y="40815"/>
                    <a:pt x="55867" y="47587"/>
                    <a:pt x="49095" y="50973"/>
                  </a:cubicBezTo>
                  <a:close/>
                  <a:moveTo>
                    <a:pt x="33859" y="100068"/>
                  </a:moveTo>
                  <a:cubicBezTo>
                    <a:pt x="45709" y="101761"/>
                    <a:pt x="55867" y="91604"/>
                    <a:pt x="55867" y="79753"/>
                  </a:cubicBezTo>
                  <a:cubicBezTo>
                    <a:pt x="55867" y="67902"/>
                    <a:pt x="45709" y="56051"/>
                    <a:pt x="33859" y="54359"/>
                  </a:cubicBezTo>
                  <a:cubicBezTo>
                    <a:pt x="22008" y="52666"/>
                    <a:pt x="11850" y="62823"/>
                    <a:pt x="11850" y="74674"/>
                  </a:cubicBezTo>
                  <a:cubicBezTo>
                    <a:pt x="11850" y="88218"/>
                    <a:pt x="22008" y="98375"/>
                    <a:pt x="33859" y="100068"/>
                  </a:cubicBezTo>
                  <a:moveTo>
                    <a:pt x="16930" y="27271"/>
                  </a:moveTo>
                  <a:cubicBezTo>
                    <a:pt x="16930" y="37429"/>
                    <a:pt x="23701" y="45894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499"/>
                    <a:pt x="44016" y="12035"/>
                    <a:pt x="33859" y="12035"/>
                  </a:cubicBezTo>
                  <a:cubicBezTo>
                    <a:pt x="23701" y="12035"/>
                    <a:pt x="16930" y="18806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7" name="图形 7"/>
          <p:cNvGrpSpPr/>
          <p:nvPr/>
        </p:nvGrpSpPr>
        <p:grpSpPr>
          <a:xfrm>
            <a:off x="9585931" y="3326172"/>
            <a:ext cx="157444" cy="115121"/>
            <a:chOff x="9039393" y="3630972"/>
            <a:chExt cx="157444" cy="115121"/>
          </a:xfrm>
          <a:solidFill>
            <a:srgbClr val="FFFFFF"/>
          </a:solidFill>
        </p:grpSpPr>
        <p:sp>
          <p:nvSpPr>
            <p:cNvPr id="478" name="任意多边形: 形状 477"/>
            <p:cNvSpPr/>
            <p:nvPr/>
          </p:nvSpPr>
          <p:spPr>
            <a:xfrm>
              <a:off x="9039393" y="3630972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37244 w 71220"/>
                <a:gd name="connsiteY9" fmla="*/ 35552 h 108477"/>
                <a:gd name="connsiteX10" fmla="*/ 71103 w 71220"/>
                <a:gd name="connsiteY10" fmla="*/ 74490 h 108477"/>
                <a:gd name="connsiteX11" fmla="*/ 35552 w 71220"/>
                <a:gd name="connsiteY11" fmla="*/ 98192 h 108477"/>
                <a:gd name="connsiteX12" fmla="*/ 59254 w 71220"/>
                <a:gd name="connsiteY12" fmla="*/ 74490 h 108477"/>
                <a:gd name="connsiteX13" fmla="*/ 33859 w 71220"/>
                <a:gd name="connsiteY13" fmla="*/ 47403 h 108477"/>
                <a:gd name="connsiteX14" fmla="*/ 32166 w 71220"/>
                <a:gd name="connsiteY14" fmla="*/ 47403 h 108477"/>
                <a:gd name="connsiteX15" fmla="*/ 8465 w 71220"/>
                <a:gd name="connsiteY15" fmla="*/ 72797 h 108477"/>
                <a:gd name="connsiteX16" fmla="*/ 33859 w 71220"/>
                <a:gd name="connsiteY16" fmla="*/ 98192 h 108477"/>
                <a:gd name="connsiteX17" fmla="*/ 35552 w 71220"/>
                <a:gd name="connsiteY17" fmla="*/ 98192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7" y="94806"/>
                    <a:pt x="55867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3" y="35552"/>
                    <a:pt x="33859" y="33859"/>
                    <a:pt x="37244" y="35552"/>
                  </a:cubicBezTo>
                  <a:cubicBezTo>
                    <a:pt x="37244" y="35552"/>
                    <a:pt x="37244" y="35552"/>
                    <a:pt x="37244" y="35552"/>
                  </a:cubicBezTo>
                  <a:cubicBezTo>
                    <a:pt x="50789" y="38938"/>
                    <a:pt x="69411" y="54175"/>
                    <a:pt x="71103" y="74490"/>
                  </a:cubicBezTo>
                  <a:close/>
                  <a:moveTo>
                    <a:pt x="35552" y="98192"/>
                  </a:moveTo>
                  <a:cubicBezTo>
                    <a:pt x="50789" y="98192"/>
                    <a:pt x="60946" y="88034"/>
                    <a:pt x="59254" y="74490"/>
                  </a:cubicBezTo>
                  <a:cubicBezTo>
                    <a:pt x="57560" y="59254"/>
                    <a:pt x="47403" y="49096"/>
                    <a:pt x="33859" y="47403"/>
                  </a:cubicBezTo>
                  <a:cubicBezTo>
                    <a:pt x="33859" y="47403"/>
                    <a:pt x="32166" y="47403"/>
                    <a:pt x="32166" y="47403"/>
                  </a:cubicBezTo>
                  <a:cubicBezTo>
                    <a:pt x="16930" y="47403"/>
                    <a:pt x="6771" y="57561"/>
                    <a:pt x="8465" y="72797"/>
                  </a:cubicBezTo>
                  <a:cubicBezTo>
                    <a:pt x="10157" y="86341"/>
                    <a:pt x="20315" y="98192"/>
                    <a:pt x="33859" y="98192"/>
                  </a:cubicBezTo>
                  <a:cubicBezTo>
                    <a:pt x="33859" y="98192"/>
                    <a:pt x="35552" y="98192"/>
                    <a:pt x="35552" y="98192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9127426" y="3637744"/>
              <a:ext cx="69411" cy="108349"/>
            </a:xfrm>
            <a:custGeom>
              <a:avLst/>
              <a:gdLst>
                <a:gd name="connsiteX0" fmla="*/ 69412 w 69411"/>
                <a:gd name="connsiteY0" fmla="*/ 6772 h 108349"/>
                <a:gd name="connsiteX1" fmla="*/ 69412 w 69411"/>
                <a:gd name="connsiteY1" fmla="*/ 15237 h 108349"/>
                <a:gd name="connsiteX2" fmla="*/ 15237 w 69411"/>
                <a:gd name="connsiteY2" fmla="*/ 108349 h 108349"/>
                <a:gd name="connsiteX3" fmla="*/ 1694 w 69411"/>
                <a:gd name="connsiteY3" fmla="*/ 106656 h 108349"/>
                <a:gd name="connsiteX4" fmla="*/ 54175 w 69411"/>
                <a:gd name="connsiteY4" fmla="*/ 16930 h 108349"/>
                <a:gd name="connsiteX5" fmla="*/ 0 w 69411"/>
                <a:gd name="connsiteY5" fmla="*/ 11851 h 108349"/>
                <a:gd name="connsiteX6" fmla="*/ 0 w 69411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1" h="108349">
                  <a:moveTo>
                    <a:pt x="69412" y="6772"/>
                  </a:moveTo>
                  <a:lnTo>
                    <a:pt x="69412" y="15237"/>
                  </a:lnTo>
                  <a:lnTo>
                    <a:pt x="15237" y="108349"/>
                  </a:lnTo>
                  <a:lnTo>
                    <a:pt x="1694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0" name="图形 7"/>
          <p:cNvGrpSpPr/>
          <p:nvPr/>
        </p:nvGrpSpPr>
        <p:grpSpPr>
          <a:xfrm>
            <a:off x="11456649" y="3004510"/>
            <a:ext cx="155751" cy="118507"/>
            <a:chOff x="10910111" y="3309310"/>
            <a:chExt cx="155751" cy="118507"/>
          </a:xfrm>
          <a:solidFill>
            <a:srgbClr val="FFFFFF"/>
          </a:solidFill>
        </p:grpSpPr>
        <p:sp>
          <p:nvSpPr>
            <p:cNvPr id="481" name="任意多边形: 形状 480"/>
            <p:cNvSpPr/>
            <p:nvPr/>
          </p:nvSpPr>
          <p:spPr>
            <a:xfrm>
              <a:off x="10910111" y="3309310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71103 w 71220"/>
                <a:gd name="connsiteY9" fmla="*/ 74490 h 108477"/>
                <a:gd name="connsiteX10" fmla="*/ 35552 w 71220"/>
                <a:gd name="connsiteY10" fmla="*/ 96499 h 108477"/>
                <a:gd name="connsiteX11" fmla="*/ 59254 w 71220"/>
                <a:gd name="connsiteY11" fmla="*/ 72797 h 108477"/>
                <a:gd name="connsiteX12" fmla="*/ 33859 w 71220"/>
                <a:gd name="connsiteY12" fmla="*/ 45710 h 108477"/>
                <a:gd name="connsiteX13" fmla="*/ 32167 w 71220"/>
                <a:gd name="connsiteY13" fmla="*/ 45710 h 108477"/>
                <a:gd name="connsiteX14" fmla="*/ 8465 w 71220"/>
                <a:gd name="connsiteY14" fmla="*/ 71104 h 108477"/>
                <a:gd name="connsiteX15" fmla="*/ 33859 w 71220"/>
                <a:gd name="connsiteY15" fmla="*/ 98192 h 108477"/>
                <a:gd name="connsiteX16" fmla="*/ 35552 w 71220"/>
                <a:gd name="connsiteY16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6" y="94806"/>
                    <a:pt x="55866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2" y="35552"/>
                    <a:pt x="33859" y="33859"/>
                    <a:pt x="37244" y="35552"/>
                  </a:cubicBezTo>
                  <a:cubicBezTo>
                    <a:pt x="50789" y="37245"/>
                    <a:pt x="69411" y="52482"/>
                    <a:pt x="71103" y="74490"/>
                  </a:cubicBezTo>
                  <a:close/>
                  <a:moveTo>
                    <a:pt x="35552" y="96499"/>
                  </a:moveTo>
                  <a:cubicBezTo>
                    <a:pt x="50789" y="96499"/>
                    <a:pt x="60946" y="86341"/>
                    <a:pt x="59254" y="72797"/>
                  </a:cubicBezTo>
                  <a:cubicBezTo>
                    <a:pt x="57561" y="57561"/>
                    <a:pt x="47402" y="47403"/>
                    <a:pt x="33859" y="45710"/>
                  </a:cubicBezTo>
                  <a:cubicBezTo>
                    <a:pt x="33859" y="45710"/>
                    <a:pt x="32167" y="45710"/>
                    <a:pt x="32167" y="45710"/>
                  </a:cubicBezTo>
                  <a:cubicBezTo>
                    <a:pt x="16930" y="45710"/>
                    <a:pt x="6772" y="55868"/>
                    <a:pt x="8465" y="71104"/>
                  </a:cubicBezTo>
                  <a:cubicBezTo>
                    <a:pt x="10157" y="84648"/>
                    <a:pt x="20315" y="96499"/>
                    <a:pt x="33859" y="98192"/>
                  </a:cubicBezTo>
                  <a:cubicBezTo>
                    <a:pt x="33859" y="96499"/>
                    <a:pt x="35552" y="96499"/>
                    <a:pt x="35552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10993067" y="3319468"/>
              <a:ext cx="72795" cy="108349"/>
            </a:xfrm>
            <a:custGeom>
              <a:avLst/>
              <a:gdLst>
                <a:gd name="connsiteX0" fmla="*/ 62639 w 72795"/>
                <a:gd name="connsiteY0" fmla="*/ 74490 h 108349"/>
                <a:gd name="connsiteX1" fmla="*/ 72796 w 72795"/>
                <a:gd name="connsiteY1" fmla="*/ 76183 h 108349"/>
                <a:gd name="connsiteX2" fmla="*/ 72796 w 72795"/>
                <a:gd name="connsiteY2" fmla="*/ 88034 h 108349"/>
                <a:gd name="connsiteX3" fmla="*/ 62639 w 72795"/>
                <a:gd name="connsiteY3" fmla="*/ 86341 h 108349"/>
                <a:gd name="connsiteX4" fmla="*/ 62639 w 72795"/>
                <a:gd name="connsiteY4" fmla="*/ 108349 h 108349"/>
                <a:gd name="connsiteX5" fmla="*/ 50789 w 72795"/>
                <a:gd name="connsiteY5" fmla="*/ 106656 h 108349"/>
                <a:gd name="connsiteX6" fmla="*/ 50789 w 72795"/>
                <a:gd name="connsiteY6" fmla="*/ 84648 h 108349"/>
                <a:gd name="connsiteX7" fmla="*/ 0 w 72795"/>
                <a:gd name="connsiteY7" fmla="*/ 79569 h 108349"/>
                <a:gd name="connsiteX8" fmla="*/ 47402 w 72795"/>
                <a:gd name="connsiteY8" fmla="*/ 0 h 108349"/>
                <a:gd name="connsiteX9" fmla="*/ 60946 w 72795"/>
                <a:gd name="connsiteY9" fmla="*/ 1693 h 108349"/>
                <a:gd name="connsiteX10" fmla="*/ 62639 w 72795"/>
                <a:gd name="connsiteY10" fmla="*/ 74490 h 108349"/>
                <a:gd name="connsiteX11" fmla="*/ 50789 w 72795"/>
                <a:gd name="connsiteY11" fmla="*/ 72797 h 108349"/>
                <a:gd name="connsiteX12" fmla="*/ 50789 w 72795"/>
                <a:gd name="connsiteY12" fmla="*/ 13544 h 108349"/>
                <a:gd name="connsiteX13" fmla="*/ 18622 w 72795"/>
                <a:gd name="connsiteY13" fmla="*/ 69411 h 108349"/>
                <a:gd name="connsiteX14" fmla="*/ 50789 w 72795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5" h="108349">
                  <a:moveTo>
                    <a:pt x="62639" y="74490"/>
                  </a:moveTo>
                  <a:lnTo>
                    <a:pt x="72796" y="76183"/>
                  </a:lnTo>
                  <a:lnTo>
                    <a:pt x="72796" y="88034"/>
                  </a:lnTo>
                  <a:lnTo>
                    <a:pt x="62639" y="86341"/>
                  </a:lnTo>
                  <a:lnTo>
                    <a:pt x="62639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2" y="0"/>
                  </a:lnTo>
                  <a:lnTo>
                    <a:pt x="60946" y="1693"/>
                  </a:lnTo>
                  <a:lnTo>
                    <a:pt x="62639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3" name="图形 7"/>
          <p:cNvGrpSpPr/>
          <p:nvPr/>
        </p:nvGrpSpPr>
        <p:grpSpPr>
          <a:xfrm>
            <a:off x="10947069" y="3426057"/>
            <a:ext cx="115119" cy="116814"/>
            <a:chOff x="10400531" y="3730857"/>
            <a:chExt cx="115119" cy="116814"/>
          </a:xfrm>
          <a:solidFill>
            <a:srgbClr val="FFFFFF"/>
          </a:solidFill>
        </p:grpSpPr>
        <p:sp>
          <p:nvSpPr>
            <p:cNvPr id="484" name="任意多边形: 形状 483"/>
            <p:cNvSpPr/>
            <p:nvPr/>
          </p:nvSpPr>
          <p:spPr>
            <a:xfrm>
              <a:off x="10400531" y="3730857"/>
              <a:ext cx="71220" cy="108477"/>
            </a:xfrm>
            <a:custGeom>
              <a:avLst/>
              <a:gdLst>
                <a:gd name="connsiteX0" fmla="*/ 71103 w 71220"/>
                <a:gd name="connsiteY0" fmla="*/ 74490 h 108477"/>
                <a:gd name="connsiteX1" fmla="*/ 37244 w 71220"/>
                <a:gd name="connsiteY1" fmla="*/ 108349 h 108477"/>
                <a:gd name="connsiteX2" fmla="*/ 35552 w 71220"/>
                <a:gd name="connsiteY2" fmla="*/ 108349 h 108477"/>
                <a:gd name="connsiteX3" fmla="*/ 0 w 71220"/>
                <a:gd name="connsiteY3" fmla="*/ 69411 h 108477"/>
                <a:gd name="connsiteX4" fmla="*/ 8465 w 71220"/>
                <a:gd name="connsiteY4" fmla="*/ 44017 h 108477"/>
                <a:gd name="connsiteX5" fmla="*/ 45709 w 71220"/>
                <a:gd name="connsiteY5" fmla="*/ 0 h 108477"/>
                <a:gd name="connsiteX6" fmla="*/ 59254 w 71220"/>
                <a:gd name="connsiteY6" fmla="*/ 1693 h 108477"/>
                <a:gd name="connsiteX7" fmla="*/ 28779 w 71220"/>
                <a:gd name="connsiteY7" fmla="*/ 35552 h 108477"/>
                <a:gd name="connsiteX8" fmla="*/ 37244 w 71220"/>
                <a:gd name="connsiteY8" fmla="*/ 35552 h 108477"/>
                <a:gd name="connsiteX9" fmla="*/ 37244 w 71220"/>
                <a:gd name="connsiteY9" fmla="*/ 35552 h 108477"/>
                <a:gd name="connsiteX10" fmla="*/ 71103 w 71220"/>
                <a:gd name="connsiteY10" fmla="*/ 74490 h 108477"/>
                <a:gd name="connsiteX11" fmla="*/ 35552 w 71220"/>
                <a:gd name="connsiteY11" fmla="*/ 98191 h 108477"/>
                <a:gd name="connsiteX12" fmla="*/ 59254 w 71220"/>
                <a:gd name="connsiteY12" fmla="*/ 74490 h 108477"/>
                <a:gd name="connsiteX13" fmla="*/ 33859 w 71220"/>
                <a:gd name="connsiteY13" fmla="*/ 47403 h 108477"/>
                <a:gd name="connsiteX14" fmla="*/ 32165 w 71220"/>
                <a:gd name="connsiteY14" fmla="*/ 47403 h 108477"/>
                <a:gd name="connsiteX15" fmla="*/ 8465 w 71220"/>
                <a:gd name="connsiteY15" fmla="*/ 72797 h 108477"/>
                <a:gd name="connsiteX16" fmla="*/ 33859 w 71220"/>
                <a:gd name="connsiteY16" fmla="*/ 99885 h 108477"/>
                <a:gd name="connsiteX17" fmla="*/ 35552 w 71220"/>
                <a:gd name="connsiteY17" fmla="*/ 98191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0" h="108477">
                  <a:moveTo>
                    <a:pt x="71103" y="74490"/>
                  </a:moveTo>
                  <a:cubicBezTo>
                    <a:pt x="72796" y="94806"/>
                    <a:pt x="55866" y="110042"/>
                    <a:pt x="37244" y="108349"/>
                  </a:cubicBezTo>
                  <a:cubicBezTo>
                    <a:pt x="37244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3"/>
                    <a:pt x="3385" y="50789"/>
                    <a:pt x="8465" y="44017"/>
                  </a:cubicBezTo>
                  <a:lnTo>
                    <a:pt x="45709" y="0"/>
                  </a:lnTo>
                  <a:lnTo>
                    <a:pt x="59254" y="1693"/>
                  </a:lnTo>
                  <a:lnTo>
                    <a:pt x="28779" y="35552"/>
                  </a:lnTo>
                  <a:cubicBezTo>
                    <a:pt x="30472" y="35552"/>
                    <a:pt x="33859" y="33859"/>
                    <a:pt x="37244" y="35552"/>
                  </a:cubicBezTo>
                  <a:cubicBezTo>
                    <a:pt x="37244" y="35552"/>
                    <a:pt x="37244" y="35552"/>
                    <a:pt x="37244" y="35552"/>
                  </a:cubicBezTo>
                  <a:cubicBezTo>
                    <a:pt x="52481" y="38938"/>
                    <a:pt x="69411" y="54175"/>
                    <a:pt x="71103" y="74490"/>
                  </a:cubicBezTo>
                  <a:close/>
                  <a:moveTo>
                    <a:pt x="35552" y="98191"/>
                  </a:moveTo>
                  <a:cubicBezTo>
                    <a:pt x="50789" y="98191"/>
                    <a:pt x="60946" y="88034"/>
                    <a:pt x="59254" y="74490"/>
                  </a:cubicBezTo>
                  <a:cubicBezTo>
                    <a:pt x="57559" y="59253"/>
                    <a:pt x="47402" y="49096"/>
                    <a:pt x="33859" y="47403"/>
                  </a:cubicBezTo>
                  <a:cubicBezTo>
                    <a:pt x="33859" y="47403"/>
                    <a:pt x="32165" y="47403"/>
                    <a:pt x="32165" y="47403"/>
                  </a:cubicBezTo>
                  <a:cubicBezTo>
                    <a:pt x="16930" y="47403"/>
                    <a:pt x="6770" y="57561"/>
                    <a:pt x="8465" y="72797"/>
                  </a:cubicBezTo>
                  <a:cubicBezTo>
                    <a:pt x="10157" y="86341"/>
                    <a:pt x="20315" y="98191"/>
                    <a:pt x="33859" y="99885"/>
                  </a:cubicBezTo>
                  <a:cubicBezTo>
                    <a:pt x="35552" y="98191"/>
                    <a:pt x="35552" y="98191"/>
                    <a:pt x="35552" y="9819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10486872" y="3737628"/>
              <a:ext cx="28779" cy="110042"/>
            </a:xfrm>
            <a:custGeom>
              <a:avLst/>
              <a:gdLst>
                <a:gd name="connsiteX0" fmla="*/ 28779 w 28779"/>
                <a:gd name="connsiteY0" fmla="*/ 3386 h 110042"/>
                <a:gd name="connsiteX1" fmla="*/ 28779 w 28779"/>
                <a:gd name="connsiteY1" fmla="*/ 110042 h 110042"/>
                <a:gd name="connsiteX2" fmla="*/ 18622 w 28779"/>
                <a:gd name="connsiteY2" fmla="*/ 108349 h 110042"/>
                <a:gd name="connsiteX3" fmla="*/ 18622 w 28779"/>
                <a:gd name="connsiteY3" fmla="*/ 13544 h 110042"/>
                <a:gd name="connsiteX4" fmla="*/ 0 w 28779"/>
                <a:gd name="connsiteY4" fmla="*/ 11851 h 110042"/>
                <a:gd name="connsiteX5" fmla="*/ 0 w 28779"/>
                <a:gd name="connsiteY5" fmla="*/ 0 h 1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9" h="110042">
                  <a:moveTo>
                    <a:pt x="28779" y="3386"/>
                  </a:moveTo>
                  <a:lnTo>
                    <a:pt x="28779" y="110042"/>
                  </a:lnTo>
                  <a:lnTo>
                    <a:pt x="18622" y="108349"/>
                  </a:lnTo>
                  <a:lnTo>
                    <a:pt x="18622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6" name="图形 7"/>
          <p:cNvGrpSpPr/>
          <p:nvPr/>
        </p:nvGrpSpPr>
        <p:grpSpPr>
          <a:xfrm>
            <a:off x="7264885" y="3380347"/>
            <a:ext cx="155752" cy="120200"/>
            <a:chOff x="6718347" y="3685147"/>
            <a:chExt cx="155752" cy="120200"/>
          </a:xfrm>
          <a:solidFill>
            <a:srgbClr val="FFFFFF"/>
          </a:solidFill>
        </p:grpSpPr>
        <p:sp>
          <p:nvSpPr>
            <p:cNvPr id="487" name="任意多边形: 形状 486"/>
            <p:cNvSpPr/>
            <p:nvPr/>
          </p:nvSpPr>
          <p:spPr>
            <a:xfrm>
              <a:off x="6718347" y="3685147"/>
              <a:ext cx="71104" cy="110184"/>
            </a:xfrm>
            <a:custGeom>
              <a:avLst/>
              <a:gdLst>
                <a:gd name="connsiteX0" fmla="*/ 64332 w 71104"/>
                <a:gd name="connsiteY0" fmla="*/ 6772 h 110184"/>
                <a:gd name="connsiteX1" fmla="*/ 64332 w 71104"/>
                <a:gd name="connsiteY1" fmla="*/ 18623 h 110184"/>
                <a:gd name="connsiteX2" fmla="*/ 20316 w 71104"/>
                <a:gd name="connsiteY2" fmla="*/ 13544 h 110184"/>
                <a:gd name="connsiteX3" fmla="*/ 16930 w 71104"/>
                <a:gd name="connsiteY3" fmla="*/ 44017 h 110184"/>
                <a:gd name="connsiteX4" fmla="*/ 37245 w 71104"/>
                <a:gd name="connsiteY4" fmla="*/ 38938 h 110184"/>
                <a:gd name="connsiteX5" fmla="*/ 71104 w 71104"/>
                <a:gd name="connsiteY5" fmla="*/ 77876 h 110184"/>
                <a:gd name="connsiteX6" fmla="*/ 33859 w 71104"/>
                <a:gd name="connsiteY6" fmla="*/ 110042 h 110184"/>
                <a:gd name="connsiteX7" fmla="*/ 0 w 71104"/>
                <a:gd name="connsiteY7" fmla="*/ 93113 h 110184"/>
                <a:gd name="connsiteX8" fmla="*/ 1694 w 71104"/>
                <a:gd name="connsiteY8" fmla="*/ 79569 h 110184"/>
                <a:gd name="connsiteX9" fmla="*/ 3386 w 71104"/>
                <a:gd name="connsiteY9" fmla="*/ 79569 h 110184"/>
                <a:gd name="connsiteX10" fmla="*/ 33859 w 71104"/>
                <a:gd name="connsiteY10" fmla="*/ 98192 h 110184"/>
                <a:gd name="connsiteX11" fmla="*/ 59254 w 71104"/>
                <a:gd name="connsiteY11" fmla="*/ 76183 h 110184"/>
                <a:gd name="connsiteX12" fmla="*/ 33859 w 71104"/>
                <a:gd name="connsiteY12" fmla="*/ 49096 h 110184"/>
                <a:gd name="connsiteX13" fmla="*/ 13543 w 71104"/>
                <a:gd name="connsiteY13" fmla="*/ 55868 h 110184"/>
                <a:gd name="connsiteX14" fmla="*/ 3386 w 71104"/>
                <a:gd name="connsiteY14" fmla="*/ 49096 h 110184"/>
                <a:gd name="connsiteX15" fmla="*/ 8465 w 71104"/>
                <a:gd name="connsiteY15" fmla="*/ 0 h 110184"/>
                <a:gd name="connsiteX16" fmla="*/ 64332 w 71104"/>
                <a:gd name="connsiteY16" fmla="*/ 6772 h 11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04" h="110184">
                  <a:moveTo>
                    <a:pt x="64332" y="6772"/>
                  </a:moveTo>
                  <a:lnTo>
                    <a:pt x="64332" y="18623"/>
                  </a:lnTo>
                  <a:lnTo>
                    <a:pt x="20316" y="13544"/>
                  </a:lnTo>
                  <a:lnTo>
                    <a:pt x="16930" y="44017"/>
                  </a:lnTo>
                  <a:cubicBezTo>
                    <a:pt x="22008" y="40631"/>
                    <a:pt x="28780" y="38938"/>
                    <a:pt x="37245" y="38938"/>
                  </a:cubicBezTo>
                  <a:cubicBezTo>
                    <a:pt x="55867" y="40631"/>
                    <a:pt x="71104" y="57561"/>
                    <a:pt x="71104" y="77876"/>
                  </a:cubicBezTo>
                  <a:cubicBezTo>
                    <a:pt x="71104" y="98192"/>
                    <a:pt x="57561" y="111735"/>
                    <a:pt x="33859" y="110042"/>
                  </a:cubicBezTo>
                  <a:cubicBezTo>
                    <a:pt x="20316" y="108349"/>
                    <a:pt x="8465" y="101577"/>
                    <a:pt x="0" y="93113"/>
                  </a:cubicBezTo>
                  <a:lnTo>
                    <a:pt x="1694" y="79569"/>
                  </a:lnTo>
                  <a:lnTo>
                    <a:pt x="3386" y="79569"/>
                  </a:lnTo>
                  <a:cubicBezTo>
                    <a:pt x="11851" y="93113"/>
                    <a:pt x="23702" y="98192"/>
                    <a:pt x="33859" y="98192"/>
                  </a:cubicBezTo>
                  <a:cubicBezTo>
                    <a:pt x="50789" y="99885"/>
                    <a:pt x="59254" y="89727"/>
                    <a:pt x="59254" y="76183"/>
                  </a:cubicBezTo>
                  <a:cubicBezTo>
                    <a:pt x="59254" y="60947"/>
                    <a:pt x="47403" y="50789"/>
                    <a:pt x="33859" y="49096"/>
                  </a:cubicBezTo>
                  <a:cubicBezTo>
                    <a:pt x="25394" y="49096"/>
                    <a:pt x="18623" y="50789"/>
                    <a:pt x="13543" y="55868"/>
                  </a:cubicBezTo>
                  <a:lnTo>
                    <a:pt x="3386" y="49096"/>
                  </a:lnTo>
                  <a:lnTo>
                    <a:pt x="8465" y="0"/>
                  </a:lnTo>
                  <a:lnTo>
                    <a:pt x="64332" y="6772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6801303" y="3696997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2481 w 72796"/>
                <a:gd name="connsiteY11" fmla="*/ 74490 h 108349"/>
                <a:gd name="connsiteX12" fmla="*/ 52481 w 72796"/>
                <a:gd name="connsiteY12" fmla="*/ 15237 h 108349"/>
                <a:gd name="connsiteX13" fmla="*/ 20316 w 72796"/>
                <a:gd name="connsiteY13" fmla="*/ 71104 h 108349"/>
                <a:gd name="connsiteX14" fmla="*/ 52481 w 72796"/>
                <a:gd name="connsiteY14" fmla="*/ 7449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2481" y="74490"/>
                  </a:moveTo>
                  <a:lnTo>
                    <a:pt x="52481" y="15237"/>
                  </a:lnTo>
                  <a:lnTo>
                    <a:pt x="20316" y="71104"/>
                  </a:lnTo>
                  <a:lnTo>
                    <a:pt x="52481" y="7449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9" name="图形 7"/>
          <p:cNvGrpSpPr/>
          <p:nvPr/>
        </p:nvGrpSpPr>
        <p:grpSpPr>
          <a:xfrm>
            <a:off x="11190854" y="3840831"/>
            <a:ext cx="157445" cy="121893"/>
            <a:chOff x="10644316" y="4145631"/>
            <a:chExt cx="157445" cy="121893"/>
          </a:xfrm>
          <a:solidFill>
            <a:srgbClr val="FFFFFF"/>
          </a:solidFill>
        </p:grpSpPr>
        <p:sp>
          <p:nvSpPr>
            <p:cNvPr id="490" name="任意多边形: 形状 489"/>
            <p:cNvSpPr/>
            <p:nvPr/>
          </p:nvSpPr>
          <p:spPr>
            <a:xfrm>
              <a:off x="10644316" y="4145631"/>
              <a:ext cx="71105" cy="110184"/>
            </a:xfrm>
            <a:custGeom>
              <a:avLst/>
              <a:gdLst>
                <a:gd name="connsiteX0" fmla="*/ 64333 w 71105"/>
                <a:gd name="connsiteY0" fmla="*/ 6772 h 110184"/>
                <a:gd name="connsiteX1" fmla="*/ 64333 w 71105"/>
                <a:gd name="connsiteY1" fmla="*/ 18623 h 110184"/>
                <a:gd name="connsiteX2" fmla="*/ 20317 w 71105"/>
                <a:gd name="connsiteY2" fmla="*/ 13544 h 110184"/>
                <a:gd name="connsiteX3" fmla="*/ 16930 w 71105"/>
                <a:gd name="connsiteY3" fmla="*/ 44017 h 110184"/>
                <a:gd name="connsiteX4" fmla="*/ 37246 w 71105"/>
                <a:gd name="connsiteY4" fmla="*/ 38938 h 110184"/>
                <a:gd name="connsiteX5" fmla="*/ 71105 w 71105"/>
                <a:gd name="connsiteY5" fmla="*/ 77876 h 110184"/>
                <a:gd name="connsiteX6" fmla="*/ 33859 w 71105"/>
                <a:gd name="connsiteY6" fmla="*/ 110042 h 110184"/>
                <a:gd name="connsiteX7" fmla="*/ 0 w 71105"/>
                <a:gd name="connsiteY7" fmla="*/ 93113 h 110184"/>
                <a:gd name="connsiteX8" fmla="*/ 1695 w 71105"/>
                <a:gd name="connsiteY8" fmla="*/ 79569 h 110184"/>
                <a:gd name="connsiteX9" fmla="*/ 3387 w 71105"/>
                <a:gd name="connsiteY9" fmla="*/ 79569 h 110184"/>
                <a:gd name="connsiteX10" fmla="*/ 33859 w 71105"/>
                <a:gd name="connsiteY10" fmla="*/ 98192 h 110184"/>
                <a:gd name="connsiteX11" fmla="*/ 59254 w 71105"/>
                <a:gd name="connsiteY11" fmla="*/ 76183 h 110184"/>
                <a:gd name="connsiteX12" fmla="*/ 33859 w 71105"/>
                <a:gd name="connsiteY12" fmla="*/ 49096 h 110184"/>
                <a:gd name="connsiteX13" fmla="*/ 13544 w 71105"/>
                <a:gd name="connsiteY13" fmla="*/ 55868 h 110184"/>
                <a:gd name="connsiteX14" fmla="*/ 3387 w 71105"/>
                <a:gd name="connsiteY14" fmla="*/ 49096 h 110184"/>
                <a:gd name="connsiteX15" fmla="*/ 8465 w 71105"/>
                <a:gd name="connsiteY15" fmla="*/ 0 h 110184"/>
                <a:gd name="connsiteX16" fmla="*/ 64333 w 71105"/>
                <a:gd name="connsiteY16" fmla="*/ 6772 h 11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05" h="110184">
                  <a:moveTo>
                    <a:pt x="64333" y="6772"/>
                  </a:moveTo>
                  <a:lnTo>
                    <a:pt x="64333" y="18623"/>
                  </a:lnTo>
                  <a:lnTo>
                    <a:pt x="20317" y="13544"/>
                  </a:lnTo>
                  <a:lnTo>
                    <a:pt x="16930" y="44017"/>
                  </a:lnTo>
                  <a:cubicBezTo>
                    <a:pt x="22009" y="40631"/>
                    <a:pt x="28782" y="38938"/>
                    <a:pt x="37246" y="38938"/>
                  </a:cubicBezTo>
                  <a:cubicBezTo>
                    <a:pt x="55868" y="40631"/>
                    <a:pt x="71105" y="57561"/>
                    <a:pt x="71105" y="77876"/>
                  </a:cubicBezTo>
                  <a:cubicBezTo>
                    <a:pt x="71105" y="98192"/>
                    <a:pt x="57561" y="111735"/>
                    <a:pt x="33859" y="110042"/>
                  </a:cubicBezTo>
                  <a:cubicBezTo>
                    <a:pt x="20317" y="108349"/>
                    <a:pt x="8465" y="101577"/>
                    <a:pt x="0" y="93113"/>
                  </a:cubicBezTo>
                  <a:lnTo>
                    <a:pt x="1695" y="79569"/>
                  </a:lnTo>
                  <a:lnTo>
                    <a:pt x="3387" y="79569"/>
                  </a:lnTo>
                  <a:cubicBezTo>
                    <a:pt x="11852" y="93113"/>
                    <a:pt x="23702" y="98192"/>
                    <a:pt x="33859" y="98192"/>
                  </a:cubicBezTo>
                  <a:cubicBezTo>
                    <a:pt x="50789" y="99885"/>
                    <a:pt x="59254" y="89727"/>
                    <a:pt x="59254" y="76183"/>
                  </a:cubicBezTo>
                  <a:cubicBezTo>
                    <a:pt x="59254" y="60947"/>
                    <a:pt x="47404" y="50789"/>
                    <a:pt x="33859" y="49096"/>
                  </a:cubicBezTo>
                  <a:cubicBezTo>
                    <a:pt x="25394" y="49096"/>
                    <a:pt x="18624" y="50789"/>
                    <a:pt x="13544" y="55868"/>
                  </a:cubicBezTo>
                  <a:lnTo>
                    <a:pt x="3387" y="49096"/>
                  </a:lnTo>
                  <a:lnTo>
                    <a:pt x="8465" y="0"/>
                  </a:lnTo>
                  <a:lnTo>
                    <a:pt x="64333" y="6772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10727271" y="4155628"/>
              <a:ext cx="74490" cy="111896"/>
            </a:xfrm>
            <a:custGeom>
              <a:avLst/>
              <a:gdLst>
                <a:gd name="connsiteX0" fmla="*/ 40631 w 74490"/>
                <a:gd name="connsiteY0" fmla="*/ 161 h 111896"/>
                <a:gd name="connsiteX1" fmla="*/ 40631 w 74490"/>
                <a:gd name="connsiteY1" fmla="*/ 161 h 111896"/>
                <a:gd name="connsiteX2" fmla="*/ 71105 w 74490"/>
                <a:gd name="connsiteY2" fmla="*/ 32327 h 111896"/>
                <a:gd name="connsiteX3" fmla="*/ 50789 w 74490"/>
                <a:gd name="connsiteY3" fmla="*/ 67879 h 111896"/>
                <a:gd name="connsiteX4" fmla="*/ 25394 w 74490"/>
                <a:gd name="connsiteY4" fmla="*/ 94967 h 111896"/>
                <a:gd name="connsiteX5" fmla="*/ 74491 w 74490"/>
                <a:gd name="connsiteY5" fmla="*/ 100045 h 111896"/>
                <a:gd name="connsiteX6" fmla="*/ 74491 w 74490"/>
                <a:gd name="connsiteY6" fmla="*/ 111896 h 111896"/>
                <a:gd name="connsiteX7" fmla="*/ 0 w 74490"/>
                <a:gd name="connsiteY7" fmla="*/ 103431 h 111896"/>
                <a:gd name="connsiteX8" fmla="*/ 42324 w 74490"/>
                <a:gd name="connsiteY8" fmla="*/ 59414 h 111896"/>
                <a:gd name="connsiteX9" fmla="*/ 57561 w 74490"/>
                <a:gd name="connsiteY9" fmla="*/ 32327 h 111896"/>
                <a:gd name="connsiteX10" fmla="*/ 38939 w 74490"/>
                <a:gd name="connsiteY10" fmla="*/ 10319 h 111896"/>
                <a:gd name="connsiteX11" fmla="*/ 38939 w 74490"/>
                <a:gd name="connsiteY11" fmla="*/ 10319 h 111896"/>
                <a:gd name="connsiteX12" fmla="*/ 20317 w 74490"/>
                <a:gd name="connsiteY12" fmla="*/ 28941 h 111896"/>
                <a:gd name="connsiteX13" fmla="*/ 8465 w 74490"/>
                <a:gd name="connsiteY13" fmla="*/ 27248 h 111896"/>
                <a:gd name="connsiteX14" fmla="*/ 40631 w 74490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90" h="111896">
                  <a:moveTo>
                    <a:pt x="40631" y="161"/>
                  </a:moveTo>
                  <a:cubicBezTo>
                    <a:pt x="40631" y="161"/>
                    <a:pt x="40631" y="161"/>
                    <a:pt x="40631" y="161"/>
                  </a:cubicBezTo>
                  <a:cubicBezTo>
                    <a:pt x="57561" y="1854"/>
                    <a:pt x="71105" y="15397"/>
                    <a:pt x="71105" y="32327"/>
                  </a:cubicBezTo>
                  <a:cubicBezTo>
                    <a:pt x="71105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1" y="100045"/>
                  </a:lnTo>
                  <a:lnTo>
                    <a:pt x="74491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8" y="45871"/>
                    <a:pt x="57561" y="40792"/>
                    <a:pt x="57561" y="32327"/>
                  </a:cubicBezTo>
                  <a:cubicBezTo>
                    <a:pt x="57561" y="18784"/>
                    <a:pt x="49096" y="12012"/>
                    <a:pt x="38939" y="10319"/>
                  </a:cubicBezTo>
                  <a:cubicBezTo>
                    <a:pt x="38939" y="10319"/>
                    <a:pt x="38939" y="10319"/>
                    <a:pt x="38939" y="10319"/>
                  </a:cubicBezTo>
                  <a:cubicBezTo>
                    <a:pt x="28782" y="8626"/>
                    <a:pt x="20317" y="15397"/>
                    <a:pt x="20317" y="28941"/>
                  </a:cubicBezTo>
                  <a:lnTo>
                    <a:pt x="8465" y="27248"/>
                  </a:lnTo>
                  <a:cubicBezTo>
                    <a:pt x="8465" y="10319"/>
                    <a:pt x="22009" y="-1532"/>
                    <a:pt x="40631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2" name="图形 7"/>
          <p:cNvGrpSpPr/>
          <p:nvPr/>
        </p:nvGrpSpPr>
        <p:grpSpPr>
          <a:xfrm>
            <a:off x="7974235" y="3845910"/>
            <a:ext cx="157444" cy="111735"/>
            <a:chOff x="7427697" y="4150710"/>
            <a:chExt cx="157444" cy="111735"/>
          </a:xfrm>
          <a:solidFill>
            <a:srgbClr val="FFFFFF"/>
          </a:solidFill>
        </p:grpSpPr>
        <p:sp>
          <p:nvSpPr>
            <p:cNvPr id="493" name="任意多边形: 形状 492"/>
            <p:cNvSpPr/>
            <p:nvPr/>
          </p:nvSpPr>
          <p:spPr>
            <a:xfrm>
              <a:off x="7427697" y="4150710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0789 w 72796"/>
                <a:gd name="connsiteY11" fmla="*/ 72797 h 108349"/>
                <a:gd name="connsiteX12" fmla="*/ 50789 w 72796"/>
                <a:gd name="connsiteY12" fmla="*/ 13544 h 108349"/>
                <a:gd name="connsiteX13" fmla="*/ 18622 w 72796"/>
                <a:gd name="connsiteY13" fmla="*/ 69411 h 108349"/>
                <a:gd name="connsiteX14" fmla="*/ 50789 w 72796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7517424" y="4155789"/>
              <a:ext cx="67718" cy="106656"/>
            </a:xfrm>
            <a:custGeom>
              <a:avLst/>
              <a:gdLst>
                <a:gd name="connsiteX0" fmla="*/ 67718 w 67718"/>
                <a:gd name="connsiteY0" fmla="*/ 6772 h 106656"/>
                <a:gd name="connsiteX1" fmla="*/ 67718 w 67718"/>
                <a:gd name="connsiteY1" fmla="*/ 13544 h 106656"/>
                <a:gd name="connsiteX2" fmla="*/ 15237 w 67718"/>
                <a:gd name="connsiteY2" fmla="*/ 106656 h 106656"/>
                <a:gd name="connsiteX3" fmla="*/ 1693 w 67718"/>
                <a:gd name="connsiteY3" fmla="*/ 106656 h 106656"/>
                <a:gd name="connsiteX4" fmla="*/ 54175 w 67718"/>
                <a:gd name="connsiteY4" fmla="*/ 16930 h 106656"/>
                <a:gd name="connsiteX5" fmla="*/ 0 w 67718"/>
                <a:gd name="connsiteY5" fmla="*/ 10158 h 106656"/>
                <a:gd name="connsiteX6" fmla="*/ 0 w 67718"/>
                <a:gd name="connsiteY6" fmla="*/ 0 h 10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18" h="106656">
                  <a:moveTo>
                    <a:pt x="67718" y="6772"/>
                  </a:moveTo>
                  <a:lnTo>
                    <a:pt x="67718" y="13544"/>
                  </a:lnTo>
                  <a:lnTo>
                    <a:pt x="15237" y="106656"/>
                  </a:lnTo>
                  <a:lnTo>
                    <a:pt x="1693" y="106656"/>
                  </a:lnTo>
                  <a:lnTo>
                    <a:pt x="54175" y="16930"/>
                  </a:lnTo>
                  <a:lnTo>
                    <a:pt x="0" y="1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5" name="图形 7"/>
          <p:cNvGrpSpPr/>
          <p:nvPr/>
        </p:nvGrpSpPr>
        <p:grpSpPr>
          <a:xfrm>
            <a:off x="8734372" y="3861147"/>
            <a:ext cx="157445" cy="115281"/>
            <a:chOff x="8187834" y="4165947"/>
            <a:chExt cx="157445" cy="115281"/>
          </a:xfrm>
          <a:solidFill>
            <a:srgbClr val="FFFFFF"/>
          </a:solidFill>
        </p:grpSpPr>
        <p:sp>
          <p:nvSpPr>
            <p:cNvPr id="496" name="任意多边形: 形状 495"/>
            <p:cNvSpPr/>
            <p:nvPr/>
          </p:nvSpPr>
          <p:spPr>
            <a:xfrm>
              <a:off x="8187834" y="4165947"/>
              <a:ext cx="72798" cy="108349"/>
            </a:xfrm>
            <a:custGeom>
              <a:avLst/>
              <a:gdLst>
                <a:gd name="connsiteX0" fmla="*/ 62640 w 72798"/>
                <a:gd name="connsiteY0" fmla="*/ 74490 h 108349"/>
                <a:gd name="connsiteX1" fmla="*/ 72798 w 72798"/>
                <a:gd name="connsiteY1" fmla="*/ 76183 h 108349"/>
                <a:gd name="connsiteX2" fmla="*/ 72798 w 72798"/>
                <a:gd name="connsiteY2" fmla="*/ 88034 h 108349"/>
                <a:gd name="connsiteX3" fmla="*/ 62640 w 72798"/>
                <a:gd name="connsiteY3" fmla="*/ 86341 h 108349"/>
                <a:gd name="connsiteX4" fmla="*/ 62640 w 72798"/>
                <a:gd name="connsiteY4" fmla="*/ 108349 h 108349"/>
                <a:gd name="connsiteX5" fmla="*/ 50789 w 72798"/>
                <a:gd name="connsiteY5" fmla="*/ 106656 h 108349"/>
                <a:gd name="connsiteX6" fmla="*/ 50789 w 72798"/>
                <a:gd name="connsiteY6" fmla="*/ 84648 h 108349"/>
                <a:gd name="connsiteX7" fmla="*/ 0 w 72798"/>
                <a:gd name="connsiteY7" fmla="*/ 79569 h 108349"/>
                <a:gd name="connsiteX8" fmla="*/ 47404 w 72798"/>
                <a:gd name="connsiteY8" fmla="*/ 0 h 108349"/>
                <a:gd name="connsiteX9" fmla="*/ 60947 w 72798"/>
                <a:gd name="connsiteY9" fmla="*/ 1693 h 108349"/>
                <a:gd name="connsiteX10" fmla="*/ 62640 w 72798"/>
                <a:gd name="connsiteY10" fmla="*/ 74490 h 108349"/>
                <a:gd name="connsiteX11" fmla="*/ 52482 w 72798"/>
                <a:gd name="connsiteY11" fmla="*/ 72797 h 108349"/>
                <a:gd name="connsiteX12" fmla="*/ 52482 w 72798"/>
                <a:gd name="connsiteY12" fmla="*/ 13543 h 108349"/>
                <a:gd name="connsiteX13" fmla="*/ 20316 w 72798"/>
                <a:gd name="connsiteY13" fmla="*/ 69411 h 108349"/>
                <a:gd name="connsiteX14" fmla="*/ 52482 w 72798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8" h="108349">
                  <a:moveTo>
                    <a:pt x="62640" y="74490"/>
                  </a:moveTo>
                  <a:lnTo>
                    <a:pt x="72798" y="76183"/>
                  </a:lnTo>
                  <a:lnTo>
                    <a:pt x="72798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4" y="0"/>
                  </a:lnTo>
                  <a:lnTo>
                    <a:pt x="60947" y="1693"/>
                  </a:lnTo>
                  <a:lnTo>
                    <a:pt x="62640" y="74490"/>
                  </a:lnTo>
                  <a:close/>
                  <a:moveTo>
                    <a:pt x="52482" y="72797"/>
                  </a:moveTo>
                  <a:lnTo>
                    <a:pt x="52482" y="13543"/>
                  </a:lnTo>
                  <a:lnTo>
                    <a:pt x="20316" y="69411"/>
                  </a:lnTo>
                  <a:lnTo>
                    <a:pt x="52482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8277562" y="4170842"/>
              <a:ext cx="67718" cy="110386"/>
            </a:xfrm>
            <a:custGeom>
              <a:avLst/>
              <a:gdLst>
                <a:gd name="connsiteX0" fmla="*/ 49095 w 67718"/>
                <a:gd name="connsiteY0" fmla="*/ 50973 h 110386"/>
                <a:gd name="connsiteX1" fmla="*/ 67718 w 67718"/>
                <a:gd name="connsiteY1" fmla="*/ 81446 h 110386"/>
                <a:gd name="connsiteX2" fmla="*/ 33859 w 67718"/>
                <a:gd name="connsiteY2" fmla="*/ 110226 h 110386"/>
                <a:gd name="connsiteX3" fmla="*/ 0 w 67718"/>
                <a:gd name="connsiteY3" fmla="*/ 74674 h 110386"/>
                <a:gd name="connsiteX4" fmla="*/ 18622 w 67718"/>
                <a:gd name="connsiteY4" fmla="*/ 47587 h 110386"/>
                <a:gd name="connsiteX5" fmla="*/ 6771 w 67718"/>
                <a:gd name="connsiteY5" fmla="*/ 23885 h 110386"/>
                <a:gd name="connsiteX6" fmla="*/ 33859 w 67718"/>
                <a:gd name="connsiteY6" fmla="*/ 184 h 110386"/>
                <a:gd name="connsiteX7" fmla="*/ 60946 w 67718"/>
                <a:gd name="connsiteY7" fmla="*/ 28964 h 110386"/>
                <a:gd name="connsiteX8" fmla="*/ 49095 w 67718"/>
                <a:gd name="connsiteY8" fmla="*/ 50973 h 110386"/>
                <a:gd name="connsiteX9" fmla="*/ 33859 w 67718"/>
                <a:gd name="connsiteY9" fmla="*/ 100069 h 110386"/>
                <a:gd name="connsiteX10" fmla="*/ 55867 w 67718"/>
                <a:gd name="connsiteY10" fmla="*/ 79753 h 110386"/>
                <a:gd name="connsiteX11" fmla="*/ 33859 w 67718"/>
                <a:gd name="connsiteY11" fmla="*/ 54359 h 110386"/>
                <a:gd name="connsiteX12" fmla="*/ 11850 w 67718"/>
                <a:gd name="connsiteY12" fmla="*/ 74674 h 110386"/>
                <a:gd name="connsiteX13" fmla="*/ 33859 w 67718"/>
                <a:gd name="connsiteY13" fmla="*/ 100069 h 110386"/>
                <a:gd name="connsiteX14" fmla="*/ 16930 w 67718"/>
                <a:gd name="connsiteY14" fmla="*/ 27271 h 110386"/>
                <a:gd name="connsiteX15" fmla="*/ 33859 w 67718"/>
                <a:gd name="connsiteY15" fmla="*/ 45894 h 110386"/>
                <a:gd name="connsiteX16" fmla="*/ 50789 w 67718"/>
                <a:gd name="connsiteY16" fmla="*/ 30657 h 110386"/>
                <a:gd name="connsiteX17" fmla="*/ 33859 w 67718"/>
                <a:gd name="connsiteY17" fmla="*/ 12035 h 110386"/>
                <a:gd name="connsiteX18" fmla="*/ 16930 w 67718"/>
                <a:gd name="connsiteY18" fmla="*/ 27271 h 1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18" h="110386">
                  <a:moveTo>
                    <a:pt x="49095" y="50973"/>
                  </a:moveTo>
                  <a:cubicBezTo>
                    <a:pt x="59254" y="57745"/>
                    <a:pt x="67718" y="67902"/>
                    <a:pt x="67718" y="81446"/>
                  </a:cubicBezTo>
                  <a:cubicBezTo>
                    <a:pt x="67718" y="100069"/>
                    <a:pt x="54174" y="111919"/>
                    <a:pt x="33859" y="110226"/>
                  </a:cubicBezTo>
                  <a:cubicBezTo>
                    <a:pt x="15236" y="108533"/>
                    <a:pt x="1693" y="93297"/>
                    <a:pt x="0" y="74674"/>
                  </a:cubicBezTo>
                  <a:cubicBezTo>
                    <a:pt x="0" y="61130"/>
                    <a:pt x="6771" y="52666"/>
                    <a:pt x="18622" y="47587"/>
                  </a:cubicBezTo>
                  <a:cubicBezTo>
                    <a:pt x="11850" y="42508"/>
                    <a:pt x="6771" y="34043"/>
                    <a:pt x="6771" y="23885"/>
                  </a:cubicBezTo>
                  <a:cubicBezTo>
                    <a:pt x="6771" y="8649"/>
                    <a:pt x="18622" y="-1509"/>
                    <a:pt x="33859" y="184"/>
                  </a:cubicBezTo>
                  <a:cubicBezTo>
                    <a:pt x="49095" y="1877"/>
                    <a:pt x="60946" y="13728"/>
                    <a:pt x="60946" y="28964"/>
                  </a:cubicBezTo>
                  <a:cubicBezTo>
                    <a:pt x="60946" y="40815"/>
                    <a:pt x="57560" y="47587"/>
                    <a:pt x="49095" y="50973"/>
                  </a:cubicBezTo>
                  <a:close/>
                  <a:moveTo>
                    <a:pt x="33859" y="100069"/>
                  </a:moveTo>
                  <a:cubicBezTo>
                    <a:pt x="45709" y="101761"/>
                    <a:pt x="55867" y="91604"/>
                    <a:pt x="55867" y="79753"/>
                  </a:cubicBezTo>
                  <a:cubicBezTo>
                    <a:pt x="55867" y="67902"/>
                    <a:pt x="45709" y="56052"/>
                    <a:pt x="33859" y="54359"/>
                  </a:cubicBezTo>
                  <a:cubicBezTo>
                    <a:pt x="22008" y="52666"/>
                    <a:pt x="11850" y="62824"/>
                    <a:pt x="11850" y="74674"/>
                  </a:cubicBezTo>
                  <a:cubicBezTo>
                    <a:pt x="13543" y="88218"/>
                    <a:pt x="22008" y="98376"/>
                    <a:pt x="33859" y="100069"/>
                  </a:cubicBezTo>
                  <a:moveTo>
                    <a:pt x="16930" y="27271"/>
                  </a:moveTo>
                  <a:cubicBezTo>
                    <a:pt x="16930" y="37429"/>
                    <a:pt x="23701" y="45894"/>
                    <a:pt x="33859" y="45894"/>
                  </a:cubicBezTo>
                  <a:cubicBezTo>
                    <a:pt x="44016" y="47587"/>
                    <a:pt x="50789" y="40815"/>
                    <a:pt x="50789" y="30657"/>
                  </a:cubicBezTo>
                  <a:cubicBezTo>
                    <a:pt x="50789" y="20500"/>
                    <a:pt x="44016" y="12035"/>
                    <a:pt x="33859" y="12035"/>
                  </a:cubicBezTo>
                  <a:cubicBezTo>
                    <a:pt x="25394" y="12035"/>
                    <a:pt x="16930" y="18807"/>
                    <a:pt x="16930" y="2727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8" name="图形 7"/>
          <p:cNvGrpSpPr/>
          <p:nvPr/>
        </p:nvGrpSpPr>
        <p:grpSpPr>
          <a:xfrm>
            <a:off x="7393551" y="3874690"/>
            <a:ext cx="159137" cy="118507"/>
            <a:chOff x="6847013" y="4179490"/>
            <a:chExt cx="159137" cy="118507"/>
          </a:xfrm>
          <a:solidFill>
            <a:srgbClr val="FFFFFF"/>
          </a:solidFill>
        </p:grpSpPr>
        <p:sp>
          <p:nvSpPr>
            <p:cNvPr id="499" name="任意多边形: 形状 498"/>
            <p:cNvSpPr/>
            <p:nvPr/>
          </p:nvSpPr>
          <p:spPr>
            <a:xfrm>
              <a:off x="6847013" y="4179490"/>
              <a:ext cx="72796" cy="108349"/>
            </a:xfrm>
            <a:custGeom>
              <a:avLst/>
              <a:gdLst>
                <a:gd name="connsiteX0" fmla="*/ 62639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39 w 72796"/>
                <a:gd name="connsiteY3" fmla="*/ 86341 h 108349"/>
                <a:gd name="connsiteX4" fmla="*/ 62639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39 w 72796"/>
                <a:gd name="connsiteY10" fmla="*/ 74490 h 108349"/>
                <a:gd name="connsiteX11" fmla="*/ 50789 w 72796"/>
                <a:gd name="connsiteY11" fmla="*/ 74490 h 108349"/>
                <a:gd name="connsiteX12" fmla="*/ 50789 w 72796"/>
                <a:gd name="connsiteY12" fmla="*/ 15237 h 108349"/>
                <a:gd name="connsiteX13" fmla="*/ 18622 w 72796"/>
                <a:gd name="connsiteY13" fmla="*/ 71104 h 108349"/>
                <a:gd name="connsiteX14" fmla="*/ 50789 w 72796"/>
                <a:gd name="connsiteY14" fmla="*/ 7449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39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39" y="86341"/>
                  </a:lnTo>
                  <a:lnTo>
                    <a:pt x="62639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39" y="74490"/>
                  </a:lnTo>
                  <a:close/>
                  <a:moveTo>
                    <a:pt x="50789" y="74490"/>
                  </a:moveTo>
                  <a:lnTo>
                    <a:pt x="50789" y="15237"/>
                  </a:lnTo>
                  <a:lnTo>
                    <a:pt x="18622" y="71104"/>
                  </a:lnTo>
                  <a:lnTo>
                    <a:pt x="50789" y="7449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6933353" y="4189648"/>
              <a:ext cx="72796" cy="108349"/>
            </a:xfrm>
            <a:custGeom>
              <a:avLst/>
              <a:gdLst>
                <a:gd name="connsiteX0" fmla="*/ 62640 w 72796"/>
                <a:gd name="connsiteY0" fmla="*/ 74490 h 108349"/>
                <a:gd name="connsiteX1" fmla="*/ 72797 w 72796"/>
                <a:gd name="connsiteY1" fmla="*/ 76183 h 108349"/>
                <a:gd name="connsiteX2" fmla="*/ 72797 w 72796"/>
                <a:gd name="connsiteY2" fmla="*/ 88034 h 108349"/>
                <a:gd name="connsiteX3" fmla="*/ 62640 w 72796"/>
                <a:gd name="connsiteY3" fmla="*/ 86341 h 108349"/>
                <a:gd name="connsiteX4" fmla="*/ 62640 w 72796"/>
                <a:gd name="connsiteY4" fmla="*/ 108349 h 108349"/>
                <a:gd name="connsiteX5" fmla="*/ 50789 w 72796"/>
                <a:gd name="connsiteY5" fmla="*/ 106656 h 108349"/>
                <a:gd name="connsiteX6" fmla="*/ 50789 w 72796"/>
                <a:gd name="connsiteY6" fmla="*/ 84648 h 108349"/>
                <a:gd name="connsiteX7" fmla="*/ 0 w 72796"/>
                <a:gd name="connsiteY7" fmla="*/ 79569 h 108349"/>
                <a:gd name="connsiteX8" fmla="*/ 47403 w 72796"/>
                <a:gd name="connsiteY8" fmla="*/ 0 h 108349"/>
                <a:gd name="connsiteX9" fmla="*/ 60946 w 72796"/>
                <a:gd name="connsiteY9" fmla="*/ 1693 h 108349"/>
                <a:gd name="connsiteX10" fmla="*/ 62640 w 72796"/>
                <a:gd name="connsiteY10" fmla="*/ 74490 h 108349"/>
                <a:gd name="connsiteX11" fmla="*/ 50789 w 72796"/>
                <a:gd name="connsiteY11" fmla="*/ 72797 h 108349"/>
                <a:gd name="connsiteX12" fmla="*/ 50789 w 72796"/>
                <a:gd name="connsiteY12" fmla="*/ 13544 h 108349"/>
                <a:gd name="connsiteX13" fmla="*/ 18622 w 72796"/>
                <a:gd name="connsiteY13" fmla="*/ 69411 h 108349"/>
                <a:gd name="connsiteX14" fmla="*/ 50789 w 72796"/>
                <a:gd name="connsiteY14" fmla="*/ 72797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796" h="108349">
                  <a:moveTo>
                    <a:pt x="62640" y="74490"/>
                  </a:moveTo>
                  <a:lnTo>
                    <a:pt x="72797" y="76183"/>
                  </a:lnTo>
                  <a:lnTo>
                    <a:pt x="72797" y="88034"/>
                  </a:lnTo>
                  <a:lnTo>
                    <a:pt x="62640" y="86341"/>
                  </a:lnTo>
                  <a:lnTo>
                    <a:pt x="62640" y="108349"/>
                  </a:lnTo>
                  <a:lnTo>
                    <a:pt x="50789" y="106656"/>
                  </a:lnTo>
                  <a:lnTo>
                    <a:pt x="50789" y="84648"/>
                  </a:lnTo>
                  <a:lnTo>
                    <a:pt x="0" y="79569"/>
                  </a:lnTo>
                  <a:lnTo>
                    <a:pt x="47403" y="0"/>
                  </a:lnTo>
                  <a:lnTo>
                    <a:pt x="60946" y="1693"/>
                  </a:lnTo>
                  <a:lnTo>
                    <a:pt x="62640" y="74490"/>
                  </a:lnTo>
                  <a:close/>
                  <a:moveTo>
                    <a:pt x="50789" y="72797"/>
                  </a:moveTo>
                  <a:lnTo>
                    <a:pt x="50789" y="13544"/>
                  </a:lnTo>
                  <a:lnTo>
                    <a:pt x="18622" y="69411"/>
                  </a:lnTo>
                  <a:lnTo>
                    <a:pt x="50789" y="72797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1" name="图形 7"/>
          <p:cNvGrpSpPr/>
          <p:nvPr/>
        </p:nvGrpSpPr>
        <p:grpSpPr>
          <a:xfrm>
            <a:off x="9298128" y="4440138"/>
            <a:ext cx="157444" cy="121892"/>
            <a:chOff x="8751590" y="4744938"/>
            <a:chExt cx="157444" cy="121892"/>
          </a:xfrm>
          <a:solidFill>
            <a:srgbClr val="FFFFFF"/>
          </a:solidFill>
        </p:grpSpPr>
        <p:sp>
          <p:nvSpPr>
            <p:cNvPr id="502" name="任意多边形: 形状 501"/>
            <p:cNvSpPr/>
            <p:nvPr/>
          </p:nvSpPr>
          <p:spPr>
            <a:xfrm>
              <a:off x="8751590" y="4744938"/>
              <a:ext cx="66024" cy="113588"/>
            </a:xfrm>
            <a:custGeom>
              <a:avLst/>
              <a:gdLst>
                <a:gd name="connsiteX0" fmla="*/ 60946 w 66024"/>
                <a:gd name="connsiteY0" fmla="*/ 8465 h 113588"/>
                <a:gd name="connsiteX1" fmla="*/ 28779 w 66024"/>
                <a:gd name="connsiteY1" fmla="*/ 49096 h 113588"/>
                <a:gd name="connsiteX2" fmla="*/ 32166 w 66024"/>
                <a:gd name="connsiteY2" fmla="*/ 49096 h 113588"/>
                <a:gd name="connsiteX3" fmla="*/ 66025 w 66024"/>
                <a:gd name="connsiteY3" fmla="*/ 84648 h 113588"/>
                <a:gd name="connsiteX4" fmla="*/ 33859 w 66024"/>
                <a:gd name="connsiteY4" fmla="*/ 113428 h 113588"/>
                <a:gd name="connsiteX5" fmla="*/ 1693 w 66024"/>
                <a:gd name="connsiteY5" fmla="*/ 79569 h 113588"/>
                <a:gd name="connsiteX6" fmla="*/ 13543 w 66024"/>
                <a:gd name="connsiteY6" fmla="*/ 81262 h 113588"/>
                <a:gd name="connsiteX7" fmla="*/ 33859 w 66024"/>
                <a:gd name="connsiteY7" fmla="*/ 103270 h 113588"/>
                <a:gd name="connsiteX8" fmla="*/ 54174 w 66024"/>
                <a:gd name="connsiteY8" fmla="*/ 82955 h 113588"/>
                <a:gd name="connsiteX9" fmla="*/ 33859 w 66024"/>
                <a:gd name="connsiteY9" fmla="*/ 60946 h 113588"/>
                <a:gd name="connsiteX10" fmla="*/ 8465 w 66024"/>
                <a:gd name="connsiteY10" fmla="*/ 57560 h 113588"/>
                <a:gd name="connsiteX11" fmla="*/ 40630 w 66024"/>
                <a:gd name="connsiteY11" fmla="*/ 16930 h 113588"/>
                <a:gd name="connsiteX12" fmla="*/ 0 w 66024"/>
                <a:gd name="connsiteY12" fmla="*/ 11851 h 113588"/>
                <a:gd name="connsiteX13" fmla="*/ 0 w 66024"/>
                <a:gd name="connsiteY13" fmla="*/ 0 h 113588"/>
                <a:gd name="connsiteX14" fmla="*/ 60946 w 66024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4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6" y="49096"/>
                  </a:lnTo>
                  <a:cubicBezTo>
                    <a:pt x="50789" y="50789"/>
                    <a:pt x="64332" y="66025"/>
                    <a:pt x="66025" y="84648"/>
                  </a:cubicBezTo>
                  <a:cubicBezTo>
                    <a:pt x="66025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3" y="81262"/>
                  </a:lnTo>
                  <a:cubicBezTo>
                    <a:pt x="13543" y="93113"/>
                    <a:pt x="23701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0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8837814" y="4760046"/>
              <a:ext cx="71221" cy="106784"/>
            </a:xfrm>
            <a:custGeom>
              <a:avLst/>
              <a:gdLst>
                <a:gd name="connsiteX0" fmla="*/ 71221 w 71221"/>
                <a:gd name="connsiteY0" fmla="*/ 37373 h 106784"/>
                <a:gd name="connsiteX1" fmla="*/ 62757 w 71221"/>
                <a:gd name="connsiteY1" fmla="*/ 62768 h 106784"/>
                <a:gd name="connsiteX2" fmla="*/ 27204 w 71221"/>
                <a:gd name="connsiteY2" fmla="*/ 106785 h 106784"/>
                <a:gd name="connsiteX3" fmla="*/ 13660 w 71221"/>
                <a:gd name="connsiteY3" fmla="*/ 105092 h 106784"/>
                <a:gd name="connsiteX4" fmla="*/ 44134 w 71221"/>
                <a:gd name="connsiteY4" fmla="*/ 71233 h 106784"/>
                <a:gd name="connsiteX5" fmla="*/ 35669 w 71221"/>
                <a:gd name="connsiteY5" fmla="*/ 71233 h 106784"/>
                <a:gd name="connsiteX6" fmla="*/ 35669 w 71221"/>
                <a:gd name="connsiteY6" fmla="*/ 71233 h 106784"/>
                <a:gd name="connsiteX7" fmla="*/ 117 w 71221"/>
                <a:gd name="connsiteY7" fmla="*/ 33988 h 106784"/>
                <a:gd name="connsiteX8" fmla="*/ 33976 w 71221"/>
                <a:gd name="connsiteY8" fmla="*/ 128 h 106784"/>
                <a:gd name="connsiteX9" fmla="*/ 35669 w 71221"/>
                <a:gd name="connsiteY9" fmla="*/ 128 h 106784"/>
                <a:gd name="connsiteX10" fmla="*/ 71221 w 71221"/>
                <a:gd name="connsiteY10" fmla="*/ 37373 h 106784"/>
                <a:gd name="connsiteX11" fmla="*/ 37362 w 71221"/>
                <a:gd name="connsiteY11" fmla="*/ 61075 h 106784"/>
                <a:gd name="connsiteX12" fmla="*/ 61063 w 71221"/>
                <a:gd name="connsiteY12" fmla="*/ 35681 h 106784"/>
                <a:gd name="connsiteX13" fmla="*/ 35669 w 71221"/>
                <a:gd name="connsiteY13" fmla="*/ 10286 h 106784"/>
                <a:gd name="connsiteX14" fmla="*/ 33976 w 71221"/>
                <a:gd name="connsiteY14" fmla="*/ 10286 h 106784"/>
                <a:gd name="connsiteX15" fmla="*/ 10274 w 71221"/>
                <a:gd name="connsiteY15" fmla="*/ 33988 h 106784"/>
                <a:gd name="connsiteX16" fmla="*/ 37362 w 71221"/>
                <a:gd name="connsiteY16" fmla="*/ 61075 h 106784"/>
                <a:gd name="connsiteX17" fmla="*/ 37362 w 71221"/>
                <a:gd name="connsiteY17" fmla="*/ 61075 h 10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1" h="106784">
                  <a:moveTo>
                    <a:pt x="71221" y="37373"/>
                  </a:moveTo>
                  <a:cubicBezTo>
                    <a:pt x="71221" y="47531"/>
                    <a:pt x="67835" y="55996"/>
                    <a:pt x="62757" y="62768"/>
                  </a:cubicBezTo>
                  <a:lnTo>
                    <a:pt x="27204" y="106785"/>
                  </a:lnTo>
                  <a:lnTo>
                    <a:pt x="13660" y="105092"/>
                  </a:lnTo>
                  <a:lnTo>
                    <a:pt x="44134" y="71233"/>
                  </a:lnTo>
                  <a:cubicBezTo>
                    <a:pt x="42441" y="71233"/>
                    <a:pt x="39055" y="72926"/>
                    <a:pt x="35669" y="71233"/>
                  </a:cubicBezTo>
                  <a:cubicBezTo>
                    <a:pt x="35669" y="71233"/>
                    <a:pt x="35669" y="71233"/>
                    <a:pt x="35669" y="71233"/>
                  </a:cubicBezTo>
                  <a:cubicBezTo>
                    <a:pt x="20433" y="69540"/>
                    <a:pt x="1810" y="54303"/>
                    <a:pt x="117" y="33988"/>
                  </a:cubicBezTo>
                  <a:cubicBezTo>
                    <a:pt x="-1576" y="13672"/>
                    <a:pt x="15354" y="-1564"/>
                    <a:pt x="33976" y="128"/>
                  </a:cubicBezTo>
                  <a:cubicBezTo>
                    <a:pt x="33976" y="128"/>
                    <a:pt x="35669" y="128"/>
                    <a:pt x="35669" y="128"/>
                  </a:cubicBezTo>
                  <a:cubicBezTo>
                    <a:pt x="54292" y="1822"/>
                    <a:pt x="69528" y="18751"/>
                    <a:pt x="71221" y="37373"/>
                  </a:cubicBezTo>
                  <a:close/>
                  <a:moveTo>
                    <a:pt x="37362" y="61075"/>
                  </a:moveTo>
                  <a:cubicBezTo>
                    <a:pt x="52598" y="61075"/>
                    <a:pt x="61063" y="50917"/>
                    <a:pt x="61063" y="35681"/>
                  </a:cubicBezTo>
                  <a:cubicBezTo>
                    <a:pt x="59371" y="22137"/>
                    <a:pt x="49213" y="10286"/>
                    <a:pt x="35669" y="10286"/>
                  </a:cubicBezTo>
                  <a:cubicBezTo>
                    <a:pt x="35669" y="10286"/>
                    <a:pt x="33976" y="10286"/>
                    <a:pt x="33976" y="10286"/>
                  </a:cubicBezTo>
                  <a:cubicBezTo>
                    <a:pt x="18739" y="10286"/>
                    <a:pt x="8582" y="20444"/>
                    <a:pt x="10274" y="33988"/>
                  </a:cubicBezTo>
                  <a:cubicBezTo>
                    <a:pt x="10274" y="49224"/>
                    <a:pt x="20433" y="59382"/>
                    <a:pt x="37362" y="61075"/>
                  </a:cubicBezTo>
                  <a:cubicBezTo>
                    <a:pt x="35669" y="61075"/>
                    <a:pt x="35669" y="61075"/>
                    <a:pt x="37362" y="6107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4" name="图形 7"/>
          <p:cNvGrpSpPr/>
          <p:nvPr/>
        </p:nvGrpSpPr>
        <p:grpSpPr>
          <a:xfrm>
            <a:off x="11991624" y="4115090"/>
            <a:ext cx="157562" cy="122021"/>
            <a:chOff x="11445086" y="4419890"/>
            <a:chExt cx="157562" cy="122021"/>
          </a:xfrm>
          <a:solidFill>
            <a:srgbClr val="FFFFFF"/>
          </a:solidFill>
        </p:grpSpPr>
        <p:sp>
          <p:nvSpPr>
            <p:cNvPr id="505" name="任意多边形: 形状 504"/>
            <p:cNvSpPr/>
            <p:nvPr/>
          </p:nvSpPr>
          <p:spPr>
            <a:xfrm>
              <a:off x="11445086" y="4419890"/>
              <a:ext cx="66025" cy="113588"/>
            </a:xfrm>
            <a:custGeom>
              <a:avLst/>
              <a:gdLst>
                <a:gd name="connsiteX0" fmla="*/ 60946 w 66025"/>
                <a:gd name="connsiteY0" fmla="*/ 8465 h 113588"/>
                <a:gd name="connsiteX1" fmla="*/ 28779 w 66025"/>
                <a:gd name="connsiteY1" fmla="*/ 49096 h 113588"/>
                <a:gd name="connsiteX2" fmla="*/ 32167 w 66025"/>
                <a:gd name="connsiteY2" fmla="*/ 49096 h 113588"/>
                <a:gd name="connsiteX3" fmla="*/ 66026 w 66025"/>
                <a:gd name="connsiteY3" fmla="*/ 84648 h 113588"/>
                <a:gd name="connsiteX4" fmla="*/ 33859 w 66025"/>
                <a:gd name="connsiteY4" fmla="*/ 113428 h 113588"/>
                <a:gd name="connsiteX5" fmla="*/ 1693 w 66025"/>
                <a:gd name="connsiteY5" fmla="*/ 79569 h 113588"/>
                <a:gd name="connsiteX6" fmla="*/ 13544 w 66025"/>
                <a:gd name="connsiteY6" fmla="*/ 81262 h 113588"/>
                <a:gd name="connsiteX7" fmla="*/ 33859 w 66025"/>
                <a:gd name="connsiteY7" fmla="*/ 103270 h 113588"/>
                <a:gd name="connsiteX8" fmla="*/ 54174 w 66025"/>
                <a:gd name="connsiteY8" fmla="*/ 82955 h 113588"/>
                <a:gd name="connsiteX9" fmla="*/ 33859 w 66025"/>
                <a:gd name="connsiteY9" fmla="*/ 60946 h 113588"/>
                <a:gd name="connsiteX10" fmla="*/ 8465 w 66025"/>
                <a:gd name="connsiteY10" fmla="*/ 57560 h 113588"/>
                <a:gd name="connsiteX11" fmla="*/ 40631 w 66025"/>
                <a:gd name="connsiteY11" fmla="*/ 16930 h 113588"/>
                <a:gd name="connsiteX12" fmla="*/ 0 w 66025"/>
                <a:gd name="connsiteY12" fmla="*/ 11851 h 113588"/>
                <a:gd name="connsiteX13" fmla="*/ 0 w 66025"/>
                <a:gd name="connsiteY13" fmla="*/ 0 h 113588"/>
                <a:gd name="connsiteX14" fmla="*/ 60946 w 66025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5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7" y="49096"/>
                  </a:lnTo>
                  <a:cubicBezTo>
                    <a:pt x="50789" y="50789"/>
                    <a:pt x="64333" y="66025"/>
                    <a:pt x="66026" y="84648"/>
                  </a:cubicBezTo>
                  <a:cubicBezTo>
                    <a:pt x="66026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4" y="81262"/>
                  </a:lnTo>
                  <a:cubicBezTo>
                    <a:pt x="13544" y="93113"/>
                    <a:pt x="23702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1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11531426" y="4433434"/>
              <a:ext cx="71222" cy="108477"/>
            </a:xfrm>
            <a:custGeom>
              <a:avLst/>
              <a:gdLst>
                <a:gd name="connsiteX0" fmla="*/ 71105 w 71222"/>
                <a:gd name="connsiteY0" fmla="*/ 74490 h 108477"/>
                <a:gd name="connsiteX1" fmla="*/ 37246 w 71222"/>
                <a:gd name="connsiteY1" fmla="*/ 108349 h 108477"/>
                <a:gd name="connsiteX2" fmla="*/ 35552 w 71222"/>
                <a:gd name="connsiteY2" fmla="*/ 108349 h 108477"/>
                <a:gd name="connsiteX3" fmla="*/ 0 w 71222"/>
                <a:gd name="connsiteY3" fmla="*/ 69411 h 108477"/>
                <a:gd name="connsiteX4" fmla="*/ 8465 w 71222"/>
                <a:gd name="connsiteY4" fmla="*/ 44017 h 108477"/>
                <a:gd name="connsiteX5" fmla="*/ 44016 w 71222"/>
                <a:gd name="connsiteY5" fmla="*/ 0 h 108477"/>
                <a:gd name="connsiteX6" fmla="*/ 57561 w 71222"/>
                <a:gd name="connsiteY6" fmla="*/ 1693 h 108477"/>
                <a:gd name="connsiteX7" fmla="*/ 27087 w 71222"/>
                <a:gd name="connsiteY7" fmla="*/ 35552 h 108477"/>
                <a:gd name="connsiteX8" fmla="*/ 35552 w 71222"/>
                <a:gd name="connsiteY8" fmla="*/ 35552 h 108477"/>
                <a:gd name="connsiteX9" fmla="*/ 35552 w 71222"/>
                <a:gd name="connsiteY9" fmla="*/ 35552 h 108477"/>
                <a:gd name="connsiteX10" fmla="*/ 71105 w 71222"/>
                <a:gd name="connsiteY10" fmla="*/ 74490 h 108477"/>
                <a:gd name="connsiteX11" fmla="*/ 35552 w 71222"/>
                <a:gd name="connsiteY11" fmla="*/ 96499 h 108477"/>
                <a:gd name="connsiteX12" fmla="*/ 59254 w 71222"/>
                <a:gd name="connsiteY12" fmla="*/ 72797 h 108477"/>
                <a:gd name="connsiteX13" fmla="*/ 33859 w 71222"/>
                <a:gd name="connsiteY13" fmla="*/ 45710 h 108477"/>
                <a:gd name="connsiteX14" fmla="*/ 32167 w 71222"/>
                <a:gd name="connsiteY14" fmla="*/ 45710 h 108477"/>
                <a:gd name="connsiteX15" fmla="*/ 8465 w 71222"/>
                <a:gd name="connsiteY15" fmla="*/ 71104 h 108477"/>
                <a:gd name="connsiteX16" fmla="*/ 33859 w 71222"/>
                <a:gd name="connsiteY16" fmla="*/ 96499 h 108477"/>
                <a:gd name="connsiteX17" fmla="*/ 35552 w 71222"/>
                <a:gd name="connsiteY17" fmla="*/ 96499 h 10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22" h="108477">
                  <a:moveTo>
                    <a:pt x="71105" y="74490"/>
                  </a:moveTo>
                  <a:cubicBezTo>
                    <a:pt x="72798" y="94806"/>
                    <a:pt x="55868" y="110042"/>
                    <a:pt x="37246" y="108349"/>
                  </a:cubicBezTo>
                  <a:cubicBezTo>
                    <a:pt x="37246" y="108349"/>
                    <a:pt x="35552" y="108349"/>
                    <a:pt x="35552" y="108349"/>
                  </a:cubicBezTo>
                  <a:cubicBezTo>
                    <a:pt x="16930" y="106656"/>
                    <a:pt x="0" y="89727"/>
                    <a:pt x="0" y="69411"/>
                  </a:cubicBezTo>
                  <a:cubicBezTo>
                    <a:pt x="0" y="59254"/>
                    <a:pt x="3387" y="50789"/>
                    <a:pt x="8465" y="44017"/>
                  </a:cubicBezTo>
                  <a:lnTo>
                    <a:pt x="44016" y="0"/>
                  </a:lnTo>
                  <a:lnTo>
                    <a:pt x="57561" y="1693"/>
                  </a:lnTo>
                  <a:lnTo>
                    <a:pt x="27087" y="35552"/>
                  </a:lnTo>
                  <a:cubicBezTo>
                    <a:pt x="28782" y="35552"/>
                    <a:pt x="32167" y="33859"/>
                    <a:pt x="35552" y="35552"/>
                  </a:cubicBezTo>
                  <a:cubicBezTo>
                    <a:pt x="35552" y="35552"/>
                    <a:pt x="35552" y="35552"/>
                    <a:pt x="35552" y="35552"/>
                  </a:cubicBezTo>
                  <a:cubicBezTo>
                    <a:pt x="52481" y="37245"/>
                    <a:pt x="69411" y="52482"/>
                    <a:pt x="71105" y="74490"/>
                  </a:cubicBezTo>
                  <a:close/>
                  <a:moveTo>
                    <a:pt x="35552" y="96499"/>
                  </a:moveTo>
                  <a:cubicBezTo>
                    <a:pt x="50789" y="96499"/>
                    <a:pt x="60946" y="86341"/>
                    <a:pt x="59254" y="72797"/>
                  </a:cubicBezTo>
                  <a:cubicBezTo>
                    <a:pt x="57561" y="57561"/>
                    <a:pt x="47404" y="47403"/>
                    <a:pt x="33859" y="45710"/>
                  </a:cubicBezTo>
                  <a:cubicBezTo>
                    <a:pt x="33859" y="45710"/>
                    <a:pt x="32167" y="45710"/>
                    <a:pt x="32167" y="45710"/>
                  </a:cubicBezTo>
                  <a:cubicBezTo>
                    <a:pt x="16930" y="45710"/>
                    <a:pt x="6772" y="55868"/>
                    <a:pt x="8465" y="71104"/>
                  </a:cubicBezTo>
                  <a:cubicBezTo>
                    <a:pt x="10157" y="84648"/>
                    <a:pt x="20317" y="96499"/>
                    <a:pt x="33859" y="96499"/>
                  </a:cubicBezTo>
                  <a:cubicBezTo>
                    <a:pt x="35552" y="96499"/>
                    <a:pt x="35552" y="96499"/>
                    <a:pt x="35552" y="96499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7" name="图形 7"/>
          <p:cNvGrpSpPr/>
          <p:nvPr/>
        </p:nvGrpSpPr>
        <p:grpSpPr>
          <a:xfrm>
            <a:off x="7537452" y="4621124"/>
            <a:ext cx="159137" cy="118828"/>
            <a:chOff x="6990914" y="4925924"/>
            <a:chExt cx="159137" cy="118828"/>
          </a:xfrm>
          <a:solidFill>
            <a:srgbClr val="FFFFFF"/>
          </a:solidFill>
        </p:grpSpPr>
        <p:sp>
          <p:nvSpPr>
            <p:cNvPr id="508" name="任意多边形: 形状 507"/>
            <p:cNvSpPr/>
            <p:nvPr/>
          </p:nvSpPr>
          <p:spPr>
            <a:xfrm>
              <a:off x="6990914" y="4925924"/>
              <a:ext cx="74489" cy="111896"/>
            </a:xfrm>
            <a:custGeom>
              <a:avLst/>
              <a:gdLst>
                <a:gd name="connsiteX0" fmla="*/ 40630 w 74489"/>
                <a:gd name="connsiteY0" fmla="*/ 161 h 111896"/>
                <a:gd name="connsiteX1" fmla="*/ 40630 w 74489"/>
                <a:gd name="connsiteY1" fmla="*/ 161 h 111896"/>
                <a:gd name="connsiteX2" fmla="*/ 71103 w 74489"/>
                <a:gd name="connsiteY2" fmla="*/ 32327 h 111896"/>
                <a:gd name="connsiteX3" fmla="*/ 50789 w 74489"/>
                <a:gd name="connsiteY3" fmla="*/ 67879 h 111896"/>
                <a:gd name="connsiteX4" fmla="*/ 25394 w 74489"/>
                <a:gd name="connsiteY4" fmla="*/ 94967 h 111896"/>
                <a:gd name="connsiteX5" fmla="*/ 74490 w 74489"/>
                <a:gd name="connsiteY5" fmla="*/ 100045 h 111896"/>
                <a:gd name="connsiteX6" fmla="*/ 74490 w 74489"/>
                <a:gd name="connsiteY6" fmla="*/ 111896 h 111896"/>
                <a:gd name="connsiteX7" fmla="*/ 0 w 74489"/>
                <a:gd name="connsiteY7" fmla="*/ 103431 h 111896"/>
                <a:gd name="connsiteX8" fmla="*/ 42324 w 74489"/>
                <a:gd name="connsiteY8" fmla="*/ 59414 h 111896"/>
                <a:gd name="connsiteX9" fmla="*/ 57560 w 74489"/>
                <a:gd name="connsiteY9" fmla="*/ 32327 h 111896"/>
                <a:gd name="connsiteX10" fmla="*/ 38938 w 74489"/>
                <a:gd name="connsiteY10" fmla="*/ 10319 h 111896"/>
                <a:gd name="connsiteX11" fmla="*/ 38938 w 74489"/>
                <a:gd name="connsiteY11" fmla="*/ 10319 h 111896"/>
                <a:gd name="connsiteX12" fmla="*/ 20315 w 74489"/>
                <a:gd name="connsiteY12" fmla="*/ 28941 h 111896"/>
                <a:gd name="connsiteX13" fmla="*/ 8465 w 74489"/>
                <a:gd name="connsiteY13" fmla="*/ 27248 h 111896"/>
                <a:gd name="connsiteX14" fmla="*/ 40630 w 74489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89" h="111896">
                  <a:moveTo>
                    <a:pt x="40630" y="161"/>
                  </a:moveTo>
                  <a:cubicBezTo>
                    <a:pt x="40630" y="161"/>
                    <a:pt x="40630" y="161"/>
                    <a:pt x="40630" y="161"/>
                  </a:cubicBezTo>
                  <a:cubicBezTo>
                    <a:pt x="57560" y="1854"/>
                    <a:pt x="71103" y="15397"/>
                    <a:pt x="71103" y="32327"/>
                  </a:cubicBezTo>
                  <a:cubicBezTo>
                    <a:pt x="71103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0" y="100045"/>
                  </a:lnTo>
                  <a:lnTo>
                    <a:pt x="74490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7" y="45871"/>
                    <a:pt x="57560" y="40792"/>
                    <a:pt x="57560" y="32327"/>
                  </a:cubicBezTo>
                  <a:cubicBezTo>
                    <a:pt x="57560" y="18784"/>
                    <a:pt x="49095" y="12012"/>
                    <a:pt x="38938" y="10319"/>
                  </a:cubicBezTo>
                  <a:cubicBezTo>
                    <a:pt x="38938" y="10319"/>
                    <a:pt x="38938" y="10319"/>
                    <a:pt x="38938" y="10319"/>
                  </a:cubicBezTo>
                  <a:cubicBezTo>
                    <a:pt x="28779" y="8626"/>
                    <a:pt x="20315" y="15397"/>
                    <a:pt x="20315" y="28941"/>
                  </a:cubicBezTo>
                  <a:lnTo>
                    <a:pt x="8465" y="27248"/>
                  </a:lnTo>
                  <a:cubicBezTo>
                    <a:pt x="8465" y="10319"/>
                    <a:pt x="22008" y="-1532"/>
                    <a:pt x="40630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7084027" y="4931164"/>
              <a:ext cx="66024" cy="113588"/>
            </a:xfrm>
            <a:custGeom>
              <a:avLst/>
              <a:gdLst>
                <a:gd name="connsiteX0" fmla="*/ 60946 w 66024"/>
                <a:gd name="connsiteY0" fmla="*/ 8465 h 113588"/>
                <a:gd name="connsiteX1" fmla="*/ 28779 w 66024"/>
                <a:gd name="connsiteY1" fmla="*/ 49096 h 113588"/>
                <a:gd name="connsiteX2" fmla="*/ 32166 w 66024"/>
                <a:gd name="connsiteY2" fmla="*/ 49096 h 113588"/>
                <a:gd name="connsiteX3" fmla="*/ 66025 w 66024"/>
                <a:gd name="connsiteY3" fmla="*/ 84648 h 113588"/>
                <a:gd name="connsiteX4" fmla="*/ 33859 w 66024"/>
                <a:gd name="connsiteY4" fmla="*/ 113428 h 113588"/>
                <a:gd name="connsiteX5" fmla="*/ 1693 w 66024"/>
                <a:gd name="connsiteY5" fmla="*/ 79569 h 113588"/>
                <a:gd name="connsiteX6" fmla="*/ 13543 w 66024"/>
                <a:gd name="connsiteY6" fmla="*/ 81262 h 113588"/>
                <a:gd name="connsiteX7" fmla="*/ 33859 w 66024"/>
                <a:gd name="connsiteY7" fmla="*/ 103270 h 113588"/>
                <a:gd name="connsiteX8" fmla="*/ 54174 w 66024"/>
                <a:gd name="connsiteY8" fmla="*/ 82955 h 113588"/>
                <a:gd name="connsiteX9" fmla="*/ 33859 w 66024"/>
                <a:gd name="connsiteY9" fmla="*/ 60946 h 113588"/>
                <a:gd name="connsiteX10" fmla="*/ 8465 w 66024"/>
                <a:gd name="connsiteY10" fmla="*/ 57560 h 113588"/>
                <a:gd name="connsiteX11" fmla="*/ 40630 w 66024"/>
                <a:gd name="connsiteY11" fmla="*/ 16930 h 113588"/>
                <a:gd name="connsiteX12" fmla="*/ 0 w 66024"/>
                <a:gd name="connsiteY12" fmla="*/ 11851 h 113588"/>
                <a:gd name="connsiteX13" fmla="*/ 0 w 66024"/>
                <a:gd name="connsiteY13" fmla="*/ 0 h 113588"/>
                <a:gd name="connsiteX14" fmla="*/ 60946 w 66024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4" h="113588">
                  <a:moveTo>
                    <a:pt x="60946" y="8465"/>
                  </a:moveTo>
                  <a:lnTo>
                    <a:pt x="28779" y="49096"/>
                  </a:lnTo>
                  <a:lnTo>
                    <a:pt x="32166" y="49096"/>
                  </a:lnTo>
                  <a:cubicBezTo>
                    <a:pt x="50789" y="50789"/>
                    <a:pt x="64332" y="66025"/>
                    <a:pt x="66025" y="84648"/>
                  </a:cubicBezTo>
                  <a:cubicBezTo>
                    <a:pt x="66025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3" y="81262"/>
                  </a:lnTo>
                  <a:cubicBezTo>
                    <a:pt x="13543" y="93113"/>
                    <a:pt x="23701" y="101577"/>
                    <a:pt x="33859" y="103270"/>
                  </a:cubicBezTo>
                  <a:cubicBezTo>
                    <a:pt x="45709" y="104963"/>
                    <a:pt x="54174" y="96499"/>
                    <a:pt x="54174" y="82955"/>
                  </a:cubicBezTo>
                  <a:cubicBezTo>
                    <a:pt x="54174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0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0" name="图形 7"/>
          <p:cNvGrpSpPr/>
          <p:nvPr/>
        </p:nvGrpSpPr>
        <p:grpSpPr>
          <a:xfrm>
            <a:off x="8129987" y="5002039"/>
            <a:ext cx="169295" cy="120452"/>
            <a:chOff x="7583449" y="5306839"/>
            <a:chExt cx="169295" cy="120452"/>
          </a:xfrm>
          <a:solidFill>
            <a:srgbClr val="FFFFFF"/>
          </a:solidFill>
        </p:grpSpPr>
        <p:sp>
          <p:nvSpPr>
            <p:cNvPr id="511" name="任意多边形: 形状 510"/>
            <p:cNvSpPr/>
            <p:nvPr/>
          </p:nvSpPr>
          <p:spPr>
            <a:xfrm>
              <a:off x="7583449" y="5306839"/>
              <a:ext cx="74489" cy="111896"/>
            </a:xfrm>
            <a:custGeom>
              <a:avLst/>
              <a:gdLst>
                <a:gd name="connsiteX0" fmla="*/ 40630 w 74489"/>
                <a:gd name="connsiteY0" fmla="*/ 161 h 111896"/>
                <a:gd name="connsiteX1" fmla="*/ 40630 w 74489"/>
                <a:gd name="connsiteY1" fmla="*/ 161 h 111896"/>
                <a:gd name="connsiteX2" fmla="*/ 71103 w 74489"/>
                <a:gd name="connsiteY2" fmla="*/ 32327 h 111896"/>
                <a:gd name="connsiteX3" fmla="*/ 50789 w 74489"/>
                <a:gd name="connsiteY3" fmla="*/ 67879 h 111896"/>
                <a:gd name="connsiteX4" fmla="*/ 25394 w 74489"/>
                <a:gd name="connsiteY4" fmla="*/ 94967 h 111896"/>
                <a:gd name="connsiteX5" fmla="*/ 74490 w 74489"/>
                <a:gd name="connsiteY5" fmla="*/ 100045 h 111896"/>
                <a:gd name="connsiteX6" fmla="*/ 74490 w 74489"/>
                <a:gd name="connsiteY6" fmla="*/ 111896 h 111896"/>
                <a:gd name="connsiteX7" fmla="*/ 0 w 74489"/>
                <a:gd name="connsiteY7" fmla="*/ 103431 h 111896"/>
                <a:gd name="connsiteX8" fmla="*/ 42324 w 74489"/>
                <a:gd name="connsiteY8" fmla="*/ 59414 h 111896"/>
                <a:gd name="connsiteX9" fmla="*/ 57560 w 74489"/>
                <a:gd name="connsiteY9" fmla="*/ 32327 h 111896"/>
                <a:gd name="connsiteX10" fmla="*/ 38938 w 74489"/>
                <a:gd name="connsiteY10" fmla="*/ 10319 h 111896"/>
                <a:gd name="connsiteX11" fmla="*/ 38938 w 74489"/>
                <a:gd name="connsiteY11" fmla="*/ 10319 h 111896"/>
                <a:gd name="connsiteX12" fmla="*/ 20315 w 74489"/>
                <a:gd name="connsiteY12" fmla="*/ 28941 h 111896"/>
                <a:gd name="connsiteX13" fmla="*/ 8465 w 74489"/>
                <a:gd name="connsiteY13" fmla="*/ 27248 h 111896"/>
                <a:gd name="connsiteX14" fmla="*/ 40630 w 74489"/>
                <a:gd name="connsiteY14" fmla="*/ 161 h 11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89" h="111896">
                  <a:moveTo>
                    <a:pt x="40630" y="161"/>
                  </a:moveTo>
                  <a:cubicBezTo>
                    <a:pt x="40630" y="161"/>
                    <a:pt x="42324" y="161"/>
                    <a:pt x="40630" y="161"/>
                  </a:cubicBezTo>
                  <a:cubicBezTo>
                    <a:pt x="57560" y="1854"/>
                    <a:pt x="71103" y="15397"/>
                    <a:pt x="71103" y="32327"/>
                  </a:cubicBezTo>
                  <a:cubicBezTo>
                    <a:pt x="71103" y="44178"/>
                    <a:pt x="67718" y="50950"/>
                    <a:pt x="50789" y="67879"/>
                  </a:cubicBezTo>
                  <a:lnTo>
                    <a:pt x="25394" y="94967"/>
                  </a:lnTo>
                  <a:lnTo>
                    <a:pt x="74490" y="100045"/>
                  </a:lnTo>
                  <a:lnTo>
                    <a:pt x="74490" y="111896"/>
                  </a:lnTo>
                  <a:lnTo>
                    <a:pt x="0" y="103431"/>
                  </a:lnTo>
                  <a:lnTo>
                    <a:pt x="42324" y="59414"/>
                  </a:lnTo>
                  <a:cubicBezTo>
                    <a:pt x="55867" y="45871"/>
                    <a:pt x="57560" y="40792"/>
                    <a:pt x="57560" y="32327"/>
                  </a:cubicBezTo>
                  <a:cubicBezTo>
                    <a:pt x="57560" y="18784"/>
                    <a:pt x="49095" y="12012"/>
                    <a:pt x="38938" y="10319"/>
                  </a:cubicBezTo>
                  <a:cubicBezTo>
                    <a:pt x="38938" y="10319"/>
                    <a:pt x="38938" y="10319"/>
                    <a:pt x="38938" y="10319"/>
                  </a:cubicBezTo>
                  <a:cubicBezTo>
                    <a:pt x="28779" y="8626"/>
                    <a:pt x="20315" y="15397"/>
                    <a:pt x="20315" y="28941"/>
                  </a:cubicBezTo>
                  <a:lnTo>
                    <a:pt x="8465" y="27248"/>
                  </a:lnTo>
                  <a:cubicBezTo>
                    <a:pt x="10157" y="10319"/>
                    <a:pt x="23701" y="-1532"/>
                    <a:pt x="40630" y="161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7678255" y="5316815"/>
              <a:ext cx="74490" cy="110476"/>
            </a:xfrm>
            <a:custGeom>
              <a:avLst/>
              <a:gdLst>
                <a:gd name="connsiteX0" fmla="*/ 37245 w 74490"/>
                <a:gd name="connsiteY0" fmla="*/ 343 h 110476"/>
                <a:gd name="connsiteX1" fmla="*/ 74491 w 74490"/>
                <a:gd name="connsiteY1" fmla="*/ 59597 h 110476"/>
                <a:gd name="connsiteX2" fmla="*/ 37245 w 74490"/>
                <a:gd name="connsiteY2" fmla="*/ 110386 h 110476"/>
                <a:gd name="connsiteX3" fmla="*/ 0 w 74490"/>
                <a:gd name="connsiteY3" fmla="*/ 51132 h 110476"/>
                <a:gd name="connsiteX4" fmla="*/ 37245 w 74490"/>
                <a:gd name="connsiteY4" fmla="*/ 343 h 110476"/>
                <a:gd name="connsiteX5" fmla="*/ 37245 w 74490"/>
                <a:gd name="connsiteY5" fmla="*/ 98535 h 110476"/>
                <a:gd name="connsiteX6" fmla="*/ 62640 w 74490"/>
                <a:gd name="connsiteY6" fmla="*/ 57904 h 110476"/>
                <a:gd name="connsiteX7" fmla="*/ 35552 w 74490"/>
                <a:gd name="connsiteY7" fmla="*/ 12194 h 110476"/>
                <a:gd name="connsiteX8" fmla="*/ 10157 w 74490"/>
                <a:gd name="connsiteY8" fmla="*/ 52825 h 110476"/>
                <a:gd name="connsiteX9" fmla="*/ 37245 w 74490"/>
                <a:gd name="connsiteY9" fmla="*/ 98535 h 11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90" h="110476">
                  <a:moveTo>
                    <a:pt x="37245" y="343"/>
                  </a:moveTo>
                  <a:cubicBezTo>
                    <a:pt x="60946" y="2036"/>
                    <a:pt x="74491" y="27430"/>
                    <a:pt x="74491" y="59597"/>
                  </a:cubicBezTo>
                  <a:cubicBezTo>
                    <a:pt x="74491" y="90070"/>
                    <a:pt x="60946" y="112078"/>
                    <a:pt x="37245" y="110386"/>
                  </a:cubicBezTo>
                  <a:cubicBezTo>
                    <a:pt x="13543" y="108692"/>
                    <a:pt x="0" y="83298"/>
                    <a:pt x="0" y="51132"/>
                  </a:cubicBezTo>
                  <a:cubicBezTo>
                    <a:pt x="0" y="18966"/>
                    <a:pt x="11851" y="-3043"/>
                    <a:pt x="37245" y="343"/>
                  </a:cubicBezTo>
                  <a:close/>
                  <a:moveTo>
                    <a:pt x="37245" y="98535"/>
                  </a:moveTo>
                  <a:cubicBezTo>
                    <a:pt x="54175" y="100228"/>
                    <a:pt x="62640" y="83298"/>
                    <a:pt x="62640" y="57904"/>
                  </a:cubicBezTo>
                  <a:cubicBezTo>
                    <a:pt x="62640" y="32509"/>
                    <a:pt x="54175" y="13887"/>
                    <a:pt x="35552" y="12194"/>
                  </a:cubicBezTo>
                  <a:cubicBezTo>
                    <a:pt x="18622" y="10501"/>
                    <a:pt x="10157" y="27430"/>
                    <a:pt x="10157" y="52825"/>
                  </a:cubicBezTo>
                  <a:cubicBezTo>
                    <a:pt x="10157" y="78219"/>
                    <a:pt x="20316" y="96842"/>
                    <a:pt x="37245" y="98535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3" name="图形 7"/>
          <p:cNvGrpSpPr/>
          <p:nvPr/>
        </p:nvGrpSpPr>
        <p:grpSpPr>
          <a:xfrm>
            <a:off x="6858576" y="4848141"/>
            <a:ext cx="123585" cy="113428"/>
            <a:chOff x="6312038" y="5152941"/>
            <a:chExt cx="123585" cy="113428"/>
          </a:xfrm>
          <a:solidFill>
            <a:srgbClr val="FFFFFF"/>
          </a:solidFill>
        </p:grpSpPr>
        <p:sp>
          <p:nvSpPr>
            <p:cNvPr id="514" name="任意多边形: 形状 513"/>
            <p:cNvSpPr/>
            <p:nvPr/>
          </p:nvSpPr>
          <p:spPr>
            <a:xfrm>
              <a:off x="6312038" y="5152941"/>
              <a:ext cx="28780" cy="110042"/>
            </a:xfrm>
            <a:custGeom>
              <a:avLst/>
              <a:gdLst>
                <a:gd name="connsiteX0" fmla="*/ 28780 w 28780"/>
                <a:gd name="connsiteY0" fmla="*/ 3386 h 110042"/>
                <a:gd name="connsiteX1" fmla="*/ 28780 w 28780"/>
                <a:gd name="connsiteY1" fmla="*/ 110042 h 110042"/>
                <a:gd name="connsiteX2" fmla="*/ 18623 w 28780"/>
                <a:gd name="connsiteY2" fmla="*/ 108349 h 110042"/>
                <a:gd name="connsiteX3" fmla="*/ 16930 w 28780"/>
                <a:gd name="connsiteY3" fmla="*/ 13544 h 110042"/>
                <a:gd name="connsiteX4" fmla="*/ 0 w 28780"/>
                <a:gd name="connsiteY4" fmla="*/ 11851 h 110042"/>
                <a:gd name="connsiteX5" fmla="*/ 0 w 28780"/>
                <a:gd name="connsiteY5" fmla="*/ 0 h 1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" h="110042">
                  <a:moveTo>
                    <a:pt x="28780" y="3386"/>
                  </a:moveTo>
                  <a:lnTo>
                    <a:pt x="28780" y="110042"/>
                  </a:lnTo>
                  <a:lnTo>
                    <a:pt x="18623" y="108349"/>
                  </a:lnTo>
                  <a:lnTo>
                    <a:pt x="16930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6366212" y="5158020"/>
              <a:ext cx="69410" cy="108349"/>
            </a:xfrm>
            <a:custGeom>
              <a:avLst/>
              <a:gdLst>
                <a:gd name="connsiteX0" fmla="*/ 69411 w 69410"/>
                <a:gd name="connsiteY0" fmla="*/ 8465 h 108349"/>
                <a:gd name="connsiteX1" fmla="*/ 69411 w 69410"/>
                <a:gd name="connsiteY1" fmla="*/ 15237 h 108349"/>
                <a:gd name="connsiteX2" fmla="*/ 15237 w 69410"/>
                <a:gd name="connsiteY2" fmla="*/ 108349 h 108349"/>
                <a:gd name="connsiteX3" fmla="*/ 1693 w 69410"/>
                <a:gd name="connsiteY3" fmla="*/ 106656 h 108349"/>
                <a:gd name="connsiteX4" fmla="*/ 54175 w 69410"/>
                <a:gd name="connsiteY4" fmla="*/ 16930 h 108349"/>
                <a:gd name="connsiteX5" fmla="*/ 0 w 69410"/>
                <a:gd name="connsiteY5" fmla="*/ 11851 h 108349"/>
                <a:gd name="connsiteX6" fmla="*/ 0 w 69410"/>
                <a:gd name="connsiteY6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10" h="108349">
                  <a:moveTo>
                    <a:pt x="69411" y="8465"/>
                  </a:moveTo>
                  <a:lnTo>
                    <a:pt x="69411" y="15237"/>
                  </a:lnTo>
                  <a:lnTo>
                    <a:pt x="15237" y="108349"/>
                  </a:lnTo>
                  <a:lnTo>
                    <a:pt x="1693" y="106656"/>
                  </a:lnTo>
                  <a:lnTo>
                    <a:pt x="54175" y="16930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6" name="图形 7"/>
          <p:cNvGrpSpPr/>
          <p:nvPr/>
        </p:nvGrpSpPr>
        <p:grpSpPr>
          <a:xfrm>
            <a:off x="10921675" y="5347564"/>
            <a:ext cx="121892" cy="116974"/>
            <a:chOff x="10375137" y="5652364"/>
            <a:chExt cx="121892" cy="116974"/>
          </a:xfrm>
          <a:solidFill>
            <a:srgbClr val="FFFFFF"/>
          </a:solidFill>
        </p:grpSpPr>
        <p:sp>
          <p:nvSpPr>
            <p:cNvPr id="517" name="任意多边形: 形状 516"/>
            <p:cNvSpPr/>
            <p:nvPr/>
          </p:nvSpPr>
          <p:spPr>
            <a:xfrm>
              <a:off x="10375137" y="5652364"/>
              <a:ext cx="28779" cy="108349"/>
            </a:xfrm>
            <a:custGeom>
              <a:avLst/>
              <a:gdLst>
                <a:gd name="connsiteX0" fmla="*/ 28779 w 28779"/>
                <a:gd name="connsiteY0" fmla="*/ 3386 h 108349"/>
                <a:gd name="connsiteX1" fmla="*/ 28779 w 28779"/>
                <a:gd name="connsiteY1" fmla="*/ 108349 h 108349"/>
                <a:gd name="connsiteX2" fmla="*/ 16930 w 28779"/>
                <a:gd name="connsiteY2" fmla="*/ 108349 h 108349"/>
                <a:gd name="connsiteX3" fmla="*/ 16930 w 28779"/>
                <a:gd name="connsiteY3" fmla="*/ 13544 h 108349"/>
                <a:gd name="connsiteX4" fmla="*/ 0 w 28779"/>
                <a:gd name="connsiteY4" fmla="*/ 11851 h 108349"/>
                <a:gd name="connsiteX5" fmla="*/ 0 w 28779"/>
                <a:gd name="connsiteY5" fmla="*/ 0 h 10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79" h="108349">
                  <a:moveTo>
                    <a:pt x="28779" y="3386"/>
                  </a:moveTo>
                  <a:lnTo>
                    <a:pt x="28779" y="108349"/>
                  </a:lnTo>
                  <a:lnTo>
                    <a:pt x="16930" y="108349"/>
                  </a:lnTo>
                  <a:lnTo>
                    <a:pt x="16930" y="13544"/>
                  </a:lnTo>
                  <a:lnTo>
                    <a:pt x="0" y="11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10431003" y="5655750"/>
              <a:ext cx="66025" cy="113588"/>
            </a:xfrm>
            <a:custGeom>
              <a:avLst/>
              <a:gdLst>
                <a:gd name="connsiteX0" fmla="*/ 60946 w 66025"/>
                <a:gd name="connsiteY0" fmla="*/ 8465 h 113588"/>
                <a:gd name="connsiteX1" fmla="*/ 28782 w 66025"/>
                <a:gd name="connsiteY1" fmla="*/ 49096 h 113588"/>
                <a:gd name="connsiteX2" fmla="*/ 32167 w 66025"/>
                <a:gd name="connsiteY2" fmla="*/ 49096 h 113588"/>
                <a:gd name="connsiteX3" fmla="*/ 66026 w 66025"/>
                <a:gd name="connsiteY3" fmla="*/ 84648 h 113588"/>
                <a:gd name="connsiteX4" fmla="*/ 33859 w 66025"/>
                <a:gd name="connsiteY4" fmla="*/ 113428 h 113588"/>
                <a:gd name="connsiteX5" fmla="*/ 1693 w 66025"/>
                <a:gd name="connsiteY5" fmla="*/ 79569 h 113588"/>
                <a:gd name="connsiteX6" fmla="*/ 13544 w 66025"/>
                <a:gd name="connsiteY6" fmla="*/ 81262 h 113588"/>
                <a:gd name="connsiteX7" fmla="*/ 33859 w 66025"/>
                <a:gd name="connsiteY7" fmla="*/ 103270 h 113588"/>
                <a:gd name="connsiteX8" fmla="*/ 54176 w 66025"/>
                <a:gd name="connsiteY8" fmla="*/ 82955 h 113588"/>
                <a:gd name="connsiteX9" fmla="*/ 33859 w 66025"/>
                <a:gd name="connsiteY9" fmla="*/ 60946 h 113588"/>
                <a:gd name="connsiteX10" fmla="*/ 8465 w 66025"/>
                <a:gd name="connsiteY10" fmla="*/ 57560 h 113588"/>
                <a:gd name="connsiteX11" fmla="*/ 40631 w 66025"/>
                <a:gd name="connsiteY11" fmla="*/ 16930 h 113588"/>
                <a:gd name="connsiteX12" fmla="*/ 0 w 66025"/>
                <a:gd name="connsiteY12" fmla="*/ 11851 h 113588"/>
                <a:gd name="connsiteX13" fmla="*/ 0 w 66025"/>
                <a:gd name="connsiteY13" fmla="*/ 0 h 113588"/>
                <a:gd name="connsiteX14" fmla="*/ 60946 w 66025"/>
                <a:gd name="connsiteY14" fmla="*/ 8465 h 1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025" h="113588">
                  <a:moveTo>
                    <a:pt x="60946" y="8465"/>
                  </a:moveTo>
                  <a:lnTo>
                    <a:pt x="28782" y="49096"/>
                  </a:lnTo>
                  <a:lnTo>
                    <a:pt x="32167" y="49096"/>
                  </a:lnTo>
                  <a:cubicBezTo>
                    <a:pt x="50789" y="50789"/>
                    <a:pt x="64333" y="66025"/>
                    <a:pt x="66026" y="84648"/>
                  </a:cubicBezTo>
                  <a:cubicBezTo>
                    <a:pt x="66026" y="103270"/>
                    <a:pt x="52481" y="115121"/>
                    <a:pt x="33859" y="113428"/>
                  </a:cubicBezTo>
                  <a:cubicBezTo>
                    <a:pt x="16930" y="111735"/>
                    <a:pt x="1693" y="96499"/>
                    <a:pt x="1693" y="79569"/>
                  </a:cubicBezTo>
                  <a:lnTo>
                    <a:pt x="13544" y="81262"/>
                  </a:lnTo>
                  <a:cubicBezTo>
                    <a:pt x="13544" y="93113"/>
                    <a:pt x="23702" y="101577"/>
                    <a:pt x="33859" y="103270"/>
                  </a:cubicBezTo>
                  <a:cubicBezTo>
                    <a:pt x="45711" y="104963"/>
                    <a:pt x="54176" y="96499"/>
                    <a:pt x="54176" y="82955"/>
                  </a:cubicBezTo>
                  <a:cubicBezTo>
                    <a:pt x="54176" y="71104"/>
                    <a:pt x="44016" y="62639"/>
                    <a:pt x="33859" y="60946"/>
                  </a:cubicBezTo>
                  <a:lnTo>
                    <a:pt x="8465" y="57560"/>
                  </a:lnTo>
                  <a:lnTo>
                    <a:pt x="40631" y="16930"/>
                  </a:lnTo>
                  <a:lnTo>
                    <a:pt x="0" y="11851"/>
                  </a:lnTo>
                  <a:lnTo>
                    <a:pt x="0" y="0"/>
                  </a:lnTo>
                  <a:lnTo>
                    <a:pt x="60946" y="8465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19" name="任意多边形: 形状 518"/>
          <p:cNvSpPr/>
          <p:nvPr/>
        </p:nvSpPr>
        <p:spPr>
          <a:xfrm>
            <a:off x="8419366" y="5660632"/>
            <a:ext cx="71221" cy="106785"/>
          </a:xfrm>
          <a:custGeom>
            <a:avLst/>
            <a:gdLst>
              <a:gd name="connsiteX0" fmla="*/ 71221 w 71221"/>
              <a:gd name="connsiteY0" fmla="*/ 37374 h 106785"/>
              <a:gd name="connsiteX1" fmla="*/ 62757 w 71221"/>
              <a:gd name="connsiteY1" fmla="*/ 62768 h 106785"/>
              <a:gd name="connsiteX2" fmla="*/ 27204 w 71221"/>
              <a:gd name="connsiteY2" fmla="*/ 106785 h 106785"/>
              <a:gd name="connsiteX3" fmla="*/ 13660 w 71221"/>
              <a:gd name="connsiteY3" fmla="*/ 105092 h 106785"/>
              <a:gd name="connsiteX4" fmla="*/ 44134 w 71221"/>
              <a:gd name="connsiteY4" fmla="*/ 71233 h 106785"/>
              <a:gd name="connsiteX5" fmla="*/ 35669 w 71221"/>
              <a:gd name="connsiteY5" fmla="*/ 71233 h 106785"/>
              <a:gd name="connsiteX6" fmla="*/ 35669 w 71221"/>
              <a:gd name="connsiteY6" fmla="*/ 71233 h 106785"/>
              <a:gd name="connsiteX7" fmla="*/ 117 w 71221"/>
              <a:gd name="connsiteY7" fmla="*/ 33988 h 106785"/>
              <a:gd name="connsiteX8" fmla="*/ 33976 w 71221"/>
              <a:gd name="connsiteY8" fmla="*/ 129 h 106785"/>
              <a:gd name="connsiteX9" fmla="*/ 35669 w 71221"/>
              <a:gd name="connsiteY9" fmla="*/ 129 h 106785"/>
              <a:gd name="connsiteX10" fmla="*/ 71221 w 71221"/>
              <a:gd name="connsiteY10" fmla="*/ 37374 h 106785"/>
              <a:gd name="connsiteX11" fmla="*/ 37362 w 71221"/>
              <a:gd name="connsiteY11" fmla="*/ 61075 h 106785"/>
              <a:gd name="connsiteX12" fmla="*/ 61063 w 71221"/>
              <a:gd name="connsiteY12" fmla="*/ 35681 h 106785"/>
              <a:gd name="connsiteX13" fmla="*/ 35669 w 71221"/>
              <a:gd name="connsiteY13" fmla="*/ 10286 h 106785"/>
              <a:gd name="connsiteX14" fmla="*/ 33976 w 71221"/>
              <a:gd name="connsiteY14" fmla="*/ 10286 h 106785"/>
              <a:gd name="connsiteX15" fmla="*/ 10274 w 71221"/>
              <a:gd name="connsiteY15" fmla="*/ 33988 h 106785"/>
              <a:gd name="connsiteX16" fmla="*/ 35669 w 71221"/>
              <a:gd name="connsiteY16" fmla="*/ 61075 h 106785"/>
              <a:gd name="connsiteX17" fmla="*/ 37362 w 71221"/>
              <a:gd name="connsiteY17" fmla="*/ 61075 h 10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221" h="106785">
                <a:moveTo>
                  <a:pt x="71221" y="37374"/>
                </a:moveTo>
                <a:cubicBezTo>
                  <a:pt x="71221" y="47532"/>
                  <a:pt x="67835" y="55996"/>
                  <a:pt x="62757" y="62768"/>
                </a:cubicBezTo>
                <a:lnTo>
                  <a:pt x="27204" y="106785"/>
                </a:lnTo>
                <a:lnTo>
                  <a:pt x="13660" y="105092"/>
                </a:lnTo>
                <a:lnTo>
                  <a:pt x="44134" y="71233"/>
                </a:lnTo>
                <a:cubicBezTo>
                  <a:pt x="42441" y="71233"/>
                  <a:pt x="39055" y="72926"/>
                  <a:pt x="35669" y="71233"/>
                </a:cubicBezTo>
                <a:cubicBezTo>
                  <a:pt x="35669" y="71233"/>
                  <a:pt x="35669" y="71233"/>
                  <a:pt x="35669" y="71233"/>
                </a:cubicBezTo>
                <a:cubicBezTo>
                  <a:pt x="20433" y="69540"/>
                  <a:pt x="1810" y="54303"/>
                  <a:pt x="117" y="33988"/>
                </a:cubicBezTo>
                <a:cubicBezTo>
                  <a:pt x="-1576" y="13672"/>
                  <a:pt x="15354" y="-1565"/>
                  <a:pt x="33976" y="129"/>
                </a:cubicBezTo>
                <a:cubicBezTo>
                  <a:pt x="33976" y="129"/>
                  <a:pt x="35669" y="129"/>
                  <a:pt x="35669" y="129"/>
                </a:cubicBezTo>
                <a:cubicBezTo>
                  <a:pt x="54292" y="1822"/>
                  <a:pt x="71221" y="18751"/>
                  <a:pt x="71221" y="37374"/>
                </a:cubicBezTo>
                <a:close/>
                <a:moveTo>
                  <a:pt x="37362" y="61075"/>
                </a:moveTo>
                <a:cubicBezTo>
                  <a:pt x="52598" y="61075"/>
                  <a:pt x="61063" y="50917"/>
                  <a:pt x="61063" y="35681"/>
                </a:cubicBezTo>
                <a:cubicBezTo>
                  <a:pt x="59371" y="22137"/>
                  <a:pt x="49213" y="10286"/>
                  <a:pt x="35669" y="10286"/>
                </a:cubicBezTo>
                <a:cubicBezTo>
                  <a:pt x="35669" y="10286"/>
                  <a:pt x="33976" y="10286"/>
                  <a:pt x="33976" y="10286"/>
                </a:cubicBezTo>
                <a:cubicBezTo>
                  <a:pt x="18739" y="10286"/>
                  <a:pt x="8582" y="20444"/>
                  <a:pt x="10274" y="33988"/>
                </a:cubicBezTo>
                <a:cubicBezTo>
                  <a:pt x="11968" y="49224"/>
                  <a:pt x="22125" y="59382"/>
                  <a:pt x="35669" y="61075"/>
                </a:cubicBezTo>
                <a:cubicBezTo>
                  <a:pt x="35669" y="61075"/>
                  <a:pt x="37362" y="61075"/>
                  <a:pt x="37362" y="61075"/>
                </a:cubicBez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0" name="任意多边形: 形状 519"/>
          <p:cNvSpPr/>
          <p:nvPr/>
        </p:nvSpPr>
        <p:spPr>
          <a:xfrm>
            <a:off x="9472503" y="5726602"/>
            <a:ext cx="67718" cy="110386"/>
          </a:xfrm>
          <a:custGeom>
            <a:avLst/>
            <a:gdLst>
              <a:gd name="connsiteX0" fmla="*/ 49095 w 67718"/>
              <a:gd name="connsiteY0" fmla="*/ 50973 h 110386"/>
              <a:gd name="connsiteX1" fmla="*/ 67718 w 67718"/>
              <a:gd name="connsiteY1" fmla="*/ 81446 h 110386"/>
              <a:gd name="connsiteX2" fmla="*/ 33859 w 67718"/>
              <a:gd name="connsiteY2" fmla="*/ 110226 h 110386"/>
              <a:gd name="connsiteX3" fmla="*/ 0 w 67718"/>
              <a:gd name="connsiteY3" fmla="*/ 74674 h 110386"/>
              <a:gd name="connsiteX4" fmla="*/ 18622 w 67718"/>
              <a:gd name="connsiteY4" fmla="*/ 47587 h 110386"/>
              <a:gd name="connsiteX5" fmla="*/ 6771 w 67718"/>
              <a:gd name="connsiteY5" fmla="*/ 23886 h 110386"/>
              <a:gd name="connsiteX6" fmla="*/ 33859 w 67718"/>
              <a:gd name="connsiteY6" fmla="*/ 184 h 110386"/>
              <a:gd name="connsiteX7" fmla="*/ 60946 w 67718"/>
              <a:gd name="connsiteY7" fmla="*/ 28964 h 110386"/>
              <a:gd name="connsiteX8" fmla="*/ 49095 w 67718"/>
              <a:gd name="connsiteY8" fmla="*/ 50973 h 110386"/>
              <a:gd name="connsiteX9" fmla="*/ 33859 w 67718"/>
              <a:gd name="connsiteY9" fmla="*/ 100069 h 110386"/>
              <a:gd name="connsiteX10" fmla="*/ 55867 w 67718"/>
              <a:gd name="connsiteY10" fmla="*/ 79753 h 110386"/>
              <a:gd name="connsiteX11" fmla="*/ 33859 w 67718"/>
              <a:gd name="connsiteY11" fmla="*/ 54359 h 110386"/>
              <a:gd name="connsiteX12" fmla="*/ 11851 w 67718"/>
              <a:gd name="connsiteY12" fmla="*/ 74674 h 110386"/>
              <a:gd name="connsiteX13" fmla="*/ 33859 w 67718"/>
              <a:gd name="connsiteY13" fmla="*/ 100069 h 110386"/>
              <a:gd name="connsiteX14" fmla="*/ 16930 w 67718"/>
              <a:gd name="connsiteY14" fmla="*/ 27271 h 110386"/>
              <a:gd name="connsiteX15" fmla="*/ 33859 w 67718"/>
              <a:gd name="connsiteY15" fmla="*/ 45894 h 110386"/>
              <a:gd name="connsiteX16" fmla="*/ 50789 w 67718"/>
              <a:gd name="connsiteY16" fmla="*/ 30657 h 110386"/>
              <a:gd name="connsiteX17" fmla="*/ 33859 w 67718"/>
              <a:gd name="connsiteY17" fmla="*/ 12035 h 110386"/>
              <a:gd name="connsiteX18" fmla="*/ 16930 w 67718"/>
              <a:gd name="connsiteY18" fmla="*/ 27271 h 11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718" h="110386">
                <a:moveTo>
                  <a:pt x="49095" y="50973"/>
                </a:moveTo>
                <a:cubicBezTo>
                  <a:pt x="59254" y="57745"/>
                  <a:pt x="67718" y="67902"/>
                  <a:pt x="67718" y="81446"/>
                </a:cubicBezTo>
                <a:cubicBezTo>
                  <a:pt x="67718" y="100069"/>
                  <a:pt x="54175" y="111919"/>
                  <a:pt x="33859" y="110226"/>
                </a:cubicBezTo>
                <a:cubicBezTo>
                  <a:pt x="15236" y="108534"/>
                  <a:pt x="1693" y="93297"/>
                  <a:pt x="0" y="74674"/>
                </a:cubicBezTo>
                <a:cubicBezTo>
                  <a:pt x="0" y="61130"/>
                  <a:pt x="6771" y="52666"/>
                  <a:pt x="18622" y="47587"/>
                </a:cubicBezTo>
                <a:cubicBezTo>
                  <a:pt x="11851" y="42508"/>
                  <a:pt x="6771" y="34043"/>
                  <a:pt x="6771" y="23886"/>
                </a:cubicBezTo>
                <a:cubicBezTo>
                  <a:pt x="6771" y="8649"/>
                  <a:pt x="18622" y="-1509"/>
                  <a:pt x="33859" y="184"/>
                </a:cubicBezTo>
                <a:cubicBezTo>
                  <a:pt x="49095" y="1877"/>
                  <a:pt x="60946" y="13728"/>
                  <a:pt x="60946" y="28964"/>
                </a:cubicBezTo>
                <a:cubicBezTo>
                  <a:pt x="60946" y="39122"/>
                  <a:pt x="55867" y="47587"/>
                  <a:pt x="49095" y="50973"/>
                </a:cubicBezTo>
                <a:close/>
                <a:moveTo>
                  <a:pt x="33859" y="100069"/>
                </a:moveTo>
                <a:cubicBezTo>
                  <a:pt x="45710" y="101761"/>
                  <a:pt x="55867" y="91604"/>
                  <a:pt x="55867" y="79753"/>
                </a:cubicBezTo>
                <a:cubicBezTo>
                  <a:pt x="55867" y="67902"/>
                  <a:pt x="45710" y="56052"/>
                  <a:pt x="33859" y="54359"/>
                </a:cubicBezTo>
                <a:cubicBezTo>
                  <a:pt x="22008" y="52666"/>
                  <a:pt x="11851" y="62824"/>
                  <a:pt x="11851" y="74674"/>
                </a:cubicBezTo>
                <a:cubicBezTo>
                  <a:pt x="11851" y="86525"/>
                  <a:pt x="22008" y="98376"/>
                  <a:pt x="33859" y="100069"/>
                </a:cubicBezTo>
                <a:moveTo>
                  <a:pt x="16930" y="27271"/>
                </a:moveTo>
                <a:cubicBezTo>
                  <a:pt x="16930" y="37429"/>
                  <a:pt x="23701" y="44201"/>
                  <a:pt x="33859" y="45894"/>
                </a:cubicBezTo>
                <a:cubicBezTo>
                  <a:pt x="44016" y="47587"/>
                  <a:pt x="50789" y="40815"/>
                  <a:pt x="50789" y="30657"/>
                </a:cubicBezTo>
                <a:cubicBezTo>
                  <a:pt x="50789" y="20500"/>
                  <a:pt x="44016" y="12035"/>
                  <a:pt x="33859" y="12035"/>
                </a:cubicBezTo>
                <a:cubicBezTo>
                  <a:pt x="23701" y="10342"/>
                  <a:pt x="16930" y="17113"/>
                  <a:pt x="16930" y="27271"/>
                </a:cubicBez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1" name="任意多边形: 形状 520"/>
          <p:cNvSpPr/>
          <p:nvPr/>
        </p:nvSpPr>
        <p:spPr>
          <a:xfrm>
            <a:off x="5976545" y="4741485"/>
            <a:ext cx="72796" cy="108349"/>
          </a:xfrm>
          <a:custGeom>
            <a:avLst/>
            <a:gdLst>
              <a:gd name="connsiteX0" fmla="*/ 62640 w 72796"/>
              <a:gd name="connsiteY0" fmla="*/ 74490 h 108349"/>
              <a:gd name="connsiteX1" fmla="*/ 72797 w 72796"/>
              <a:gd name="connsiteY1" fmla="*/ 76183 h 108349"/>
              <a:gd name="connsiteX2" fmla="*/ 72797 w 72796"/>
              <a:gd name="connsiteY2" fmla="*/ 88034 h 108349"/>
              <a:gd name="connsiteX3" fmla="*/ 62640 w 72796"/>
              <a:gd name="connsiteY3" fmla="*/ 86341 h 108349"/>
              <a:gd name="connsiteX4" fmla="*/ 62640 w 72796"/>
              <a:gd name="connsiteY4" fmla="*/ 108349 h 108349"/>
              <a:gd name="connsiteX5" fmla="*/ 50789 w 72796"/>
              <a:gd name="connsiteY5" fmla="*/ 106656 h 108349"/>
              <a:gd name="connsiteX6" fmla="*/ 50789 w 72796"/>
              <a:gd name="connsiteY6" fmla="*/ 84648 h 108349"/>
              <a:gd name="connsiteX7" fmla="*/ 0 w 72796"/>
              <a:gd name="connsiteY7" fmla="*/ 79569 h 108349"/>
              <a:gd name="connsiteX8" fmla="*/ 47403 w 72796"/>
              <a:gd name="connsiteY8" fmla="*/ 0 h 108349"/>
              <a:gd name="connsiteX9" fmla="*/ 60946 w 72796"/>
              <a:gd name="connsiteY9" fmla="*/ 1693 h 108349"/>
              <a:gd name="connsiteX10" fmla="*/ 62640 w 72796"/>
              <a:gd name="connsiteY10" fmla="*/ 74490 h 108349"/>
              <a:gd name="connsiteX11" fmla="*/ 50789 w 72796"/>
              <a:gd name="connsiteY11" fmla="*/ 74490 h 108349"/>
              <a:gd name="connsiteX12" fmla="*/ 50789 w 72796"/>
              <a:gd name="connsiteY12" fmla="*/ 15237 h 108349"/>
              <a:gd name="connsiteX13" fmla="*/ 18622 w 72796"/>
              <a:gd name="connsiteY13" fmla="*/ 71104 h 108349"/>
              <a:gd name="connsiteX14" fmla="*/ 50789 w 72796"/>
              <a:gd name="connsiteY14" fmla="*/ 74490 h 10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96" h="108349">
                <a:moveTo>
                  <a:pt x="62640" y="74490"/>
                </a:moveTo>
                <a:lnTo>
                  <a:pt x="72797" y="76183"/>
                </a:lnTo>
                <a:lnTo>
                  <a:pt x="72797" y="88034"/>
                </a:lnTo>
                <a:lnTo>
                  <a:pt x="62640" y="86341"/>
                </a:lnTo>
                <a:lnTo>
                  <a:pt x="62640" y="108349"/>
                </a:lnTo>
                <a:lnTo>
                  <a:pt x="50789" y="106656"/>
                </a:lnTo>
                <a:lnTo>
                  <a:pt x="50789" y="84648"/>
                </a:lnTo>
                <a:lnTo>
                  <a:pt x="0" y="79569"/>
                </a:lnTo>
                <a:lnTo>
                  <a:pt x="47403" y="0"/>
                </a:lnTo>
                <a:lnTo>
                  <a:pt x="60946" y="1693"/>
                </a:lnTo>
                <a:lnTo>
                  <a:pt x="62640" y="74490"/>
                </a:lnTo>
                <a:close/>
                <a:moveTo>
                  <a:pt x="50789" y="74490"/>
                </a:moveTo>
                <a:lnTo>
                  <a:pt x="50789" y="15237"/>
                </a:lnTo>
                <a:lnTo>
                  <a:pt x="18622" y="71104"/>
                </a:lnTo>
                <a:lnTo>
                  <a:pt x="50789" y="74490"/>
                </a:lnTo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2" name="任意多边形: 形状 521"/>
          <p:cNvSpPr/>
          <p:nvPr/>
        </p:nvSpPr>
        <p:spPr>
          <a:xfrm>
            <a:off x="8700513" y="5960414"/>
            <a:ext cx="66025" cy="113588"/>
          </a:xfrm>
          <a:custGeom>
            <a:avLst/>
            <a:gdLst>
              <a:gd name="connsiteX0" fmla="*/ 60947 w 66025"/>
              <a:gd name="connsiteY0" fmla="*/ 8465 h 113588"/>
              <a:gd name="connsiteX1" fmla="*/ 28780 w 66025"/>
              <a:gd name="connsiteY1" fmla="*/ 49096 h 113588"/>
              <a:gd name="connsiteX2" fmla="*/ 32167 w 66025"/>
              <a:gd name="connsiteY2" fmla="*/ 49096 h 113588"/>
              <a:gd name="connsiteX3" fmla="*/ 66026 w 66025"/>
              <a:gd name="connsiteY3" fmla="*/ 84648 h 113588"/>
              <a:gd name="connsiteX4" fmla="*/ 33859 w 66025"/>
              <a:gd name="connsiteY4" fmla="*/ 113428 h 113588"/>
              <a:gd name="connsiteX5" fmla="*/ 1694 w 66025"/>
              <a:gd name="connsiteY5" fmla="*/ 79569 h 113588"/>
              <a:gd name="connsiteX6" fmla="*/ 13544 w 66025"/>
              <a:gd name="connsiteY6" fmla="*/ 81262 h 113588"/>
              <a:gd name="connsiteX7" fmla="*/ 33859 w 66025"/>
              <a:gd name="connsiteY7" fmla="*/ 103271 h 113588"/>
              <a:gd name="connsiteX8" fmla="*/ 54175 w 66025"/>
              <a:gd name="connsiteY8" fmla="*/ 82955 h 113588"/>
              <a:gd name="connsiteX9" fmla="*/ 33859 w 66025"/>
              <a:gd name="connsiteY9" fmla="*/ 60947 h 113588"/>
              <a:gd name="connsiteX10" fmla="*/ 8465 w 66025"/>
              <a:gd name="connsiteY10" fmla="*/ 57560 h 113588"/>
              <a:gd name="connsiteX11" fmla="*/ 40631 w 66025"/>
              <a:gd name="connsiteY11" fmla="*/ 16930 h 113588"/>
              <a:gd name="connsiteX12" fmla="*/ 0 w 66025"/>
              <a:gd name="connsiteY12" fmla="*/ 11850 h 113588"/>
              <a:gd name="connsiteX13" fmla="*/ 0 w 66025"/>
              <a:gd name="connsiteY13" fmla="*/ 0 h 113588"/>
              <a:gd name="connsiteX14" fmla="*/ 60947 w 66025"/>
              <a:gd name="connsiteY14" fmla="*/ 8465 h 11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025" h="113588">
                <a:moveTo>
                  <a:pt x="60947" y="8465"/>
                </a:moveTo>
                <a:lnTo>
                  <a:pt x="28780" y="49096"/>
                </a:lnTo>
                <a:lnTo>
                  <a:pt x="32167" y="49096"/>
                </a:lnTo>
                <a:cubicBezTo>
                  <a:pt x="50789" y="50789"/>
                  <a:pt x="64333" y="66025"/>
                  <a:pt x="66026" y="84648"/>
                </a:cubicBezTo>
                <a:cubicBezTo>
                  <a:pt x="66026" y="103271"/>
                  <a:pt x="52482" y="115121"/>
                  <a:pt x="33859" y="113428"/>
                </a:cubicBezTo>
                <a:cubicBezTo>
                  <a:pt x="16930" y="111735"/>
                  <a:pt x="1694" y="96498"/>
                  <a:pt x="1694" y="79569"/>
                </a:cubicBezTo>
                <a:lnTo>
                  <a:pt x="13544" y="81262"/>
                </a:lnTo>
                <a:cubicBezTo>
                  <a:pt x="13544" y="93113"/>
                  <a:pt x="23702" y="101577"/>
                  <a:pt x="33859" y="103271"/>
                </a:cubicBezTo>
                <a:cubicBezTo>
                  <a:pt x="45710" y="104963"/>
                  <a:pt x="54175" y="96498"/>
                  <a:pt x="54175" y="82955"/>
                </a:cubicBezTo>
                <a:cubicBezTo>
                  <a:pt x="54175" y="71104"/>
                  <a:pt x="44018" y="62639"/>
                  <a:pt x="33859" y="60947"/>
                </a:cubicBezTo>
                <a:lnTo>
                  <a:pt x="8465" y="57560"/>
                </a:lnTo>
                <a:lnTo>
                  <a:pt x="40631" y="16930"/>
                </a:lnTo>
                <a:lnTo>
                  <a:pt x="0" y="11850"/>
                </a:lnTo>
                <a:lnTo>
                  <a:pt x="0" y="0"/>
                </a:lnTo>
                <a:lnTo>
                  <a:pt x="60947" y="8465"/>
                </a:lnTo>
                <a:close/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3" name="任意多边形: 形状 522"/>
          <p:cNvSpPr/>
          <p:nvPr/>
        </p:nvSpPr>
        <p:spPr>
          <a:xfrm>
            <a:off x="7891280" y="6053527"/>
            <a:ext cx="28780" cy="110042"/>
          </a:xfrm>
          <a:custGeom>
            <a:avLst/>
            <a:gdLst>
              <a:gd name="connsiteX0" fmla="*/ 28780 w 28780"/>
              <a:gd name="connsiteY0" fmla="*/ 3386 h 110042"/>
              <a:gd name="connsiteX1" fmla="*/ 28780 w 28780"/>
              <a:gd name="connsiteY1" fmla="*/ 110042 h 110042"/>
              <a:gd name="connsiteX2" fmla="*/ 18623 w 28780"/>
              <a:gd name="connsiteY2" fmla="*/ 108349 h 110042"/>
              <a:gd name="connsiteX3" fmla="*/ 18623 w 28780"/>
              <a:gd name="connsiteY3" fmla="*/ 13543 h 110042"/>
              <a:gd name="connsiteX4" fmla="*/ 0 w 28780"/>
              <a:gd name="connsiteY4" fmla="*/ 11850 h 110042"/>
              <a:gd name="connsiteX5" fmla="*/ 0 w 28780"/>
              <a:gd name="connsiteY5" fmla="*/ 0 h 1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80" h="110042">
                <a:moveTo>
                  <a:pt x="28780" y="3386"/>
                </a:moveTo>
                <a:lnTo>
                  <a:pt x="28780" y="110042"/>
                </a:lnTo>
                <a:lnTo>
                  <a:pt x="18623" y="108349"/>
                </a:lnTo>
                <a:lnTo>
                  <a:pt x="18623" y="13543"/>
                </a:lnTo>
                <a:lnTo>
                  <a:pt x="0" y="11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89" name="图形 7"/>
          <p:cNvGrpSpPr/>
          <p:nvPr/>
        </p:nvGrpSpPr>
        <p:grpSpPr>
          <a:xfrm>
            <a:off x="5472044" y="5196890"/>
            <a:ext cx="543439" cy="233628"/>
            <a:chOff x="4925506" y="5501690"/>
            <a:chExt cx="543439" cy="233628"/>
          </a:xfrm>
          <a:solidFill>
            <a:srgbClr val="FFFFFF"/>
          </a:solidFill>
        </p:grpSpPr>
        <p:sp>
          <p:nvSpPr>
            <p:cNvPr id="1090" name="任意多边形: 形状 1089"/>
            <p:cNvSpPr/>
            <p:nvPr/>
          </p:nvSpPr>
          <p:spPr>
            <a:xfrm>
              <a:off x="4925506" y="5501690"/>
              <a:ext cx="27086" cy="45709"/>
            </a:xfrm>
            <a:custGeom>
              <a:avLst/>
              <a:gdLst>
                <a:gd name="connsiteX0" fmla="*/ 15236 w 27086"/>
                <a:gd name="connsiteY0" fmla="*/ 25394 h 45709"/>
                <a:gd name="connsiteX1" fmla="*/ 27087 w 27086"/>
                <a:gd name="connsiteY1" fmla="*/ 45710 h 45709"/>
                <a:gd name="connsiteX2" fmla="*/ 23701 w 27086"/>
                <a:gd name="connsiteY2" fmla="*/ 45710 h 45709"/>
                <a:gd name="connsiteX3" fmla="*/ 11850 w 27086"/>
                <a:gd name="connsiteY3" fmla="*/ 25394 h 45709"/>
                <a:gd name="connsiteX4" fmla="*/ 3385 w 27086"/>
                <a:gd name="connsiteY4" fmla="*/ 23701 h 45709"/>
                <a:gd name="connsiteX5" fmla="*/ 3385 w 27086"/>
                <a:gd name="connsiteY5" fmla="*/ 42324 h 45709"/>
                <a:gd name="connsiteX6" fmla="*/ 0 w 27086"/>
                <a:gd name="connsiteY6" fmla="*/ 42324 h 45709"/>
                <a:gd name="connsiteX7" fmla="*/ 0 w 27086"/>
                <a:gd name="connsiteY7" fmla="*/ 0 h 45709"/>
                <a:gd name="connsiteX8" fmla="*/ 13543 w 27086"/>
                <a:gd name="connsiteY8" fmla="*/ 1693 h 45709"/>
                <a:gd name="connsiteX9" fmla="*/ 25394 w 27086"/>
                <a:gd name="connsiteY9" fmla="*/ 13544 h 45709"/>
                <a:gd name="connsiteX10" fmla="*/ 15236 w 27086"/>
                <a:gd name="connsiteY10" fmla="*/ 25394 h 45709"/>
                <a:gd name="connsiteX11" fmla="*/ 3385 w 27086"/>
                <a:gd name="connsiteY11" fmla="*/ 22009 h 45709"/>
                <a:gd name="connsiteX12" fmla="*/ 13543 w 27086"/>
                <a:gd name="connsiteY12" fmla="*/ 23701 h 45709"/>
                <a:gd name="connsiteX13" fmla="*/ 22008 w 27086"/>
                <a:gd name="connsiteY13" fmla="*/ 16930 h 45709"/>
                <a:gd name="connsiteX14" fmla="*/ 13543 w 27086"/>
                <a:gd name="connsiteY14" fmla="*/ 8465 h 45709"/>
                <a:gd name="connsiteX15" fmla="*/ 3385 w 27086"/>
                <a:gd name="connsiteY15" fmla="*/ 6772 h 45709"/>
                <a:gd name="connsiteX16" fmla="*/ 3385 w 27086"/>
                <a:gd name="connsiteY16" fmla="*/ 22009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5709">
                  <a:moveTo>
                    <a:pt x="15236" y="25394"/>
                  </a:moveTo>
                  <a:lnTo>
                    <a:pt x="27087" y="45710"/>
                  </a:lnTo>
                  <a:lnTo>
                    <a:pt x="23701" y="45710"/>
                  </a:lnTo>
                  <a:lnTo>
                    <a:pt x="11850" y="25394"/>
                  </a:lnTo>
                  <a:lnTo>
                    <a:pt x="3385" y="23701"/>
                  </a:lnTo>
                  <a:lnTo>
                    <a:pt x="338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3543" y="1693"/>
                  </a:lnTo>
                  <a:cubicBezTo>
                    <a:pt x="20315" y="1693"/>
                    <a:pt x="25394" y="8465"/>
                    <a:pt x="25394" y="13544"/>
                  </a:cubicBezTo>
                  <a:cubicBezTo>
                    <a:pt x="25394" y="22009"/>
                    <a:pt x="20315" y="25394"/>
                    <a:pt x="15236" y="25394"/>
                  </a:cubicBezTo>
                  <a:close/>
                  <a:moveTo>
                    <a:pt x="3385" y="22009"/>
                  </a:moveTo>
                  <a:lnTo>
                    <a:pt x="13543" y="23701"/>
                  </a:lnTo>
                  <a:cubicBezTo>
                    <a:pt x="18622" y="23701"/>
                    <a:pt x="22008" y="22009"/>
                    <a:pt x="22008" y="16930"/>
                  </a:cubicBezTo>
                  <a:cubicBezTo>
                    <a:pt x="22008" y="11851"/>
                    <a:pt x="18622" y="8465"/>
                    <a:pt x="13543" y="8465"/>
                  </a:cubicBezTo>
                  <a:lnTo>
                    <a:pt x="3385" y="6772"/>
                  </a:lnTo>
                  <a:lnTo>
                    <a:pt x="3385" y="22009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1" name="任意多边形: 形状 1090"/>
            <p:cNvSpPr/>
            <p:nvPr/>
          </p:nvSpPr>
          <p:spPr>
            <a:xfrm>
              <a:off x="4954285" y="5506769"/>
              <a:ext cx="27087" cy="42323"/>
            </a:xfrm>
            <a:custGeom>
              <a:avLst/>
              <a:gdLst>
                <a:gd name="connsiteX0" fmla="*/ 27088 w 27087"/>
                <a:gd name="connsiteY0" fmla="*/ 1693 h 42323"/>
                <a:gd name="connsiteX1" fmla="*/ 27088 w 27087"/>
                <a:gd name="connsiteY1" fmla="*/ 5079 h 42323"/>
                <a:gd name="connsiteX2" fmla="*/ 15237 w 27087"/>
                <a:gd name="connsiteY2" fmla="*/ 5079 h 42323"/>
                <a:gd name="connsiteX3" fmla="*/ 15237 w 27087"/>
                <a:gd name="connsiteY3" fmla="*/ 42324 h 42323"/>
                <a:gd name="connsiteX4" fmla="*/ 11851 w 27087"/>
                <a:gd name="connsiteY4" fmla="*/ 42324 h 42323"/>
                <a:gd name="connsiteX5" fmla="*/ 11851 w 27087"/>
                <a:gd name="connsiteY5" fmla="*/ 3386 h 42323"/>
                <a:gd name="connsiteX6" fmla="*/ 0 w 27087"/>
                <a:gd name="connsiteY6" fmla="*/ 3386 h 42323"/>
                <a:gd name="connsiteX7" fmla="*/ 0 w 27087"/>
                <a:gd name="connsiteY7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87" h="42323">
                  <a:moveTo>
                    <a:pt x="27088" y="1693"/>
                  </a:moveTo>
                  <a:lnTo>
                    <a:pt x="27088" y="5079"/>
                  </a:lnTo>
                  <a:lnTo>
                    <a:pt x="15237" y="5079"/>
                  </a:lnTo>
                  <a:lnTo>
                    <a:pt x="15237" y="42324"/>
                  </a:lnTo>
                  <a:lnTo>
                    <a:pt x="11851" y="42324"/>
                  </a:lnTo>
                  <a:lnTo>
                    <a:pt x="11851" y="3386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2" name="任意多边形: 形状 1091"/>
            <p:cNvSpPr/>
            <p:nvPr/>
          </p:nvSpPr>
          <p:spPr>
            <a:xfrm>
              <a:off x="5003381" y="5513541"/>
              <a:ext cx="30473" cy="44017"/>
            </a:xfrm>
            <a:custGeom>
              <a:avLst/>
              <a:gdLst>
                <a:gd name="connsiteX0" fmla="*/ 30473 w 30473"/>
                <a:gd name="connsiteY0" fmla="*/ 1693 h 44017"/>
                <a:gd name="connsiteX1" fmla="*/ 30473 w 30473"/>
                <a:gd name="connsiteY1" fmla="*/ 30473 h 44017"/>
                <a:gd name="connsiteX2" fmla="*/ 15237 w 30473"/>
                <a:gd name="connsiteY2" fmla="*/ 44017 h 44017"/>
                <a:gd name="connsiteX3" fmla="*/ 0 w 30473"/>
                <a:gd name="connsiteY3" fmla="*/ 28780 h 44017"/>
                <a:gd name="connsiteX4" fmla="*/ 0 w 30473"/>
                <a:gd name="connsiteY4" fmla="*/ 0 h 44017"/>
                <a:gd name="connsiteX5" fmla="*/ 3386 w 30473"/>
                <a:gd name="connsiteY5" fmla="*/ 0 h 44017"/>
                <a:gd name="connsiteX6" fmla="*/ 3386 w 30473"/>
                <a:gd name="connsiteY6" fmla="*/ 27087 h 44017"/>
                <a:gd name="connsiteX7" fmla="*/ 15237 w 30473"/>
                <a:gd name="connsiteY7" fmla="*/ 40631 h 44017"/>
                <a:gd name="connsiteX8" fmla="*/ 27087 w 30473"/>
                <a:gd name="connsiteY8" fmla="*/ 30473 h 44017"/>
                <a:gd name="connsiteX9" fmla="*/ 27087 w 30473"/>
                <a:gd name="connsiteY9" fmla="*/ 3386 h 44017"/>
                <a:gd name="connsiteX10" fmla="*/ 30473 w 30473"/>
                <a:gd name="connsiteY10" fmla="*/ 1693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3" h="44017">
                  <a:moveTo>
                    <a:pt x="30473" y="1693"/>
                  </a:moveTo>
                  <a:lnTo>
                    <a:pt x="30473" y="30473"/>
                  </a:lnTo>
                  <a:cubicBezTo>
                    <a:pt x="30473" y="38938"/>
                    <a:pt x="23702" y="44017"/>
                    <a:pt x="15237" y="44017"/>
                  </a:cubicBezTo>
                  <a:cubicBezTo>
                    <a:pt x="6772" y="42324"/>
                    <a:pt x="0" y="35552"/>
                    <a:pt x="0" y="28780"/>
                  </a:cubicBezTo>
                  <a:lnTo>
                    <a:pt x="0" y="0"/>
                  </a:lnTo>
                  <a:lnTo>
                    <a:pt x="3386" y="0"/>
                  </a:lnTo>
                  <a:lnTo>
                    <a:pt x="3386" y="27087"/>
                  </a:lnTo>
                  <a:cubicBezTo>
                    <a:pt x="3386" y="33859"/>
                    <a:pt x="8465" y="38938"/>
                    <a:pt x="15237" y="40631"/>
                  </a:cubicBezTo>
                  <a:cubicBezTo>
                    <a:pt x="22008" y="40631"/>
                    <a:pt x="27087" y="37245"/>
                    <a:pt x="27087" y="30473"/>
                  </a:cubicBezTo>
                  <a:lnTo>
                    <a:pt x="27087" y="3386"/>
                  </a:lnTo>
                  <a:lnTo>
                    <a:pt x="30473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3" name="任意多边形: 形状 1092"/>
            <p:cNvSpPr/>
            <p:nvPr/>
          </p:nvSpPr>
          <p:spPr>
            <a:xfrm>
              <a:off x="5044013" y="5515234"/>
              <a:ext cx="27086" cy="45709"/>
            </a:xfrm>
            <a:custGeom>
              <a:avLst/>
              <a:gdLst>
                <a:gd name="connsiteX0" fmla="*/ 15236 w 27086"/>
                <a:gd name="connsiteY0" fmla="*/ 25394 h 45709"/>
                <a:gd name="connsiteX1" fmla="*/ 27087 w 27086"/>
                <a:gd name="connsiteY1" fmla="*/ 45710 h 45709"/>
                <a:gd name="connsiteX2" fmla="*/ 23701 w 27086"/>
                <a:gd name="connsiteY2" fmla="*/ 45710 h 45709"/>
                <a:gd name="connsiteX3" fmla="*/ 11850 w 27086"/>
                <a:gd name="connsiteY3" fmla="*/ 25394 h 45709"/>
                <a:gd name="connsiteX4" fmla="*/ 3385 w 27086"/>
                <a:gd name="connsiteY4" fmla="*/ 23701 h 45709"/>
                <a:gd name="connsiteX5" fmla="*/ 3385 w 27086"/>
                <a:gd name="connsiteY5" fmla="*/ 42324 h 45709"/>
                <a:gd name="connsiteX6" fmla="*/ 0 w 27086"/>
                <a:gd name="connsiteY6" fmla="*/ 42324 h 45709"/>
                <a:gd name="connsiteX7" fmla="*/ 0 w 27086"/>
                <a:gd name="connsiteY7" fmla="*/ 0 h 45709"/>
                <a:gd name="connsiteX8" fmla="*/ 13543 w 27086"/>
                <a:gd name="connsiteY8" fmla="*/ 1693 h 45709"/>
                <a:gd name="connsiteX9" fmla="*/ 25394 w 27086"/>
                <a:gd name="connsiteY9" fmla="*/ 13544 h 45709"/>
                <a:gd name="connsiteX10" fmla="*/ 15236 w 27086"/>
                <a:gd name="connsiteY10" fmla="*/ 25394 h 45709"/>
                <a:gd name="connsiteX11" fmla="*/ 3385 w 27086"/>
                <a:gd name="connsiteY11" fmla="*/ 20315 h 45709"/>
                <a:gd name="connsiteX12" fmla="*/ 13543 w 27086"/>
                <a:gd name="connsiteY12" fmla="*/ 22009 h 45709"/>
                <a:gd name="connsiteX13" fmla="*/ 22008 w 27086"/>
                <a:gd name="connsiteY13" fmla="*/ 15237 h 45709"/>
                <a:gd name="connsiteX14" fmla="*/ 13543 w 27086"/>
                <a:gd name="connsiteY14" fmla="*/ 6772 h 45709"/>
                <a:gd name="connsiteX15" fmla="*/ 3385 w 27086"/>
                <a:gd name="connsiteY15" fmla="*/ 5079 h 45709"/>
                <a:gd name="connsiteX16" fmla="*/ 3385 w 27086"/>
                <a:gd name="connsiteY16" fmla="*/ 20315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5709">
                  <a:moveTo>
                    <a:pt x="15236" y="25394"/>
                  </a:moveTo>
                  <a:lnTo>
                    <a:pt x="27087" y="45710"/>
                  </a:lnTo>
                  <a:lnTo>
                    <a:pt x="23701" y="45710"/>
                  </a:lnTo>
                  <a:lnTo>
                    <a:pt x="11850" y="25394"/>
                  </a:lnTo>
                  <a:lnTo>
                    <a:pt x="3385" y="23701"/>
                  </a:lnTo>
                  <a:lnTo>
                    <a:pt x="338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3543" y="1693"/>
                  </a:lnTo>
                  <a:cubicBezTo>
                    <a:pt x="20315" y="1693"/>
                    <a:pt x="25394" y="8465"/>
                    <a:pt x="25394" y="13544"/>
                  </a:cubicBezTo>
                  <a:cubicBezTo>
                    <a:pt x="25394" y="20315"/>
                    <a:pt x="20315" y="23701"/>
                    <a:pt x="15236" y="25394"/>
                  </a:cubicBezTo>
                  <a:close/>
                  <a:moveTo>
                    <a:pt x="3385" y="20315"/>
                  </a:moveTo>
                  <a:lnTo>
                    <a:pt x="13543" y="22009"/>
                  </a:lnTo>
                  <a:cubicBezTo>
                    <a:pt x="18622" y="22009"/>
                    <a:pt x="22008" y="20315"/>
                    <a:pt x="22008" y="15237"/>
                  </a:cubicBezTo>
                  <a:cubicBezTo>
                    <a:pt x="22008" y="10158"/>
                    <a:pt x="18622" y="6772"/>
                    <a:pt x="13543" y="6772"/>
                  </a:cubicBezTo>
                  <a:lnTo>
                    <a:pt x="3385" y="5079"/>
                  </a:lnTo>
                  <a:lnTo>
                    <a:pt x="3385" y="20315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4" name="任意多边形: 形状 1093"/>
            <p:cNvSpPr/>
            <p:nvPr/>
          </p:nvSpPr>
          <p:spPr>
            <a:xfrm>
              <a:off x="4925506" y="5560944"/>
              <a:ext cx="10157" cy="66025"/>
            </a:xfrm>
            <a:custGeom>
              <a:avLst/>
              <a:gdLst>
                <a:gd name="connsiteX0" fmla="*/ 10157 w 10157"/>
                <a:gd name="connsiteY0" fmla="*/ 0 h 66025"/>
                <a:gd name="connsiteX1" fmla="*/ 10157 w 10157"/>
                <a:gd name="connsiteY1" fmla="*/ 3386 h 66025"/>
                <a:gd name="connsiteX2" fmla="*/ 3385 w 10157"/>
                <a:gd name="connsiteY2" fmla="*/ 1693 h 66025"/>
                <a:gd name="connsiteX3" fmla="*/ 3385 w 10157"/>
                <a:gd name="connsiteY3" fmla="*/ 62639 h 66025"/>
                <a:gd name="connsiteX4" fmla="*/ 10157 w 10157"/>
                <a:gd name="connsiteY4" fmla="*/ 62639 h 66025"/>
                <a:gd name="connsiteX5" fmla="*/ 10157 w 10157"/>
                <a:gd name="connsiteY5" fmla="*/ 66025 h 66025"/>
                <a:gd name="connsiteX6" fmla="*/ 0 w 10157"/>
                <a:gd name="connsiteY6" fmla="*/ 64332 h 66025"/>
                <a:gd name="connsiteX7" fmla="*/ 0 w 10157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57" h="66025">
                  <a:moveTo>
                    <a:pt x="10157" y="0"/>
                  </a:moveTo>
                  <a:lnTo>
                    <a:pt x="10157" y="3386"/>
                  </a:lnTo>
                  <a:lnTo>
                    <a:pt x="3385" y="1693"/>
                  </a:lnTo>
                  <a:lnTo>
                    <a:pt x="3385" y="62639"/>
                  </a:lnTo>
                  <a:lnTo>
                    <a:pt x="10157" y="62639"/>
                  </a:lnTo>
                  <a:lnTo>
                    <a:pt x="10157" y="66025"/>
                  </a:lnTo>
                  <a:lnTo>
                    <a:pt x="0" y="64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5" name="任意多边形: 形状 1094"/>
            <p:cNvSpPr/>
            <p:nvPr/>
          </p:nvSpPr>
          <p:spPr>
            <a:xfrm>
              <a:off x="4942435" y="5572795"/>
              <a:ext cx="27086" cy="42648"/>
            </a:xfrm>
            <a:custGeom>
              <a:avLst/>
              <a:gdLst>
                <a:gd name="connsiteX0" fmla="*/ 23701 w 27086"/>
                <a:gd name="connsiteY0" fmla="*/ 1693 h 42648"/>
                <a:gd name="connsiteX1" fmla="*/ 23701 w 27086"/>
                <a:gd name="connsiteY1" fmla="*/ 5079 h 42648"/>
                <a:gd name="connsiteX2" fmla="*/ 6771 w 27086"/>
                <a:gd name="connsiteY2" fmla="*/ 3386 h 42648"/>
                <a:gd name="connsiteX3" fmla="*/ 5079 w 27086"/>
                <a:gd name="connsiteY3" fmla="*/ 16930 h 42648"/>
                <a:gd name="connsiteX4" fmla="*/ 13543 w 27086"/>
                <a:gd name="connsiteY4" fmla="*/ 15237 h 42648"/>
                <a:gd name="connsiteX5" fmla="*/ 27087 w 27086"/>
                <a:gd name="connsiteY5" fmla="*/ 30473 h 42648"/>
                <a:gd name="connsiteX6" fmla="*/ 13543 w 27086"/>
                <a:gd name="connsiteY6" fmla="*/ 42324 h 42648"/>
                <a:gd name="connsiteX7" fmla="*/ 0 w 27086"/>
                <a:gd name="connsiteY7" fmla="*/ 35552 h 42648"/>
                <a:gd name="connsiteX8" fmla="*/ 0 w 27086"/>
                <a:gd name="connsiteY8" fmla="*/ 32166 h 42648"/>
                <a:gd name="connsiteX9" fmla="*/ 0 w 27086"/>
                <a:gd name="connsiteY9" fmla="*/ 32166 h 42648"/>
                <a:gd name="connsiteX10" fmla="*/ 11850 w 27086"/>
                <a:gd name="connsiteY10" fmla="*/ 38938 h 42648"/>
                <a:gd name="connsiteX11" fmla="*/ 23701 w 27086"/>
                <a:gd name="connsiteY11" fmla="*/ 28780 h 42648"/>
                <a:gd name="connsiteX12" fmla="*/ 13543 w 27086"/>
                <a:gd name="connsiteY12" fmla="*/ 16930 h 42648"/>
                <a:gd name="connsiteX13" fmla="*/ 5079 w 27086"/>
                <a:gd name="connsiteY13" fmla="*/ 20315 h 42648"/>
                <a:gd name="connsiteX14" fmla="*/ 1693 w 27086"/>
                <a:gd name="connsiteY14" fmla="*/ 18623 h 42648"/>
                <a:gd name="connsiteX15" fmla="*/ 3385 w 27086"/>
                <a:gd name="connsiteY15" fmla="*/ 0 h 42648"/>
                <a:gd name="connsiteX16" fmla="*/ 23701 w 27086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086" h="42648">
                  <a:moveTo>
                    <a:pt x="23701" y="1693"/>
                  </a:moveTo>
                  <a:lnTo>
                    <a:pt x="23701" y="5079"/>
                  </a:lnTo>
                  <a:lnTo>
                    <a:pt x="6771" y="3386"/>
                  </a:lnTo>
                  <a:lnTo>
                    <a:pt x="5079" y="16930"/>
                  </a:lnTo>
                  <a:cubicBezTo>
                    <a:pt x="6771" y="15237"/>
                    <a:pt x="10157" y="15237"/>
                    <a:pt x="13543" y="15237"/>
                  </a:cubicBezTo>
                  <a:cubicBezTo>
                    <a:pt x="20315" y="15237"/>
                    <a:pt x="27087" y="22009"/>
                    <a:pt x="27087" y="30473"/>
                  </a:cubicBezTo>
                  <a:cubicBezTo>
                    <a:pt x="27087" y="38938"/>
                    <a:pt x="22008" y="44017"/>
                    <a:pt x="13543" y="42324"/>
                  </a:cubicBezTo>
                  <a:cubicBezTo>
                    <a:pt x="8465" y="42324"/>
                    <a:pt x="3385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5" y="37245"/>
                    <a:pt x="8465" y="38938"/>
                    <a:pt x="11850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5" y="0"/>
                  </a:lnTo>
                  <a:lnTo>
                    <a:pt x="23701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6" name="任意多边形: 形状 1095"/>
            <p:cNvSpPr/>
            <p:nvPr/>
          </p:nvSpPr>
          <p:spPr>
            <a:xfrm>
              <a:off x="4977987" y="5576180"/>
              <a:ext cx="27086" cy="42323"/>
            </a:xfrm>
            <a:custGeom>
              <a:avLst/>
              <a:gdLst>
                <a:gd name="connsiteX0" fmla="*/ 27087 w 27086"/>
                <a:gd name="connsiteY0" fmla="*/ 28780 h 42323"/>
                <a:gd name="connsiteX1" fmla="*/ 13543 w 27086"/>
                <a:gd name="connsiteY1" fmla="*/ 42324 h 42323"/>
                <a:gd name="connsiteX2" fmla="*/ 13543 w 27086"/>
                <a:gd name="connsiteY2" fmla="*/ 42324 h 42323"/>
                <a:gd name="connsiteX3" fmla="*/ 0 w 27086"/>
                <a:gd name="connsiteY3" fmla="*/ 27087 h 42323"/>
                <a:gd name="connsiteX4" fmla="*/ 3386 w 27086"/>
                <a:gd name="connsiteY4" fmla="*/ 16930 h 42323"/>
                <a:gd name="connsiteX5" fmla="*/ 18622 w 27086"/>
                <a:gd name="connsiteY5" fmla="*/ 0 h 42323"/>
                <a:gd name="connsiteX6" fmla="*/ 22008 w 27086"/>
                <a:gd name="connsiteY6" fmla="*/ 0 h 42323"/>
                <a:gd name="connsiteX7" fmla="*/ 10157 w 27086"/>
                <a:gd name="connsiteY7" fmla="*/ 13544 h 42323"/>
                <a:gd name="connsiteX8" fmla="*/ 13543 w 27086"/>
                <a:gd name="connsiteY8" fmla="*/ 13544 h 42323"/>
                <a:gd name="connsiteX9" fmla="*/ 13543 w 27086"/>
                <a:gd name="connsiteY9" fmla="*/ 13544 h 42323"/>
                <a:gd name="connsiteX10" fmla="*/ 27087 w 27086"/>
                <a:gd name="connsiteY10" fmla="*/ 28780 h 42323"/>
                <a:gd name="connsiteX11" fmla="*/ 13543 w 27086"/>
                <a:gd name="connsiteY11" fmla="*/ 38938 h 42323"/>
                <a:gd name="connsiteX12" fmla="*/ 23702 w 27086"/>
                <a:gd name="connsiteY12" fmla="*/ 28780 h 42323"/>
                <a:gd name="connsiteX13" fmla="*/ 13543 w 27086"/>
                <a:gd name="connsiteY13" fmla="*/ 16930 h 42323"/>
                <a:gd name="connsiteX14" fmla="*/ 13543 w 27086"/>
                <a:gd name="connsiteY14" fmla="*/ 16930 h 42323"/>
                <a:gd name="connsiteX15" fmla="*/ 3386 w 27086"/>
                <a:gd name="connsiteY15" fmla="*/ 27087 h 42323"/>
                <a:gd name="connsiteX16" fmla="*/ 13543 w 27086"/>
                <a:gd name="connsiteY16" fmla="*/ 38938 h 42323"/>
                <a:gd name="connsiteX17" fmla="*/ 13543 w 27086"/>
                <a:gd name="connsiteY17" fmla="*/ 38938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28780"/>
                  </a:moveTo>
                  <a:cubicBezTo>
                    <a:pt x="27087" y="37245"/>
                    <a:pt x="22008" y="42324"/>
                    <a:pt x="13543" y="42324"/>
                  </a:cubicBezTo>
                  <a:cubicBezTo>
                    <a:pt x="13543" y="42324"/>
                    <a:pt x="13543" y="42324"/>
                    <a:pt x="13543" y="42324"/>
                  </a:cubicBezTo>
                  <a:cubicBezTo>
                    <a:pt x="6772" y="42324"/>
                    <a:pt x="0" y="35552"/>
                    <a:pt x="0" y="27087"/>
                  </a:cubicBezTo>
                  <a:cubicBezTo>
                    <a:pt x="0" y="23702"/>
                    <a:pt x="1693" y="20316"/>
                    <a:pt x="3386" y="16930"/>
                  </a:cubicBezTo>
                  <a:lnTo>
                    <a:pt x="18622" y="0"/>
                  </a:lnTo>
                  <a:lnTo>
                    <a:pt x="22008" y="0"/>
                  </a:lnTo>
                  <a:lnTo>
                    <a:pt x="10157" y="13544"/>
                  </a:lnTo>
                  <a:cubicBezTo>
                    <a:pt x="11851" y="13544"/>
                    <a:pt x="11851" y="13544"/>
                    <a:pt x="13543" y="13544"/>
                  </a:cubicBezTo>
                  <a:cubicBezTo>
                    <a:pt x="13543" y="13544"/>
                    <a:pt x="13543" y="13544"/>
                    <a:pt x="13543" y="13544"/>
                  </a:cubicBezTo>
                  <a:cubicBezTo>
                    <a:pt x="20316" y="15237"/>
                    <a:pt x="27087" y="22009"/>
                    <a:pt x="27087" y="28780"/>
                  </a:cubicBezTo>
                  <a:close/>
                  <a:moveTo>
                    <a:pt x="13543" y="38938"/>
                  </a:moveTo>
                  <a:cubicBezTo>
                    <a:pt x="20316" y="38938"/>
                    <a:pt x="23702" y="33859"/>
                    <a:pt x="23702" y="28780"/>
                  </a:cubicBezTo>
                  <a:cubicBezTo>
                    <a:pt x="23702" y="22009"/>
                    <a:pt x="18622" y="18623"/>
                    <a:pt x="13543" y="16930"/>
                  </a:cubicBezTo>
                  <a:cubicBezTo>
                    <a:pt x="13543" y="16930"/>
                    <a:pt x="13543" y="16930"/>
                    <a:pt x="13543" y="16930"/>
                  </a:cubicBezTo>
                  <a:cubicBezTo>
                    <a:pt x="6772" y="16930"/>
                    <a:pt x="3386" y="22009"/>
                    <a:pt x="3386" y="27087"/>
                  </a:cubicBezTo>
                  <a:cubicBezTo>
                    <a:pt x="3386" y="33859"/>
                    <a:pt x="8465" y="38938"/>
                    <a:pt x="13543" y="38938"/>
                  </a:cubicBezTo>
                  <a:cubicBezTo>
                    <a:pt x="13543" y="38938"/>
                    <a:pt x="13543" y="38938"/>
                    <a:pt x="13543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7" name="任意多边形: 形状 1096"/>
            <p:cNvSpPr/>
            <p:nvPr/>
          </p:nvSpPr>
          <p:spPr>
            <a:xfrm>
              <a:off x="5013539" y="5615119"/>
              <a:ext cx="6772" cy="6771"/>
            </a:xfrm>
            <a:custGeom>
              <a:avLst/>
              <a:gdLst>
                <a:gd name="connsiteX0" fmla="*/ 3386 w 6772"/>
                <a:gd name="connsiteY0" fmla="*/ 0 h 6771"/>
                <a:gd name="connsiteX1" fmla="*/ 6772 w 6772"/>
                <a:gd name="connsiteY1" fmla="*/ 3386 h 6771"/>
                <a:gd name="connsiteX2" fmla="*/ 3386 w 6772"/>
                <a:gd name="connsiteY2" fmla="*/ 6772 h 6771"/>
                <a:gd name="connsiteX3" fmla="*/ 0 w 6772"/>
                <a:gd name="connsiteY3" fmla="*/ 3386 h 6771"/>
                <a:gd name="connsiteX4" fmla="*/ 3386 w 6772"/>
                <a:gd name="connsiteY4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3386" y="0"/>
                  </a:moveTo>
                  <a:cubicBezTo>
                    <a:pt x="5080" y="0"/>
                    <a:pt x="6772" y="1693"/>
                    <a:pt x="6772" y="3386"/>
                  </a:cubicBez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8" name="任意多边形: 形状 1097"/>
            <p:cNvSpPr/>
            <p:nvPr/>
          </p:nvSpPr>
          <p:spPr>
            <a:xfrm>
              <a:off x="5028776" y="5581259"/>
              <a:ext cx="28780" cy="44017"/>
            </a:xfrm>
            <a:custGeom>
              <a:avLst/>
              <a:gdLst>
                <a:gd name="connsiteX0" fmla="*/ 13543 w 28780"/>
                <a:gd name="connsiteY0" fmla="*/ 0 h 44017"/>
                <a:gd name="connsiteX1" fmla="*/ 28780 w 28780"/>
                <a:gd name="connsiteY1" fmla="*/ 23702 h 44017"/>
                <a:gd name="connsiteX2" fmla="*/ 15237 w 28780"/>
                <a:gd name="connsiteY2" fmla="*/ 44017 h 44017"/>
                <a:gd name="connsiteX3" fmla="*/ 0 w 28780"/>
                <a:gd name="connsiteY3" fmla="*/ 20315 h 44017"/>
                <a:gd name="connsiteX4" fmla="*/ 13543 w 28780"/>
                <a:gd name="connsiteY4" fmla="*/ 0 h 44017"/>
                <a:gd name="connsiteX5" fmla="*/ 13543 w 28780"/>
                <a:gd name="connsiteY5" fmla="*/ 40631 h 44017"/>
                <a:gd name="connsiteX6" fmla="*/ 25394 w 28780"/>
                <a:gd name="connsiteY6" fmla="*/ 23702 h 44017"/>
                <a:gd name="connsiteX7" fmla="*/ 13543 w 28780"/>
                <a:gd name="connsiteY7" fmla="*/ 5079 h 44017"/>
                <a:gd name="connsiteX8" fmla="*/ 1693 w 28780"/>
                <a:gd name="connsiteY8" fmla="*/ 22009 h 44017"/>
                <a:gd name="connsiteX9" fmla="*/ 13543 w 28780"/>
                <a:gd name="connsiteY9" fmla="*/ 40631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80" h="44017">
                  <a:moveTo>
                    <a:pt x="13543" y="0"/>
                  </a:moveTo>
                  <a:cubicBezTo>
                    <a:pt x="22008" y="1693"/>
                    <a:pt x="28780" y="10158"/>
                    <a:pt x="28780" y="23702"/>
                  </a:cubicBezTo>
                  <a:cubicBezTo>
                    <a:pt x="28780" y="35552"/>
                    <a:pt x="23702" y="44017"/>
                    <a:pt x="15237" y="44017"/>
                  </a:cubicBezTo>
                  <a:cubicBezTo>
                    <a:pt x="6772" y="42324"/>
                    <a:pt x="0" y="33859"/>
                    <a:pt x="0" y="20315"/>
                  </a:cubicBezTo>
                  <a:cubicBezTo>
                    <a:pt x="0" y="8465"/>
                    <a:pt x="5079" y="0"/>
                    <a:pt x="13543" y="0"/>
                  </a:cubicBezTo>
                  <a:close/>
                  <a:moveTo>
                    <a:pt x="13543" y="40631"/>
                  </a:moveTo>
                  <a:cubicBezTo>
                    <a:pt x="20316" y="40631"/>
                    <a:pt x="25394" y="33859"/>
                    <a:pt x="25394" y="23702"/>
                  </a:cubicBezTo>
                  <a:cubicBezTo>
                    <a:pt x="25394" y="13544"/>
                    <a:pt x="22008" y="5079"/>
                    <a:pt x="13543" y="5079"/>
                  </a:cubicBezTo>
                  <a:cubicBezTo>
                    <a:pt x="6772" y="5079"/>
                    <a:pt x="1693" y="11851"/>
                    <a:pt x="1693" y="22009"/>
                  </a:cubicBezTo>
                  <a:cubicBezTo>
                    <a:pt x="3386" y="30473"/>
                    <a:pt x="6772" y="38938"/>
                    <a:pt x="13543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9" name="任意多边形: 形状 1098"/>
            <p:cNvSpPr/>
            <p:nvPr/>
          </p:nvSpPr>
          <p:spPr>
            <a:xfrm>
              <a:off x="5066021" y="5586338"/>
              <a:ext cx="27086" cy="42323"/>
            </a:xfrm>
            <a:custGeom>
              <a:avLst/>
              <a:gdLst>
                <a:gd name="connsiteX0" fmla="*/ 27087 w 27086"/>
                <a:gd name="connsiteY0" fmla="*/ 28780 h 42323"/>
                <a:gd name="connsiteX1" fmla="*/ 13543 w 27086"/>
                <a:gd name="connsiteY1" fmla="*/ 42324 h 42323"/>
                <a:gd name="connsiteX2" fmla="*/ 13543 w 27086"/>
                <a:gd name="connsiteY2" fmla="*/ 42324 h 42323"/>
                <a:gd name="connsiteX3" fmla="*/ 0 w 27086"/>
                <a:gd name="connsiteY3" fmla="*/ 27087 h 42323"/>
                <a:gd name="connsiteX4" fmla="*/ 3386 w 27086"/>
                <a:gd name="connsiteY4" fmla="*/ 16930 h 42323"/>
                <a:gd name="connsiteX5" fmla="*/ 18622 w 27086"/>
                <a:gd name="connsiteY5" fmla="*/ 0 h 42323"/>
                <a:gd name="connsiteX6" fmla="*/ 22008 w 27086"/>
                <a:gd name="connsiteY6" fmla="*/ 0 h 42323"/>
                <a:gd name="connsiteX7" fmla="*/ 10157 w 27086"/>
                <a:gd name="connsiteY7" fmla="*/ 13544 h 42323"/>
                <a:gd name="connsiteX8" fmla="*/ 13543 w 27086"/>
                <a:gd name="connsiteY8" fmla="*/ 13544 h 42323"/>
                <a:gd name="connsiteX9" fmla="*/ 13543 w 27086"/>
                <a:gd name="connsiteY9" fmla="*/ 13544 h 42323"/>
                <a:gd name="connsiteX10" fmla="*/ 27087 w 27086"/>
                <a:gd name="connsiteY10" fmla="*/ 28780 h 42323"/>
                <a:gd name="connsiteX11" fmla="*/ 15236 w 27086"/>
                <a:gd name="connsiteY11" fmla="*/ 38938 h 42323"/>
                <a:gd name="connsiteX12" fmla="*/ 25394 w 27086"/>
                <a:gd name="connsiteY12" fmla="*/ 28780 h 42323"/>
                <a:gd name="connsiteX13" fmla="*/ 15236 w 27086"/>
                <a:gd name="connsiteY13" fmla="*/ 16930 h 42323"/>
                <a:gd name="connsiteX14" fmla="*/ 15236 w 27086"/>
                <a:gd name="connsiteY14" fmla="*/ 16930 h 42323"/>
                <a:gd name="connsiteX15" fmla="*/ 5079 w 27086"/>
                <a:gd name="connsiteY15" fmla="*/ 27087 h 42323"/>
                <a:gd name="connsiteX16" fmla="*/ 15236 w 27086"/>
                <a:gd name="connsiteY16" fmla="*/ 38938 h 42323"/>
                <a:gd name="connsiteX17" fmla="*/ 15236 w 27086"/>
                <a:gd name="connsiteY17" fmla="*/ 38938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28780"/>
                  </a:moveTo>
                  <a:cubicBezTo>
                    <a:pt x="27087" y="37245"/>
                    <a:pt x="22008" y="42324"/>
                    <a:pt x="13543" y="42324"/>
                  </a:cubicBezTo>
                  <a:cubicBezTo>
                    <a:pt x="13543" y="42324"/>
                    <a:pt x="13543" y="42324"/>
                    <a:pt x="13543" y="42324"/>
                  </a:cubicBezTo>
                  <a:cubicBezTo>
                    <a:pt x="6771" y="42324"/>
                    <a:pt x="0" y="35552"/>
                    <a:pt x="0" y="27087"/>
                  </a:cubicBezTo>
                  <a:cubicBezTo>
                    <a:pt x="0" y="23701"/>
                    <a:pt x="1693" y="20315"/>
                    <a:pt x="3386" y="16930"/>
                  </a:cubicBezTo>
                  <a:lnTo>
                    <a:pt x="18622" y="0"/>
                  </a:lnTo>
                  <a:lnTo>
                    <a:pt x="22008" y="0"/>
                  </a:lnTo>
                  <a:lnTo>
                    <a:pt x="10157" y="13544"/>
                  </a:lnTo>
                  <a:cubicBezTo>
                    <a:pt x="11851" y="13544"/>
                    <a:pt x="11851" y="13544"/>
                    <a:pt x="13543" y="13544"/>
                  </a:cubicBezTo>
                  <a:cubicBezTo>
                    <a:pt x="13543" y="13544"/>
                    <a:pt x="13543" y="13544"/>
                    <a:pt x="13543" y="13544"/>
                  </a:cubicBezTo>
                  <a:cubicBezTo>
                    <a:pt x="20316" y="15237"/>
                    <a:pt x="27087" y="20315"/>
                    <a:pt x="27087" y="28780"/>
                  </a:cubicBezTo>
                  <a:close/>
                  <a:moveTo>
                    <a:pt x="15236" y="38938"/>
                  </a:moveTo>
                  <a:cubicBezTo>
                    <a:pt x="22008" y="38938"/>
                    <a:pt x="25394" y="33859"/>
                    <a:pt x="25394" y="28780"/>
                  </a:cubicBezTo>
                  <a:cubicBezTo>
                    <a:pt x="25394" y="22009"/>
                    <a:pt x="20316" y="18623"/>
                    <a:pt x="15236" y="16930"/>
                  </a:cubicBezTo>
                  <a:cubicBezTo>
                    <a:pt x="15236" y="16930"/>
                    <a:pt x="15236" y="16930"/>
                    <a:pt x="15236" y="16930"/>
                  </a:cubicBezTo>
                  <a:cubicBezTo>
                    <a:pt x="8465" y="16930"/>
                    <a:pt x="5079" y="22009"/>
                    <a:pt x="5079" y="27087"/>
                  </a:cubicBezTo>
                  <a:cubicBezTo>
                    <a:pt x="3386" y="33859"/>
                    <a:pt x="8465" y="38938"/>
                    <a:pt x="15236" y="38938"/>
                  </a:cubicBezTo>
                  <a:cubicBezTo>
                    <a:pt x="13543" y="38938"/>
                    <a:pt x="13543" y="38938"/>
                    <a:pt x="15236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0" name="任意多边形: 形状 1099"/>
            <p:cNvSpPr/>
            <p:nvPr/>
          </p:nvSpPr>
          <p:spPr>
            <a:xfrm>
              <a:off x="5103266" y="558972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5 w 25394"/>
                <a:gd name="connsiteY3" fmla="*/ 16930 h 42648"/>
                <a:gd name="connsiteX4" fmla="*/ 11850 w 25394"/>
                <a:gd name="connsiteY4" fmla="*/ 15237 h 42648"/>
                <a:gd name="connsiteX5" fmla="*/ 25394 w 25394"/>
                <a:gd name="connsiteY5" fmla="*/ 30473 h 42648"/>
                <a:gd name="connsiteX6" fmla="*/ 11850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0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3 h 42648"/>
                <a:gd name="connsiteX15" fmla="*/ 3385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5" y="16930"/>
                  </a:lnTo>
                  <a:cubicBezTo>
                    <a:pt x="5079" y="15237"/>
                    <a:pt x="8465" y="15237"/>
                    <a:pt x="11850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8938"/>
                    <a:pt x="20315" y="44017"/>
                    <a:pt x="11850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5" y="37245"/>
                    <a:pt x="8465" y="38938"/>
                    <a:pt x="11850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5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1" name="任意多边形: 形状 1100"/>
            <p:cNvSpPr/>
            <p:nvPr/>
          </p:nvSpPr>
          <p:spPr>
            <a:xfrm>
              <a:off x="5152361" y="5593110"/>
              <a:ext cx="27087" cy="42323"/>
            </a:xfrm>
            <a:custGeom>
              <a:avLst/>
              <a:gdLst>
                <a:gd name="connsiteX0" fmla="*/ 27088 w 27087"/>
                <a:gd name="connsiteY0" fmla="*/ 3386 h 42323"/>
                <a:gd name="connsiteX1" fmla="*/ 27088 w 27087"/>
                <a:gd name="connsiteY1" fmla="*/ 5079 h 42323"/>
                <a:gd name="connsiteX2" fmla="*/ 5079 w 27087"/>
                <a:gd name="connsiteY2" fmla="*/ 42324 h 42323"/>
                <a:gd name="connsiteX3" fmla="*/ 0 w 27087"/>
                <a:gd name="connsiteY3" fmla="*/ 42324 h 42323"/>
                <a:gd name="connsiteX4" fmla="*/ 22008 w 27087"/>
                <a:gd name="connsiteY4" fmla="*/ 6772 h 42323"/>
                <a:gd name="connsiteX5" fmla="*/ 0 w 27087"/>
                <a:gd name="connsiteY5" fmla="*/ 3386 h 42323"/>
                <a:gd name="connsiteX6" fmla="*/ 0 w 27087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7" h="42323">
                  <a:moveTo>
                    <a:pt x="27088" y="3386"/>
                  </a:moveTo>
                  <a:lnTo>
                    <a:pt x="27088" y="5079"/>
                  </a:lnTo>
                  <a:lnTo>
                    <a:pt x="5079" y="42324"/>
                  </a:lnTo>
                  <a:lnTo>
                    <a:pt x="0" y="42324"/>
                  </a:lnTo>
                  <a:lnTo>
                    <a:pt x="22008" y="6772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2" name="任意多边形: 形状 1101"/>
            <p:cNvSpPr/>
            <p:nvPr/>
          </p:nvSpPr>
          <p:spPr>
            <a:xfrm>
              <a:off x="5181142" y="5599882"/>
              <a:ext cx="28780" cy="40630"/>
            </a:xfrm>
            <a:custGeom>
              <a:avLst/>
              <a:gdLst>
                <a:gd name="connsiteX0" fmla="*/ 23702 w 28780"/>
                <a:gd name="connsiteY0" fmla="*/ 28780 h 40630"/>
                <a:gd name="connsiteX1" fmla="*/ 28780 w 28780"/>
                <a:gd name="connsiteY1" fmla="*/ 28780 h 40630"/>
                <a:gd name="connsiteX2" fmla="*/ 28780 w 28780"/>
                <a:gd name="connsiteY2" fmla="*/ 32166 h 40630"/>
                <a:gd name="connsiteX3" fmla="*/ 23702 w 28780"/>
                <a:gd name="connsiteY3" fmla="*/ 32166 h 40630"/>
                <a:gd name="connsiteX4" fmla="*/ 23702 w 28780"/>
                <a:gd name="connsiteY4" fmla="*/ 40631 h 40630"/>
                <a:gd name="connsiteX5" fmla="*/ 20316 w 28780"/>
                <a:gd name="connsiteY5" fmla="*/ 40631 h 40630"/>
                <a:gd name="connsiteX6" fmla="*/ 20316 w 28780"/>
                <a:gd name="connsiteY6" fmla="*/ 32166 h 40630"/>
                <a:gd name="connsiteX7" fmla="*/ 0 w 28780"/>
                <a:gd name="connsiteY7" fmla="*/ 30473 h 40630"/>
                <a:gd name="connsiteX8" fmla="*/ 18622 w 28780"/>
                <a:gd name="connsiteY8" fmla="*/ 0 h 40630"/>
                <a:gd name="connsiteX9" fmla="*/ 22008 w 28780"/>
                <a:gd name="connsiteY9" fmla="*/ 0 h 40630"/>
                <a:gd name="connsiteX10" fmla="*/ 23702 w 28780"/>
                <a:gd name="connsiteY10" fmla="*/ 28780 h 40630"/>
                <a:gd name="connsiteX11" fmla="*/ 20316 w 28780"/>
                <a:gd name="connsiteY11" fmla="*/ 28780 h 40630"/>
                <a:gd name="connsiteX12" fmla="*/ 20316 w 28780"/>
                <a:gd name="connsiteY12" fmla="*/ 3386 h 40630"/>
                <a:gd name="connsiteX13" fmla="*/ 5079 w 28780"/>
                <a:gd name="connsiteY13" fmla="*/ 27087 h 40630"/>
                <a:gd name="connsiteX14" fmla="*/ 20316 w 28780"/>
                <a:gd name="connsiteY14" fmla="*/ 28780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0" h="40630">
                  <a:moveTo>
                    <a:pt x="23702" y="28780"/>
                  </a:moveTo>
                  <a:lnTo>
                    <a:pt x="28780" y="28780"/>
                  </a:lnTo>
                  <a:lnTo>
                    <a:pt x="28780" y="32166"/>
                  </a:lnTo>
                  <a:lnTo>
                    <a:pt x="23702" y="32166"/>
                  </a:lnTo>
                  <a:lnTo>
                    <a:pt x="23702" y="40631"/>
                  </a:lnTo>
                  <a:lnTo>
                    <a:pt x="20316" y="40631"/>
                  </a:lnTo>
                  <a:lnTo>
                    <a:pt x="20316" y="32166"/>
                  </a:lnTo>
                  <a:lnTo>
                    <a:pt x="0" y="30473"/>
                  </a:lnTo>
                  <a:lnTo>
                    <a:pt x="18622" y="0"/>
                  </a:lnTo>
                  <a:lnTo>
                    <a:pt x="22008" y="0"/>
                  </a:lnTo>
                  <a:lnTo>
                    <a:pt x="23702" y="28780"/>
                  </a:lnTo>
                  <a:close/>
                  <a:moveTo>
                    <a:pt x="20316" y="28780"/>
                  </a:moveTo>
                  <a:lnTo>
                    <a:pt x="20316" y="3386"/>
                  </a:lnTo>
                  <a:lnTo>
                    <a:pt x="5079" y="27087"/>
                  </a:lnTo>
                  <a:lnTo>
                    <a:pt x="20316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3" name="任意多边形: 形状 1102"/>
            <p:cNvSpPr/>
            <p:nvPr/>
          </p:nvSpPr>
          <p:spPr>
            <a:xfrm>
              <a:off x="5216694" y="5637127"/>
              <a:ext cx="6772" cy="6771"/>
            </a:xfrm>
            <a:custGeom>
              <a:avLst/>
              <a:gdLst>
                <a:gd name="connsiteX0" fmla="*/ 3386 w 6772"/>
                <a:gd name="connsiteY0" fmla="*/ 0 h 6771"/>
                <a:gd name="connsiteX1" fmla="*/ 6772 w 6772"/>
                <a:gd name="connsiteY1" fmla="*/ 3386 h 6771"/>
                <a:gd name="connsiteX2" fmla="*/ 3386 w 6772"/>
                <a:gd name="connsiteY2" fmla="*/ 6772 h 6771"/>
                <a:gd name="connsiteX3" fmla="*/ 0 w 6772"/>
                <a:gd name="connsiteY3" fmla="*/ 3386 h 6771"/>
                <a:gd name="connsiteX4" fmla="*/ 3386 w 6772"/>
                <a:gd name="connsiteY4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3386" y="0"/>
                  </a:moveTo>
                  <a:cubicBezTo>
                    <a:pt x="5080" y="0"/>
                    <a:pt x="6772" y="1693"/>
                    <a:pt x="6772" y="3386"/>
                  </a:cubicBez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4" name="任意多边形: 形状 1103"/>
            <p:cNvSpPr/>
            <p:nvPr/>
          </p:nvSpPr>
          <p:spPr>
            <a:xfrm>
              <a:off x="5231931" y="5603268"/>
              <a:ext cx="27086" cy="42323"/>
            </a:xfrm>
            <a:custGeom>
              <a:avLst/>
              <a:gdLst>
                <a:gd name="connsiteX0" fmla="*/ 27087 w 27086"/>
                <a:gd name="connsiteY0" fmla="*/ 15237 h 42323"/>
                <a:gd name="connsiteX1" fmla="*/ 23702 w 27086"/>
                <a:gd name="connsiteY1" fmla="*/ 25394 h 42323"/>
                <a:gd name="connsiteX2" fmla="*/ 8465 w 27086"/>
                <a:gd name="connsiteY2" fmla="*/ 42324 h 42323"/>
                <a:gd name="connsiteX3" fmla="*/ 5079 w 27086"/>
                <a:gd name="connsiteY3" fmla="*/ 42324 h 42323"/>
                <a:gd name="connsiteX4" fmla="*/ 16930 w 27086"/>
                <a:gd name="connsiteY4" fmla="*/ 28780 h 42323"/>
                <a:gd name="connsiteX5" fmla="*/ 13543 w 27086"/>
                <a:gd name="connsiteY5" fmla="*/ 28780 h 42323"/>
                <a:gd name="connsiteX6" fmla="*/ 13543 w 27086"/>
                <a:gd name="connsiteY6" fmla="*/ 28780 h 42323"/>
                <a:gd name="connsiteX7" fmla="*/ 0 w 27086"/>
                <a:gd name="connsiteY7" fmla="*/ 13544 h 42323"/>
                <a:gd name="connsiteX8" fmla="*/ 13543 w 27086"/>
                <a:gd name="connsiteY8" fmla="*/ 0 h 42323"/>
                <a:gd name="connsiteX9" fmla="*/ 15237 w 27086"/>
                <a:gd name="connsiteY9" fmla="*/ 0 h 42323"/>
                <a:gd name="connsiteX10" fmla="*/ 27087 w 27086"/>
                <a:gd name="connsiteY10" fmla="*/ 15237 h 42323"/>
                <a:gd name="connsiteX11" fmla="*/ 13543 w 27086"/>
                <a:gd name="connsiteY11" fmla="*/ 25394 h 42323"/>
                <a:gd name="connsiteX12" fmla="*/ 23702 w 27086"/>
                <a:gd name="connsiteY12" fmla="*/ 15237 h 42323"/>
                <a:gd name="connsiteX13" fmla="*/ 13543 w 27086"/>
                <a:gd name="connsiteY13" fmla="*/ 3386 h 42323"/>
                <a:gd name="connsiteX14" fmla="*/ 11851 w 27086"/>
                <a:gd name="connsiteY14" fmla="*/ 3386 h 42323"/>
                <a:gd name="connsiteX15" fmla="*/ 1693 w 27086"/>
                <a:gd name="connsiteY15" fmla="*/ 13544 h 42323"/>
                <a:gd name="connsiteX16" fmla="*/ 13543 w 27086"/>
                <a:gd name="connsiteY16" fmla="*/ 25394 h 42323"/>
                <a:gd name="connsiteX17" fmla="*/ 13543 w 27086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15237"/>
                  </a:moveTo>
                  <a:cubicBezTo>
                    <a:pt x="27087" y="18623"/>
                    <a:pt x="25394" y="22009"/>
                    <a:pt x="23702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7" y="28780"/>
                    <a:pt x="15237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2" y="28780"/>
                    <a:pt x="0" y="22009"/>
                    <a:pt x="0" y="13544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5237" y="0"/>
                  </a:cubicBezTo>
                  <a:cubicBezTo>
                    <a:pt x="20316" y="0"/>
                    <a:pt x="27087" y="6772"/>
                    <a:pt x="27087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2" y="20315"/>
                    <a:pt x="23702" y="15237"/>
                  </a:cubicBezTo>
                  <a:cubicBezTo>
                    <a:pt x="23702" y="10158"/>
                    <a:pt x="18622" y="5079"/>
                    <a:pt x="13543" y="3386"/>
                  </a:cubicBezTo>
                  <a:cubicBezTo>
                    <a:pt x="13543" y="3386"/>
                    <a:pt x="13543" y="3386"/>
                    <a:pt x="11851" y="3386"/>
                  </a:cubicBezTo>
                  <a:cubicBezTo>
                    <a:pt x="5079" y="3386"/>
                    <a:pt x="1693" y="8465"/>
                    <a:pt x="1693" y="13544"/>
                  </a:cubicBezTo>
                  <a:cubicBezTo>
                    <a:pt x="3386" y="20315"/>
                    <a:pt x="6772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5" name="任意多边形: 形状 1104"/>
            <p:cNvSpPr/>
            <p:nvPr/>
          </p:nvSpPr>
          <p:spPr>
            <a:xfrm>
              <a:off x="5269176" y="560665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3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9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3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6" name="任意多边形: 形状 1105"/>
            <p:cNvSpPr/>
            <p:nvPr/>
          </p:nvSpPr>
          <p:spPr>
            <a:xfrm>
              <a:off x="5302774" y="5610040"/>
              <a:ext cx="29041" cy="44017"/>
            </a:xfrm>
            <a:custGeom>
              <a:avLst/>
              <a:gdLst>
                <a:gd name="connsiteX0" fmla="*/ 13805 w 29041"/>
                <a:gd name="connsiteY0" fmla="*/ 0 h 44017"/>
                <a:gd name="connsiteX1" fmla="*/ 29042 w 29041"/>
                <a:gd name="connsiteY1" fmla="*/ 23702 h 44017"/>
                <a:gd name="connsiteX2" fmla="*/ 15497 w 29041"/>
                <a:gd name="connsiteY2" fmla="*/ 44017 h 44017"/>
                <a:gd name="connsiteX3" fmla="*/ 261 w 29041"/>
                <a:gd name="connsiteY3" fmla="*/ 20316 h 44017"/>
                <a:gd name="connsiteX4" fmla="*/ 13805 w 29041"/>
                <a:gd name="connsiteY4" fmla="*/ 0 h 44017"/>
                <a:gd name="connsiteX5" fmla="*/ 13805 w 29041"/>
                <a:gd name="connsiteY5" fmla="*/ 40631 h 44017"/>
                <a:gd name="connsiteX6" fmla="*/ 25656 w 29041"/>
                <a:gd name="connsiteY6" fmla="*/ 23702 h 44017"/>
                <a:gd name="connsiteX7" fmla="*/ 13805 w 29041"/>
                <a:gd name="connsiteY7" fmla="*/ 5079 h 44017"/>
                <a:gd name="connsiteX8" fmla="*/ 1954 w 29041"/>
                <a:gd name="connsiteY8" fmla="*/ 22009 h 44017"/>
                <a:gd name="connsiteX9" fmla="*/ 13805 w 29041"/>
                <a:gd name="connsiteY9" fmla="*/ 40631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41" h="44017">
                  <a:moveTo>
                    <a:pt x="13805" y="0"/>
                  </a:moveTo>
                  <a:cubicBezTo>
                    <a:pt x="22270" y="1693"/>
                    <a:pt x="29042" y="10158"/>
                    <a:pt x="29042" y="23702"/>
                  </a:cubicBezTo>
                  <a:cubicBezTo>
                    <a:pt x="29042" y="35552"/>
                    <a:pt x="23962" y="44017"/>
                    <a:pt x="15497" y="44017"/>
                  </a:cubicBezTo>
                  <a:cubicBezTo>
                    <a:pt x="7033" y="42324"/>
                    <a:pt x="261" y="33859"/>
                    <a:pt x="261" y="20316"/>
                  </a:cubicBezTo>
                  <a:cubicBezTo>
                    <a:pt x="-1432" y="8465"/>
                    <a:pt x="5340" y="0"/>
                    <a:pt x="13805" y="0"/>
                  </a:cubicBezTo>
                  <a:close/>
                  <a:moveTo>
                    <a:pt x="13805" y="40631"/>
                  </a:moveTo>
                  <a:cubicBezTo>
                    <a:pt x="20577" y="40631"/>
                    <a:pt x="25656" y="33859"/>
                    <a:pt x="25656" y="23702"/>
                  </a:cubicBezTo>
                  <a:cubicBezTo>
                    <a:pt x="25656" y="13544"/>
                    <a:pt x="22270" y="5079"/>
                    <a:pt x="13805" y="5079"/>
                  </a:cubicBezTo>
                  <a:cubicBezTo>
                    <a:pt x="7033" y="5079"/>
                    <a:pt x="1954" y="11851"/>
                    <a:pt x="1954" y="22009"/>
                  </a:cubicBezTo>
                  <a:cubicBezTo>
                    <a:pt x="1954" y="30473"/>
                    <a:pt x="7033" y="38938"/>
                    <a:pt x="13805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7" name="任意多边形: 形状 1106"/>
            <p:cNvSpPr/>
            <p:nvPr/>
          </p:nvSpPr>
          <p:spPr>
            <a:xfrm>
              <a:off x="5338587" y="5603268"/>
              <a:ext cx="10158" cy="67718"/>
            </a:xfrm>
            <a:custGeom>
              <a:avLst/>
              <a:gdLst>
                <a:gd name="connsiteX0" fmla="*/ 10158 w 10158"/>
                <a:gd name="connsiteY0" fmla="*/ 1693 h 67718"/>
                <a:gd name="connsiteX1" fmla="*/ 10158 w 10158"/>
                <a:gd name="connsiteY1" fmla="*/ 67718 h 67718"/>
                <a:gd name="connsiteX2" fmla="*/ 0 w 10158"/>
                <a:gd name="connsiteY2" fmla="*/ 66025 h 67718"/>
                <a:gd name="connsiteX3" fmla="*/ 0 w 10158"/>
                <a:gd name="connsiteY3" fmla="*/ 62639 h 67718"/>
                <a:gd name="connsiteX4" fmla="*/ 8465 w 10158"/>
                <a:gd name="connsiteY4" fmla="*/ 64332 h 67718"/>
                <a:gd name="connsiteX5" fmla="*/ 6772 w 10158"/>
                <a:gd name="connsiteY5" fmla="*/ 3386 h 67718"/>
                <a:gd name="connsiteX6" fmla="*/ 0 w 10158"/>
                <a:gd name="connsiteY6" fmla="*/ 3386 h 67718"/>
                <a:gd name="connsiteX7" fmla="*/ 0 w 10158"/>
                <a:gd name="connsiteY7" fmla="*/ 0 h 6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58" h="67718">
                  <a:moveTo>
                    <a:pt x="10158" y="1693"/>
                  </a:moveTo>
                  <a:lnTo>
                    <a:pt x="10158" y="67718"/>
                  </a:lnTo>
                  <a:lnTo>
                    <a:pt x="0" y="66025"/>
                  </a:lnTo>
                  <a:lnTo>
                    <a:pt x="0" y="62639"/>
                  </a:lnTo>
                  <a:lnTo>
                    <a:pt x="8465" y="64332"/>
                  </a:lnTo>
                  <a:lnTo>
                    <a:pt x="6772" y="3386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8" name="任意多边形: 形状 1107"/>
            <p:cNvSpPr/>
            <p:nvPr/>
          </p:nvSpPr>
          <p:spPr>
            <a:xfrm>
              <a:off x="4925506" y="5637127"/>
              <a:ext cx="30473" cy="44017"/>
            </a:xfrm>
            <a:custGeom>
              <a:avLst/>
              <a:gdLst>
                <a:gd name="connsiteX0" fmla="*/ 30473 w 30473"/>
                <a:gd name="connsiteY0" fmla="*/ 3386 h 44017"/>
                <a:gd name="connsiteX1" fmla="*/ 30473 w 30473"/>
                <a:gd name="connsiteY1" fmla="*/ 44017 h 44017"/>
                <a:gd name="connsiteX2" fmla="*/ 27087 w 30473"/>
                <a:gd name="connsiteY2" fmla="*/ 44017 h 44017"/>
                <a:gd name="connsiteX3" fmla="*/ 27087 w 30473"/>
                <a:gd name="connsiteY3" fmla="*/ 25394 h 44017"/>
                <a:gd name="connsiteX4" fmla="*/ 3385 w 30473"/>
                <a:gd name="connsiteY4" fmla="*/ 22009 h 44017"/>
                <a:gd name="connsiteX5" fmla="*/ 3385 w 30473"/>
                <a:gd name="connsiteY5" fmla="*/ 42324 h 44017"/>
                <a:gd name="connsiteX6" fmla="*/ 0 w 30473"/>
                <a:gd name="connsiteY6" fmla="*/ 40631 h 44017"/>
                <a:gd name="connsiteX7" fmla="*/ 0 w 30473"/>
                <a:gd name="connsiteY7" fmla="*/ 0 h 44017"/>
                <a:gd name="connsiteX8" fmla="*/ 3385 w 30473"/>
                <a:gd name="connsiteY8" fmla="*/ 0 h 44017"/>
                <a:gd name="connsiteX9" fmla="*/ 3385 w 30473"/>
                <a:gd name="connsiteY9" fmla="*/ 18623 h 44017"/>
                <a:gd name="connsiteX10" fmla="*/ 27087 w 30473"/>
                <a:gd name="connsiteY10" fmla="*/ 22009 h 44017"/>
                <a:gd name="connsiteX11" fmla="*/ 27087 w 30473"/>
                <a:gd name="connsiteY11" fmla="*/ 338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73" h="44017">
                  <a:moveTo>
                    <a:pt x="30473" y="3386"/>
                  </a:moveTo>
                  <a:lnTo>
                    <a:pt x="30473" y="44017"/>
                  </a:lnTo>
                  <a:lnTo>
                    <a:pt x="27087" y="44017"/>
                  </a:lnTo>
                  <a:lnTo>
                    <a:pt x="27087" y="25394"/>
                  </a:lnTo>
                  <a:lnTo>
                    <a:pt x="3385" y="22009"/>
                  </a:lnTo>
                  <a:lnTo>
                    <a:pt x="3385" y="42324"/>
                  </a:lnTo>
                  <a:lnTo>
                    <a:pt x="0" y="40631"/>
                  </a:lnTo>
                  <a:lnTo>
                    <a:pt x="0" y="0"/>
                  </a:lnTo>
                  <a:lnTo>
                    <a:pt x="3385" y="0"/>
                  </a:lnTo>
                  <a:lnTo>
                    <a:pt x="3385" y="18623"/>
                  </a:lnTo>
                  <a:lnTo>
                    <a:pt x="27087" y="22009"/>
                  </a:lnTo>
                  <a:lnTo>
                    <a:pt x="27087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9" name="任意多边形: 形状 1108"/>
            <p:cNvSpPr/>
            <p:nvPr/>
          </p:nvSpPr>
          <p:spPr>
            <a:xfrm>
              <a:off x="4983066" y="5667600"/>
              <a:ext cx="18623" cy="6771"/>
            </a:xfrm>
            <a:custGeom>
              <a:avLst/>
              <a:gdLst>
                <a:gd name="connsiteX0" fmla="*/ 18623 w 18623"/>
                <a:gd name="connsiteY0" fmla="*/ 3386 h 6771"/>
                <a:gd name="connsiteX1" fmla="*/ 18623 w 18623"/>
                <a:gd name="connsiteY1" fmla="*/ 6772 h 6771"/>
                <a:gd name="connsiteX2" fmla="*/ 0 w 18623"/>
                <a:gd name="connsiteY2" fmla="*/ 3386 h 6771"/>
                <a:gd name="connsiteX3" fmla="*/ 0 w 18623"/>
                <a:gd name="connsiteY3" fmla="*/ 0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3" h="6771">
                  <a:moveTo>
                    <a:pt x="18623" y="3386"/>
                  </a:moveTo>
                  <a:lnTo>
                    <a:pt x="18623" y="6772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0" name="任意多边形: 形状 1109"/>
            <p:cNvSpPr/>
            <p:nvPr/>
          </p:nvSpPr>
          <p:spPr>
            <a:xfrm>
              <a:off x="5027083" y="5648646"/>
              <a:ext cx="23700" cy="42655"/>
            </a:xfrm>
            <a:custGeom>
              <a:avLst/>
              <a:gdLst>
                <a:gd name="connsiteX0" fmla="*/ 15236 w 23700"/>
                <a:gd name="connsiteY0" fmla="*/ 18955 h 42655"/>
                <a:gd name="connsiteX1" fmla="*/ 23701 w 23700"/>
                <a:gd name="connsiteY1" fmla="*/ 30805 h 42655"/>
                <a:gd name="connsiteX2" fmla="*/ 11850 w 23700"/>
                <a:gd name="connsiteY2" fmla="*/ 42656 h 42655"/>
                <a:gd name="connsiteX3" fmla="*/ 0 w 23700"/>
                <a:gd name="connsiteY3" fmla="*/ 29112 h 42655"/>
                <a:gd name="connsiteX4" fmla="*/ 6771 w 23700"/>
                <a:gd name="connsiteY4" fmla="*/ 18955 h 42655"/>
                <a:gd name="connsiteX5" fmla="*/ 1693 w 23700"/>
                <a:gd name="connsiteY5" fmla="*/ 8797 h 42655"/>
                <a:gd name="connsiteX6" fmla="*/ 11850 w 23700"/>
                <a:gd name="connsiteY6" fmla="*/ 332 h 42655"/>
                <a:gd name="connsiteX7" fmla="*/ 22008 w 23700"/>
                <a:gd name="connsiteY7" fmla="*/ 12183 h 42655"/>
                <a:gd name="connsiteX8" fmla="*/ 15236 w 23700"/>
                <a:gd name="connsiteY8" fmla="*/ 18955 h 42655"/>
                <a:gd name="connsiteX9" fmla="*/ 11850 w 23700"/>
                <a:gd name="connsiteY9" fmla="*/ 39270 h 42655"/>
                <a:gd name="connsiteX10" fmla="*/ 20315 w 23700"/>
                <a:gd name="connsiteY10" fmla="*/ 30805 h 42655"/>
                <a:gd name="connsiteX11" fmla="*/ 10157 w 23700"/>
                <a:gd name="connsiteY11" fmla="*/ 20647 h 42655"/>
                <a:gd name="connsiteX12" fmla="*/ 1693 w 23700"/>
                <a:gd name="connsiteY12" fmla="*/ 29112 h 42655"/>
                <a:gd name="connsiteX13" fmla="*/ 11850 w 23700"/>
                <a:gd name="connsiteY13" fmla="*/ 39270 h 42655"/>
                <a:gd name="connsiteX14" fmla="*/ 3385 w 23700"/>
                <a:gd name="connsiteY14" fmla="*/ 8797 h 42655"/>
                <a:gd name="connsiteX15" fmla="*/ 10157 w 23700"/>
                <a:gd name="connsiteY15" fmla="*/ 17262 h 42655"/>
                <a:gd name="connsiteX16" fmla="*/ 16930 w 23700"/>
                <a:gd name="connsiteY16" fmla="*/ 10490 h 42655"/>
                <a:gd name="connsiteX17" fmla="*/ 10157 w 23700"/>
                <a:gd name="connsiteY17" fmla="*/ 2025 h 42655"/>
                <a:gd name="connsiteX18" fmla="*/ 3385 w 23700"/>
                <a:gd name="connsiteY18" fmla="*/ 8797 h 4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0" h="42655">
                  <a:moveTo>
                    <a:pt x="15236" y="18955"/>
                  </a:moveTo>
                  <a:cubicBezTo>
                    <a:pt x="20315" y="20647"/>
                    <a:pt x="22008" y="25726"/>
                    <a:pt x="23701" y="30805"/>
                  </a:cubicBezTo>
                  <a:cubicBezTo>
                    <a:pt x="23701" y="37577"/>
                    <a:pt x="18622" y="42656"/>
                    <a:pt x="11850" y="42656"/>
                  </a:cubicBezTo>
                  <a:cubicBezTo>
                    <a:pt x="5079" y="42656"/>
                    <a:pt x="0" y="35884"/>
                    <a:pt x="0" y="29112"/>
                  </a:cubicBezTo>
                  <a:cubicBezTo>
                    <a:pt x="0" y="24034"/>
                    <a:pt x="3385" y="20647"/>
                    <a:pt x="6771" y="18955"/>
                  </a:cubicBezTo>
                  <a:cubicBezTo>
                    <a:pt x="3385" y="17262"/>
                    <a:pt x="1693" y="13876"/>
                    <a:pt x="1693" y="8797"/>
                  </a:cubicBezTo>
                  <a:cubicBezTo>
                    <a:pt x="1693" y="3718"/>
                    <a:pt x="6771" y="-1361"/>
                    <a:pt x="11850" y="332"/>
                  </a:cubicBezTo>
                  <a:cubicBezTo>
                    <a:pt x="16930" y="332"/>
                    <a:pt x="22008" y="5411"/>
                    <a:pt x="22008" y="12183"/>
                  </a:cubicBezTo>
                  <a:cubicBezTo>
                    <a:pt x="22008" y="13876"/>
                    <a:pt x="18622" y="17262"/>
                    <a:pt x="15236" y="18955"/>
                  </a:cubicBezTo>
                  <a:close/>
                  <a:moveTo>
                    <a:pt x="11850" y="39270"/>
                  </a:moveTo>
                  <a:cubicBezTo>
                    <a:pt x="16930" y="39270"/>
                    <a:pt x="20315" y="35884"/>
                    <a:pt x="20315" y="30805"/>
                  </a:cubicBezTo>
                  <a:cubicBezTo>
                    <a:pt x="20315" y="25726"/>
                    <a:pt x="16930" y="20647"/>
                    <a:pt x="10157" y="20647"/>
                  </a:cubicBezTo>
                  <a:cubicBezTo>
                    <a:pt x="5079" y="20647"/>
                    <a:pt x="1693" y="24034"/>
                    <a:pt x="1693" y="29112"/>
                  </a:cubicBezTo>
                  <a:cubicBezTo>
                    <a:pt x="1693" y="34191"/>
                    <a:pt x="6771" y="39270"/>
                    <a:pt x="11850" y="39270"/>
                  </a:cubicBezTo>
                  <a:moveTo>
                    <a:pt x="3385" y="8797"/>
                  </a:moveTo>
                  <a:cubicBezTo>
                    <a:pt x="3385" y="12183"/>
                    <a:pt x="6771" y="17262"/>
                    <a:pt x="10157" y="17262"/>
                  </a:cubicBezTo>
                  <a:cubicBezTo>
                    <a:pt x="13543" y="17262"/>
                    <a:pt x="16930" y="15569"/>
                    <a:pt x="16930" y="10490"/>
                  </a:cubicBezTo>
                  <a:cubicBezTo>
                    <a:pt x="16930" y="7104"/>
                    <a:pt x="13543" y="2025"/>
                    <a:pt x="10157" y="2025"/>
                  </a:cubicBezTo>
                  <a:cubicBezTo>
                    <a:pt x="6771" y="2025"/>
                    <a:pt x="3385" y="5411"/>
                    <a:pt x="3385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1" name="任意多边形: 形状 1110"/>
            <p:cNvSpPr/>
            <p:nvPr/>
          </p:nvSpPr>
          <p:spPr>
            <a:xfrm>
              <a:off x="5059249" y="565236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2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6 h 42648"/>
                <a:gd name="connsiteX14" fmla="*/ 1694 w 25394"/>
                <a:gd name="connsiteY14" fmla="*/ 18623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3" y="15237"/>
                    <a:pt x="25394" y="22009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2" y="42324"/>
                    <a:pt x="1694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3" y="38938"/>
                    <a:pt x="23702" y="35552"/>
                    <a:pt x="23702" y="28780"/>
                  </a:cubicBezTo>
                  <a:cubicBezTo>
                    <a:pt x="23702" y="22009"/>
                    <a:pt x="18623" y="16930"/>
                    <a:pt x="13543" y="16930"/>
                  </a:cubicBezTo>
                  <a:cubicBezTo>
                    <a:pt x="10158" y="16930"/>
                    <a:pt x="6772" y="16930"/>
                    <a:pt x="5079" y="20316"/>
                  </a:cubicBezTo>
                  <a:lnTo>
                    <a:pt x="1694" y="18623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2" name="任意多边形: 形状 1111"/>
            <p:cNvSpPr/>
            <p:nvPr/>
          </p:nvSpPr>
          <p:spPr>
            <a:xfrm>
              <a:off x="5111731" y="5655750"/>
              <a:ext cx="3385" cy="50788"/>
            </a:xfrm>
            <a:custGeom>
              <a:avLst/>
              <a:gdLst>
                <a:gd name="connsiteX0" fmla="*/ 1693 w 3385"/>
                <a:gd name="connsiteY0" fmla="*/ 1693 h 50788"/>
                <a:gd name="connsiteX1" fmla="*/ 3385 w 3385"/>
                <a:gd name="connsiteY1" fmla="*/ 50789 h 50788"/>
                <a:gd name="connsiteX2" fmla="*/ 0 w 3385"/>
                <a:gd name="connsiteY2" fmla="*/ 50789 h 50788"/>
                <a:gd name="connsiteX3" fmla="*/ 0 w 3385"/>
                <a:gd name="connsiteY3" fmla="*/ 0 h 5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5" h="50788">
                  <a:moveTo>
                    <a:pt x="1693" y="1693"/>
                  </a:moveTo>
                  <a:lnTo>
                    <a:pt x="3385" y="50789"/>
                  </a:lnTo>
                  <a:lnTo>
                    <a:pt x="0" y="50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3" name="任意多边形: 形状 1112"/>
            <p:cNvSpPr/>
            <p:nvPr/>
          </p:nvSpPr>
          <p:spPr>
            <a:xfrm>
              <a:off x="5142204" y="5660496"/>
              <a:ext cx="23700" cy="42655"/>
            </a:xfrm>
            <a:custGeom>
              <a:avLst/>
              <a:gdLst>
                <a:gd name="connsiteX0" fmla="*/ 16930 w 23700"/>
                <a:gd name="connsiteY0" fmla="*/ 18955 h 42655"/>
                <a:gd name="connsiteX1" fmla="*/ 23701 w 23700"/>
                <a:gd name="connsiteY1" fmla="*/ 30805 h 42655"/>
                <a:gd name="connsiteX2" fmla="*/ 11851 w 23700"/>
                <a:gd name="connsiteY2" fmla="*/ 42656 h 42655"/>
                <a:gd name="connsiteX3" fmla="*/ 0 w 23700"/>
                <a:gd name="connsiteY3" fmla="*/ 29113 h 42655"/>
                <a:gd name="connsiteX4" fmla="*/ 6771 w 23700"/>
                <a:gd name="connsiteY4" fmla="*/ 18955 h 42655"/>
                <a:gd name="connsiteX5" fmla="*/ 1693 w 23700"/>
                <a:gd name="connsiteY5" fmla="*/ 8797 h 42655"/>
                <a:gd name="connsiteX6" fmla="*/ 11851 w 23700"/>
                <a:gd name="connsiteY6" fmla="*/ 332 h 42655"/>
                <a:gd name="connsiteX7" fmla="*/ 22008 w 23700"/>
                <a:gd name="connsiteY7" fmla="*/ 12183 h 42655"/>
                <a:gd name="connsiteX8" fmla="*/ 16930 w 23700"/>
                <a:gd name="connsiteY8" fmla="*/ 18955 h 42655"/>
                <a:gd name="connsiteX9" fmla="*/ 11851 w 23700"/>
                <a:gd name="connsiteY9" fmla="*/ 39270 h 42655"/>
                <a:gd name="connsiteX10" fmla="*/ 20316 w 23700"/>
                <a:gd name="connsiteY10" fmla="*/ 30805 h 42655"/>
                <a:gd name="connsiteX11" fmla="*/ 10157 w 23700"/>
                <a:gd name="connsiteY11" fmla="*/ 20648 h 42655"/>
                <a:gd name="connsiteX12" fmla="*/ 1693 w 23700"/>
                <a:gd name="connsiteY12" fmla="*/ 29113 h 42655"/>
                <a:gd name="connsiteX13" fmla="*/ 11851 w 23700"/>
                <a:gd name="connsiteY13" fmla="*/ 39270 h 42655"/>
                <a:gd name="connsiteX14" fmla="*/ 5079 w 23700"/>
                <a:gd name="connsiteY14" fmla="*/ 8797 h 42655"/>
                <a:gd name="connsiteX15" fmla="*/ 11851 w 23700"/>
                <a:gd name="connsiteY15" fmla="*/ 17262 h 42655"/>
                <a:gd name="connsiteX16" fmla="*/ 18622 w 23700"/>
                <a:gd name="connsiteY16" fmla="*/ 10490 h 42655"/>
                <a:gd name="connsiteX17" fmla="*/ 11851 w 23700"/>
                <a:gd name="connsiteY17" fmla="*/ 2025 h 42655"/>
                <a:gd name="connsiteX18" fmla="*/ 5079 w 23700"/>
                <a:gd name="connsiteY18" fmla="*/ 8797 h 4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0" h="42655">
                  <a:moveTo>
                    <a:pt x="16930" y="18955"/>
                  </a:moveTo>
                  <a:cubicBezTo>
                    <a:pt x="22008" y="20648"/>
                    <a:pt x="23701" y="25726"/>
                    <a:pt x="23701" y="30805"/>
                  </a:cubicBezTo>
                  <a:cubicBezTo>
                    <a:pt x="23701" y="37577"/>
                    <a:pt x="18622" y="42656"/>
                    <a:pt x="11851" y="42656"/>
                  </a:cubicBezTo>
                  <a:cubicBezTo>
                    <a:pt x="5079" y="42656"/>
                    <a:pt x="0" y="35884"/>
                    <a:pt x="0" y="29113"/>
                  </a:cubicBezTo>
                  <a:cubicBezTo>
                    <a:pt x="0" y="24034"/>
                    <a:pt x="3386" y="20648"/>
                    <a:pt x="6771" y="18955"/>
                  </a:cubicBezTo>
                  <a:cubicBezTo>
                    <a:pt x="3386" y="17262"/>
                    <a:pt x="1693" y="13876"/>
                    <a:pt x="1693" y="8797"/>
                  </a:cubicBezTo>
                  <a:cubicBezTo>
                    <a:pt x="1693" y="3718"/>
                    <a:pt x="6771" y="-1361"/>
                    <a:pt x="11851" y="332"/>
                  </a:cubicBezTo>
                  <a:cubicBezTo>
                    <a:pt x="16930" y="332"/>
                    <a:pt x="22008" y="5411"/>
                    <a:pt x="22008" y="12183"/>
                  </a:cubicBezTo>
                  <a:cubicBezTo>
                    <a:pt x="22008" y="15569"/>
                    <a:pt x="20316" y="17262"/>
                    <a:pt x="16930" y="18955"/>
                  </a:cubicBezTo>
                  <a:close/>
                  <a:moveTo>
                    <a:pt x="11851" y="39270"/>
                  </a:moveTo>
                  <a:cubicBezTo>
                    <a:pt x="16930" y="39270"/>
                    <a:pt x="22008" y="35884"/>
                    <a:pt x="20316" y="30805"/>
                  </a:cubicBezTo>
                  <a:cubicBezTo>
                    <a:pt x="20316" y="25726"/>
                    <a:pt x="15236" y="20648"/>
                    <a:pt x="10157" y="20648"/>
                  </a:cubicBezTo>
                  <a:cubicBezTo>
                    <a:pt x="5079" y="20648"/>
                    <a:pt x="1693" y="24034"/>
                    <a:pt x="1693" y="29113"/>
                  </a:cubicBezTo>
                  <a:cubicBezTo>
                    <a:pt x="3386" y="34191"/>
                    <a:pt x="6771" y="39270"/>
                    <a:pt x="11851" y="39270"/>
                  </a:cubicBezTo>
                  <a:moveTo>
                    <a:pt x="5079" y="8797"/>
                  </a:moveTo>
                  <a:cubicBezTo>
                    <a:pt x="5079" y="12183"/>
                    <a:pt x="8465" y="17262"/>
                    <a:pt x="11851" y="17262"/>
                  </a:cubicBezTo>
                  <a:cubicBezTo>
                    <a:pt x="15236" y="17262"/>
                    <a:pt x="18622" y="15569"/>
                    <a:pt x="18622" y="10490"/>
                  </a:cubicBezTo>
                  <a:cubicBezTo>
                    <a:pt x="18622" y="7104"/>
                    <a:pt x="15236" y="2025"/>
                    <a:pt x="11851" y="2025"/>
                  </a:cubicBezTo>
                  <a:cubicBezTo>
                    <a:pt x="8465" y="2025"/>
                    <a:pt x="5079" y="5411"/>
                    <a:pt x="5079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4" name="任意多边形: 形状 1113"/>
            <p:cNvSpPr/>
            <p:nvPr/>
          </p:nvSpPr>
          <p:spPr>
            <a:xfrm>
              <a:off x="5176063" y="5664214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2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8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2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5" name="任意多边形: 形状 1114"/>
            <p:cNvSpPr/>
            <p:nvPr/>
          </p:nvSpPr>
          <p:spPr>
            <a:xfrm>
              <a:off x="5209922" y="5667600"/>
              <a:ext cx="27086" cy="42323"/>
            </a:xfrm>
            <a:custGeom>
              <a:avLst/>
              <a:gdLst>
                <a:gd name="connsiteX0" fmla="*/ 27087 w 27086"/>
                <a:gd name="connsiteY0" fmla="*/ 15237 h 42323"/>
                <a:gd name="connsiteX1" fmla="*/ 23701 w 27086"/>
                <a:gd name="connsiteY1" fmla="*/ 25394 h 42323"/>
                <a:gd name="connsiteX2" fmla="*/ 8465 w 27086"/>
                <a:gd name="connsiteY2" fmla="*/ 42324 h 42323"/>
                <a:gd name="connsiteX3" fmla="*/ 5079 w 27086"/>
                <a:gd name="connsiteY3" fmla="*/ 42324 h 42323"/>
                <a:gd name="connsiteX4" fmla="*/ 16930 w 27086"/>
                <a:gd name="connsiteY4" fmla="*/ 28780 h 42323"/>
                <a:gd name="connsiteX5" fmla="*/ 13543 w 27086"/>
                <a:gd name="connsiteY5" fmla="*/ 28780 h 42323"/>
                <a:gd name="connsiteX6" fmla="*/ 13543 w 27086"/>
                <a:gd name="connsiteY6" fmla="*/ 28780 h 42323"/>
                <a:gd name="connsiteX7" fmla="*/ 0 w 27086"/>
                <a:gd name="connsiteY7" fmla="*/ 13544 h 42323"/>
                <a:gd name="connsiteX8" fmla="*/ 13543 w 27086"/>
                <a:gd name="connsiteY8" fmla="*/ 0 h 42323"/>
                <a:gd name="connsiteX9" fmla="*/ 13543 w 27086"/>
                <a:gd name="connsiteY9" fmla="*/ 0 h 42323"/>
                <a:gd name="connsiteX10" fmla="*/ 27087 w 27086"/>
                <a:gd name="connsiteY10" fmla="*/ 15237 h 42323"/>
                <a:gd name="connsiteX11" fmla="*/ 13543 w 27086"/>
                <a:gd name="connsiteY11" fmla="*/ 25394 h 42323"/>
                <a:gd name="connsiteX12" fmla="*/ 23701 w 27086"/>
                <a:gd name="connsiteY12" fmla="*/ 15237 h 42323"/>
                <a:gd name="connsiteX13" fmla="*/ 13543 w 27086"/>
                <a:gd name="connsiteY13" fmla="*/ 3386 h 42323"/>
                <a:gd name="connsiteX14" fmla="*/ 13543 w 27086"/>
                <a:gd name="connsiteY14" fmla="*/ 3386 h 42323"/>
                <a:gd name="connsiteX15" fmla="*/ 3386 w 27086"/>
                <a:gd name="connsiteY15" fmla="*/ 13544 h 42323"/>
                <a:gd name="connsiteX16" fmla="*/ 13543 w 27086"/>
                <a:gd name="connsiteY16" fmla="*/ 25394 h 42323"/>
                <a:gd name="connsiteX17" fmla="*/ 13543 w 27086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2323">
                  <a:moveTo>
                    <a:pt x="27087" y="15237"/>
                  </a:moveTo>
                  <a:cubicBezTo>
                    <a:pt x="27087" y="18622"/>
                    <a:pt x="25394" y="22009"/>
                    <a:pt x="23701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6" y="28780"/>
                    <a:pt x="15236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1" y="28780"/>
                    <a:pt x="0" y="22009"/>
                    <a:pt x="0" y="13544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3543" y="0"/>
                  </a:cubicBezTo>
                  <a:cubicBezTo>
                    <a:pt x="20316" y="0"/>
                    <a:pt x="25394" y="6772"/>
                    <a:pt x="27087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1" y="20315"/>
                    <a:pt x="23701" y="15237"/>
                  </a:cubicBezTo>
                  <a:cubicBezTo>
                    <a:pt x="23701" y="10158"/>
                    <a:pt x="18622" y="5079"/>
                    <a:pt x="13543" y="3386"/>
                  </a:cubicBezTo>
                  <a:cubicBezTo>
                    <a:pt x="13543" y="3386"/>
                    <a:pt x="13543" y="3386"/>
                    <a:pt x="13543" y="3386"/>
                  </a:cubicBezTo>
                  <a:cubicBezTo>
                    <a:pt x="6771" y="3386"/>
                    <a:pt x="3386" y="8465"/>
                    <a:pt x="3386" y="13544"/>
                  </a:cubicBezTo>
                  <a:cubicBezTo>
                    <a:pt x="1693" y="20315"/>
                    <a:pt x="6771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6" name="任意多边形: 形状 1115"/>
            <p:cNvSpPr/>
            <p:nvPr/>
          </p:nvSpPr>
          <p:spPr>
            <a:xfrm>
              <a:off x="5240395" y="5672679"/>
              <a:ext cx="28780" cy="40630"/>
            </a:xfrm>
            <a:custGeom>
              <a:avLst/>
              <a:gdLst>
                <a:gd name="connsiteX0" fmla="*/ 23702 w 28780"/>
                <a:gd name="connsiteY0" fmla="*/ 28780 h 40630"/>
                <a:gd name="connsiteX1" fmla="*/ 28780 w 28780"/>
                <a:gd name="connsiteY1" fmla="*/ 28780 h 40630"/>
                <a:gd name="connsiteX2" fmla="*/ 28780 w 28780"/>
                <a:gd name="connsiteY2" fmla="*/ 32166 h 40630"/>
                <a:gd name="connsiteX3" fmla="*/ 23702 w 28780"/>
                <a:gd name="connsiteY3" fmla="*/ 32166 h 40630"/>
                <a:gd name="connsiteX4" fmla="*/ 23702 w 28780"/>
                <a:gd name="connsiteY4" fmla="*/ 40631 h 40630"/>
                <a:gd name="connsiteX5" fmla="*/ 20316 w 28780"/>
                <a:gd name="connsiteY5" fmla="*/ 40631 h 40630"/>
                <a:gd name="connsiteX6" fmla="*/ 20316 w 28780"/>
                <a:gd name="connsiteY6" fmla="*/ 32166 h 40630"/>
                <a:gd name="connsiteX7" fmla="*/ 0 w 28780"/>
                <a:gd name="connsiteY7" fmla="*/ 30473 h 40630"/>
                <a:gd name="connsiteX8" fmla="*/ 18622 w 28780"/>
                <a:gd name="connsiteY8" fmla="*/ 0 h 40630"/>
                <a:gd name="connsiteX9" fmla="*/ 22008 w 28780"/>
                <a:gd name="connsiteY9" fmla="*/ 0 h 40630"/>
                <a:gd name="connsiteX10" fmla="*/ 23702 w 28780"/>
                <a:gd name="connsiteY10" fmla="*/ 28780 h 40630"/>
                <a:gd name="connsiteX11" fmla="*/ 20316 w 28780"/>
                <a:gd name="connsiteY11" fmla="*/ 28780 h 40630"/>
                <a:gd name="connsiteX12" fmla="*/ 20316 w 28780"/>
                <a:gd name="connsiteY12" fmla="*/ 3386 h 40630"/>
                <a:gd name="connsiteX13" fmla="*/ 5079 w 28780"/>
                <a:gd name="connsiteY13" fmla="*/ 27087 h 40630"/>
                <a:gd name="connsiteX14" fmla="*/ 20316 w 28780"/>
                <a:gd name="connsiteY14" fmla="*/ 28780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0" h="40630">
                  <a:moveTo>
                    <a:pt x="23702" y="28780"/>
                  </a:moveTo>
                  <a:lnTo>
                    <a:pt x="28780" y="28780"/>
                  </a:lnTo>
                  <a:lnTo>
                    <a:pt x="28780" y="32166"/>
                  </a:lnTo>
                  <a:lnTo>
                    <a:pt x="23702" y="32166"/>
                  </a:lnTo>
                  <a:lnTo>
                    <a:pt x="23702" y="40631"/>
                  </a:lnTo>
                  <a:lnTo>
                    <a:pt x="20316" y="40631"/>
                  </a:lnTo>
                  <a:lnTo>
                    <a:pt x="20316" y="32166"/>
                  </a:lnTo>
                  <a:lnTo>
                    <a:pt x="0" y="30473"/>
                  </a:lnTo>
                  <a:lnTo>
                    <a:pt x="18622" y="0"/>
                  </a:lnTo>
                  <a:lnTo>
                    <a:pt x="22008" y="0"/>
                  </a:lnTo>
                  <a:lnTo>
                    <a:pt x="23702" y="28780"/>
                  </a:lnTo>
                  <a:close/>
                  <a:moveTo>
                    <a:pt x="20316" y="28780"/>
                  </a:moveTo>
                  <a:lnTo>
                    <a:pt x="20316" y="3386"/>
                  </a:lnTo>
                  <a:lnTo>
                    <a:pt x="5079" y="27087"/>
                  </a:lnTo>
                  <a:lnTo>
                    <a:pt x="20316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7" name="任意多边形: 形状 1116"/>
            <p:cNvSpPr/>
            <p:nvPr/>
          </p:nvSpPr>
          <p:spPr>
            <a:xfrm>
              <a:off x="5292877" y="5701459"/>
              <a:ext cx="20315" cy="5078"/>
            </a:xfrm>
            <a:custGeom>
              <a:avLst/>
              <a:gdLst>
                <a:gd name="connsiteX0" fmla="*/ 18623 w 20315"/>
                <a:gd name="connsiteY0" fmla="*/ 1693 h 5078"/>
                <a:gd name="connsiteX1" fmla="*/ 20316 w 20315"/>
                <a:gd name="connsiteY1" fmla="*/ 5079 h 5078"/>
                <a:gd name="connsiteX2" fmla="*/ 0 w 20315"/>
                <a:gd name="connsiteY2" fmla="*/ 3386 h 5078"/>
                <a:gd name="connsiteX3" fmla="*/ 0 w 20315"/>
                <a:gd name="connsiteY3" fmla="*/ 0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5" h="5078">
                  <a:moveTo>
                    <a:pt x="18623" y="1693"/>
                  </a:moveTo>
                  <a:lnTo>
                    <a:pt x="20316" y="5079"/>
                  </a:lnTo>
                  <a:lnTo>
                    <a:pt x="0" y="3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8" name="任意多边形: 形状 1117"/>
            <p:cNvSpPr/>
            <p:nvPr/>
          </p:nvSpPr>
          <p:spPr>
            <a:xfrm>
              <a:off x="5338587" y="5681144"/>
              <a:ext cx="27087" cy="42323"/>
            </a:xfrm>
            <a:custGeom>
              <a:avLst/>
              <a:gdLst>
                <a:gd name="connsiteX0" fmla="*/ 27088 w 27087"/>
                <a:gd name="connsiteY0" fmla="*/ 15237 h 42323"/>
                <a:gd name="connsiteX1" fmla="*/ 23702 w 27087"/>
                <a:gd name="connsiteY1" fmla="*/ 25394 h 42323"/>
                <a:gd name="connsiteX2" fmla="*/ 8465 w 27087"/>
                <a:gd name="connsiteY2" fmla="*/ 42324 h 42323"/>
                <a:gd name="connsiteX3" fmla="*/ 5079 w 27087"/>
                <a:gd name="connsiteY3" fmla="*/ 42324 h 42323"/>
                <a:gd name="connsiteX4" fmla="*/ 16930 w 27087"/>
                <a:gd name="connsiteY4" fmla="*/ 28780 h 42323"/>
                <a:gd name="connsiteX5" fmla="*/ 13543 w 27087"/>
                <a:gd name="connsiteY5" fmla="*/ 28780 h 42323"/>
                <a:gd name="connsiteX6" fmla="*/ 13543 w 27087"/>
                <a:gd name="connsiteY6" fmla="*/ 28780 h 42323"/>
                <a:gd name="connsiteX7" fmla="*/ 0 w 27087"/>
                <a:gd name="connsiteY7" fmla="*/ 13543 h 42323"/>
                <a:gd name="connsiteX8" fmla="*/ 13543 w 27087"/>
                <a:gd name="connsiteY8" fmla="*/ 0 h 42323"/>
                <a:gd name="connsiteX9" fmla="*/ 13543 w 27087"/>
                <a:gd name="connsiteY9" fmla="*/ 0 h 42323"/>
                <a:gd name="connsiteX10" fmla="*/ 27088 w 27087"/>
                <a:gd name="connsiteY10" fmla="*/ 15237 h 42323"/>
                <a:gd name="connsiteX11" fmla="*/ 13543 w 27087"/>
                <a:gd name="connsiteY11" fmla="*/ 25394 h 42323"/>
                <a:gd name="connsiteX12" fmla="*/ 23702 w 27087"/>
                <a:gd name="connsiteY12" fmla="*/ 15237 h 42323"/>
                <a:gd name="connsiteX13" fmla="*/ 13543 w 27087"/>
                <a:gd name="connsiteY13" fmla="*/ 3386 h 42323"/>
                <a:gd name="connsiteX14" fmla="*/ 13543 w 27087"/>
                <a:gd name="connsiteY14" fmla="*/ 3386 h 42323"/>
                <a:gd name="connsiteX15" fmla="*/ 3386 w 27087"/>
                <a:gd name="connsiteY15" fmla="*/ 13543 h 42323"/>
                <a:gd name="connsiteX16" fmla="*/ 13543 w 27087"/>
                <a:gd name="connsiteY16" fmla="*/ 25394 h 42323"/>
                <a:gd name="connsiteX17" fmla="*/ 13543 w 27087"/>
                <a:gd name="connsiteY17" fmla="*/ 25394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7" h="42323">
                  <a:moveTo>
                    <a:pt x="27088" y="15237"/>
                  </a:moveTo>
                  <a:cubicBezTo>
                    <a:pt x="27088" y="18622"/>
                    <a:pt x="25394" y="22008"/>
                    <a:pt x="23702" y="25394"/>
                  </a:cubicBezTo>
                  <a:lnTo>
                    <a:pt x="8465" y="42324"/>
                  </a:lnTo>
                  <a:lnTo>
                    <a:pt x="5079" y="42324"/>
                  </a:lnTo>
                  <a:lnTo>
                    <a:pt x="16930" y="28780"/>
                  </a:lnTo>
                  <a:cubicBezTo>
                    <a:pt x="15237" y="28780"/>
                    <a:pt x="15237" y="28780"/>
                    <a:pt x="13543" y="28780"/>
                  </a:cubicBezTo>
                  <a:cubicBezTo>
                    <a:pt x="13543" y="28780"/>
                    <a:pt x="13543" y="28780"/>
                    <a:pt x="13543" y="28780"/>
                  </a:cubicBezTo>
                  <a:cubicBezTo>
                    <a:pt x="6772" y="28780"/>
                    <a:pt x="0" y="22008"/>
                    <a:pt x="0" y="13543"/>
                  </a:cubicBezTo>
                  <a:cubicBezTo>
                    <a:pt x="0" y="5079"/>
                    <a:pt x="5079" y="0"/>
                    <a:pt x="13543" y="0"/>
                  </a:cubicBezTo>
                  <a:cubicBezTo>
                    <a:pt x="13543" y="0"/>
                    <a:pt x="13543" y="0"/>
                    <a:pt x="13543" y="0"/>
                  </a:cubicBezTo>
                  <a:cubicBezTo>
                    <a:pt x="20316" y="0"/>
                    <a:pt x="25394" y="6772"/>
                    <a:pt x="27088" y="15237"/>
                  </a:cubicBezTo>
                  <a:close/>
                  <a:moveTo>
                    <a:pt x="13543" y="25394"/>
                  </a:moveTo>
                  <a:cubicBezTo>
                    <a:pt x="20316" y="25394"/>
                    <a:pt x="23702" y="20315"/>
                    <a:pt x="23702" y="15237"/>
                  </a:cubicBezTo>
                  <a:cubicBezTo>
                    <a:pt x="23702" y="10158"/>
                    <a:pt x="18623" y="5079"/>
                    <a:pt x="13543" y="3386"/>
                  </a:cubicBezTo>
                  <a:cubicBezTo>
                    <a:pt x="13543" y="3386"/>
                    <a:pt x="13543" y="3386"/>
                    <a:pt x="13543" y="3386"/>
                  </a:cubicBezTo>
                  <a:cubicBezTo>
                    <a:pt x="6772" y="3386"/>
                    <a:pt x="3386" y="8465"/>
                    <a:pt x="3386" y="13543"/>
                  </a:cubicBezTo>
                  <a:cubicBezTo>
                    <a:pt x="1694" y="20315"/>
                    <a:pt x="6772" y="23701"/>
                    <a:pt x="13543" y="25394"/>
                  </a:cubicBezTo>
                  <a:cubicBezTo>
                    <a:pt x="13543" y="25394"/>
                    <a:pt x="13543" y="25394"/>
                    <a:pt x="13543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9" name="任意多边形: 形状 1118"/>
            <p:cNvSpPr/>
            <p:nvPr/>
          </p:nvSpPr>
          <p:spPr>
            <a:xfrm>
              <a:off x="5374140" y="5684530"/>
              <a:ext cx="28779" cy="44016"/>
            </a:xfrm>
            <a:custGeom>
              <a:avLst/>
              <a:gdLst>
                <a:gd name="connsiteX0" fmla="*/ 13543 w 28779"/>
                <a:gd name="connsiteY0" fmla="*/ 0 h 44016"/>
                <a:gd name="connsiteX1" fmla="*/ 28779 w 28779"/>
                <a:gd name="connsiteY1" fmla="*/ 23701 h 44016"/>
                <a:gd name="connsiteX2" fmla="*/ 15236 w 28779"/>
                <a:gd name="connsiteY2" fmla="*/ 44017 h 44016"/>
                <a:gd name="connsiteX3" fmla="*/ 0 w 28779"/>
                <a:gd name="connsiteY3" fmla="*/ 20315 h 44016"/>
                <a:gd name="connsiteX4" fmla="*/ 13543 w 28779"/>
                <a:gd name="connsiteY4" fmla="*/ 0 h 44016"/>
                <a:gd name="connsiteX5" fmla="*/ 13543 w 28779"/>
                <a:gd name="connsiteY5" fmla="*/ 40631 h 44016"/>
                <a:gd name="connsiteX6" fmla="*/ 25394 w 28779"/>
                <a:gd name="connsiteY6" fmla="*/ 23701 h 44016"/>
                <a:gd name="connsiteX7" fmla="*/ 13543 w 28779"/>
                <a:gd name="connsiteY7" fmla="*/ 5079 h 44016"/>
                <a:gd name="connsiteX8" fmla="*/ 1693 w 28779"/>
                <a:gd name="connsiteY8" fmla="*/ 22009 h 44016"/>
                <a:gd name="connsiteX9" fmla="*/ 13543 w 28779"/>
                <a:gd name="connsiteY9" fmla="*/ 40631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79" h="44016">
                  <a:moveTo>
                    <a:pt x="13543" y="0"/>
                  </a:moveTo>
                  <a:cubicBezTo>
                    <a:pt x="22008" y="1693"/>
                    <a:pt x="28779" y="10158"/>
                    <a:pt x="28779" y="23701"/>
                  </a:cubicBezTo>
                  <a:cubicBezTo>
                    <a:pt x="28779" y="35552"/>
                    <a:pt x="23701" y="44017"/>
                    <a:pt x="15236" y="44017"/>
                  </a:cubicBezTo>
                  <a:cubicBezTo>
                    <a:pt x="6771" y="42324"/>
                    <a:pt x="0" y="33859"/>
                    <a:pt x="0" y="20315"/>
                  </a:cubicBezTo>
                  <a:cubicBezTo>
                    <a:pt x="0" y="8465"/>
                    <a:pt x="5079" y="0"/>
                    <a:pt x="13543" y="0"/>
                  </a:cubicBezTo>
                  <a:close/>
                  <a:moveTo>
                    <a:pt x="13543" y="40631"/>
                  </a:moveTo>
                  <a:cubicBezTo>
                    <a:pt x="20315" y="40631"/>
                    <a:pt x="25394" y="33859"/>
                    <a:pt x="25394" y="23701"/>
                  </a:cubicBezTo>
                  <a:cubicBezTo>
                    <a:pt x="25394" y="13544"/>
                    <a:pt x="22008" y="5079"/>
                    <a:pt x="13543" y="5079"/>
                  </a:cubicBezTo>
                  <a:cubicBezTo>
                    <a:pt x="6771" y="5079"/>
                    <a:pt x="1693" y="11851"/>
                    <a:pt x="1693" y="22009"/>
                  </a:cubicBezTo>
                  <a:cubicBezTo>
                    <a:pt x="3385" y="30473"/>
                    <a:pt x="6771" y="38938"/>
                    <a:pt x="13543" y="40631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0" name="任意多边形: 形状 1119"/>
            <p:cNvSpPr/>
            <p:nvPr/>
          </p:nvSpPr>
          <p:spPr>
            <a:xfrm>
              <a:off x="5413077" y="5689609"/>
              <a:ext cx="25394" cy="42648"/>
            </a:xfrm>
            <a:custGeom>
              <a:avLst/>
              <a:gdLst>
                <a:gd name="connsiteX0" fmla="*/ 22008 w 25394"/>
                <a:gd name="connsiteY0" fmla="*/ 1693 h 42648"/>
                <a:gd name="connsiteX1" fmla="*/ 22008 w 25394"/>
                <a:gd name="connsiteY1" fmla="*/ 5079 h 42648"/>
                <a:gd name="connsiteX2" fmla="*/ 5079 w 25394"/>
                <a:gd name="connsiteY2" fmla="*/ 3386 h 42648"/>
                <a:gd name="connsiteX3" fmla="*/ 3386 w 25394"/>
                <a:gd name="connsiteY3" fmla="*/ 16930 h 42648"/>
                <a:gd name="connsiteX4" fmla="*/ 11851 w 25394"/>
                <a:gd name="connsiteY4" fmla="*/ 15237 h 42648"/>
                <a:gd name="connsiteX5" fmla="*/ 25394 w 25394"/>
                <a:gd name="connsiteY5" fmla="*/ 30473 h 42648"/>
                <a:gd name="connsiteX6" fmla="*/ 11851 w 25394"/>
                <a:gd name="connsiteY6" fmla="*/ 42324 h 42648"/>
                <a:gd name="connsiteX7" fmla="*/ 0 w 25394"/>
                <a:gd name="connsiteY7" fmla="*/ 35552 h 42648"/>
                <a:gd name="connsiteX8" fmla="*/ 0 w 25394"/>
                <a:gd name="connsiteY8" fmla="*/ 32166 h 42648"/>
                <a:gd name="connsiteX9" fmla="*/ 0 w 25394"/>
                <a:gd name="connsiteY9" fmla="*/ 32166 h 42648"/>
                <a:gd name="connsiteX10" fmla="*/ 11851 w 25394"/>
                <a:gd name="connsiteY10" fmla="*/ 38938 h 42648"/>
                <a:gd name="connsiteX11" fmla="*/ 23701 w 25394"/>
                <a:gd name="connsiteY11" fmla="*/ 28780 h 42648"/>
                <a:gd name="connsiteX12" fmla="*/ 13543 w 25394"/>
                <a:gd name="connsiteY12" fmla="*/ 16930 h 42648"/>
                <a:gd name="connsiteX13" fmla="*/ 5079 w 25394"/>
                <a:gd name="connsiteY13" fmla="*/ 20315 h 42648"/>
                <a:gd name="connsiteX14" fmla="*/ 1693 w 25394"/>
                <a:gd name="connsiteY14" fmla="*/ 18622 h 42648"/>
                <a:gd name="connsiteX15" fmla="*/ 3386 w 25394"/>
                <a:gd name="connsiteY15" fmla="*/ 0 h 42648"/>
                <a:gd name="connsiteX16" fmla="*/ 22008 w 25394"/>
                <a:gd name="connsiteY16" fmla="*/ 1693 h 4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648">
                  <a:moveTo>
                    <a:pt x="22008" y="1693"/>
                  </a:moveTo>
                  <a:lnTo>
                    <a:pt x="22008" y="5079"/>
                  </a:lnTo>
                  <a:lnTo>
                    <a:pt x="5079" y="3386"/>
                  </a:lnTo>
                  <a:lnTo>
                    <a:pt x="3386" y="16930"/>
                  </a:lnTo>
                  <a:cubicBezTo>
                    <a:pt x="5079" y="15237"/>
                    <a:pt x="8465" y="15237"/>
                    <a:pt x="11851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8938"/>
                    <a:pt x="20316" y="44017"/>
                    <a:pt x="11851" y="42324"/>
                  </a:cubicBezTo>
                  <a:cubicBezTo>
                    <a:pt x="6771" y="42324"/>
                    <a:pt x="1693" y="38938"/>
                    <a:pt x="0" y="35552"/>
                  </a:cubicBezTo>
                  <a:lnTo>
                    <a:pt x="0" y="32166"/>
                  </a:lnTo>
                  <a:lnTo>
                    <a:pt x="0" y="32166"/>
                  </a:lnTo>
                  <a:cubicBezTo>
                    <a:pt x="3386" y="37245"/>
                    <a:pt x="8465" y="38938"/>
                    <a:pt x="11851" y="38938"/>
                  </a:cubicBezTo>
                  <a:cubicBezTo>
                    <a:pt x="18622" y="38938"/>
                    <a:pt x="23701" y="35552"/>
                    <a:pt x="23701" y="28780"/>
                  </a:cubicBezTo>
                  <a:cubicBezTo>
                    <a:pt x="23701" y="22008"/>
                    <a:pt x="18622" y="16930"/>
                    <a:pt x="13543" y="16930"/>
                  </a:cubicBezTo>
                  <a:cubicBezTo>
                    <a:pt x="10157" y="16930"/>
                    <a:pt x="6771" y="16930"/>
                    <a:pt x="5079" y="20315"/>
                  </a:cubicBezTo>
                  <a:lnTo>
                    <a:pt x="1693" y="18622"/>
                  </a:lnTo>
                  <a:lnTo>
                    <a:pt x="3386" y="0"/>
                  </a:lnTo>
                  <a:lnTo>
                    <a:pt x="22008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1" name="任意多边形: 形状 1120"/>
            <p:cNvSpPr/>
            <p:nvPr/>
          </p:nvSpPr>
          <p:spPr>
            <a:xfrm>
              <a:off x="5445243" y="5691302"/>
              <a:ext cx="23701" cy="44017"/>
            </a:xfrm>
            <a:custGeom>
              <a:avLst/>
              <a:gdLst>
                <a:gd name="connsiteX0" fmla="*/ 23702 w 23701"/>
                <a:gd name="connsiteY0" fmla="*/ 3386 h 44017"/>
                <a:gd name="connsiteX1" fmla="*/ 10158 w 23701"/>
                <a:gd name="connsiteY1" fmla="*/ 18623 h 44017"/>
                <a:gd name="connsiteX2" fmla="*/ 11851 w 23701"/>
                <a:gd name="connsiteY2" fmla="*/ 18623 h 44017"/>
                <a:gd name="connsiteX3" fmla="*/ 23702 w 23701"/>
                <a:gd name="connsiteY3" fmla="*/ 32166 h 44017"/>
                <a:gd name="connsiteX4" fmla="*/ 11851 w 23701"/>
                <a:gd name="connsiteY4" fmla="*/ 44017 h 44017"/>
                <a:gd name="connsiteX5" fmla="*/ 0 w 23701"/>
                <a:gd name="connsiteY5" fmla="*/ 30473 h 44017"/>
                <a:gd name="connsiteX6" fmla="*/ 3386 w 23701"/>
                <a:gd name="connsiteY6" fmla="*/ 30473 h 44017"/>
                <a:gd name="connsiteX7" fmla="*/ 11851 w 23701"/>
                <a:gd name="connsiteY7" fmla="*/ 40631 h 44017"/>
                <a:gd name="connsiteX8" fmla="*/ 20316 w 23701"/>
                <a:gd name="connsiteY8" fmla="*/ 32166 h 44017"/>
                <a:gd name="connsiteX9" fmla="*/ 11851 w 23701"/>
                <a:gd name="connsiteY9" fmla="*/ 22009 h 44017"/>
                <a:gd name="connsiteX10" fmla="*/ 3386 w 23701"/>
                <a:gd name="connsiteY10" fmla="*/ 20315 h 44017"/>
                <a:gd name="connsiteX11" fmla="*/ 16930 w 23701"/>
                <a:gd name="connsiteY11" fmla="*/ 5079 h 44017"/>
                <a:gd name="connsiteX12" fmla="*/ 0 w 23701"/>
                <a:gd name="connsiteY12" fmla="*/ 3386 h 44017"/>
                <a:gd name="connsiteX13" fmla="*/ 0 w 23701"/>
                <a:gd name="connsiteY13" fmla="*/ 0 h 44017"/>
                <a:gd name="connsiteX14" fmla="*/ 23702 w 23701"/>
                <a:gd name="connsiteY14" fmla="*/ 338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701" h="44017">
                  <a:moveTo>
                    <a:pt x="23702" y="3386"/>
                  </a:moveTo>
                  <a:lnTo>
                    <a:pt x="10158" y="18623"/>
                  </a:lnTo>
                  <a:lnTo>
                    <a:pt x="11851" y="18623"/>
                  </a:lnTo>
                  <a:cubicBezTo>
                    <a:pt x="18623" y="18623"/>
                    <a:pt x="23702" y="25394"/>
                    <a:pt x="23702" y="32166"/>
                  </a:cubicBezTo>
                  <a:cubicBezTo>
                    <a:pt x="23702" y="38938"/>
                    <a:pt x="18623" y="44017"/>
                    <a:pt x="11851" y="44017"/>
                  </a:cubicBezTo>
                  <a:cubicBezTo>
                    <a:pt x="5080" y="44017"/>
                    <a:pt x="0" y="37245"/>
                    <a:pt x="0" y="30473"/>
                  </a:cubicBezTo>
                  <a:lnTo>
                    <a:pt x="3386" y="30473"/>
                  </a:lnTo>
                  <a:cubicBezTo>
                    <a:pt x="3386" y="35552"/>
                    <a:pt x="6772" y="38938"/>
                    <a:pt x="11851" y="40631"/>
                  </a:cubicBezTo>
                  <a:cubicBezTo>
                    <a:pt x="16930" y="40631"/>
                    <a:pt x="20316" y="37245"/>
                    <a:pt x="20316" y="32166"/>
                  </a:cubicBezTo>
                  <a:cubicBezTo>
                    <a:pt x="20316" y="27087"/>
                    <a:pt x="16930" y="23702"/>
                    <a:pt x="11851" y="22009"/>
                  </a:cubicBezTo>
                  <a:lnTo>
                    <a:pt x="3386" y="20315"/>
                  </a:lnTo>
                  <a:lnTo>
                    <a:pt x="16930" y="5079"/>
                  </a:lnTo>
                  <a:lnTo>
                    <a:pt x="0" y="3386"/>
                  </a:lnTo>
                  <a:lnTo>
                    <a:pt x="0" y="0"/>
                  </a:lnTo>
                  <a:lnTo>
                    <a:pt x="23702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22" name="图形 7"/>
          <p:cNvGrpSpPr/>
          <p:nvPr/>
        </p:nvGrpSpPr>
        <p:grpSpPr>
          <a:xfrm>
            <a:off x="11903591" y="3429443"/>
            <a:ext cx="507887" cy="228549"/>
            <a:chOff x="11357053" y="3734243"/>
            <a:chExt cx="507887" cy="228549"/>
          </a:xfrm>
          <a:solidFill>
            <a:srgbClr val="FFFFFF"/>
          </a:solidFill>
        </p:grpSpPr>
        <p:sp>
          <p:nvSpPr>
            <p:cNvPr id="1223" name="任意多边形: 形状 1222"/>
            <p:cNvSpPr/>
            <p:nvPr/>
          </p:nvSpPr>
          <p:spPr>
            <a:xfrm>
              <a:off x="11357053" y="3734243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20315 w 25394"/>
                <a:gd name="connsiteY11" fmla="*/ 32166 h 42323"/>
                <a:gd name="connsiteX12" fmla="*/ 20315 w 25394"/>
                <a:gd name="connsiteY12" fmla="*/ 1693 h 42323"/>
                <a:gd name="connsiteX13" fmla="*/ 3385 w 25394"/>
                <a:gd name="connsiteY13" fmla="*/ 30473 h 42323"/>
                <a:gd name="connsiteX14" fmla="*/ 20315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20315" y="32166"/>
                  </a:moveTo>
                  <a:lnTo>
                    <a:pt x="20315" y="1693"/>
                  </a:lnTo>
                  <a:lnTo>
                    <a:pt x="3385" y="30473"/>
                  </a:lnTo>
                  <a:lnTo>
                    <a:pt x="20315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4" name="任意多边形: 形状 1223"/>
            <p:cNvSpPr/>
            <p:nvPr/>
          </p:nvSpPr>
          <p:spPr>
            <a:xfrm>
              <a:off x="11392604" y="3739321"/>
              <a:ext cx="27086" cy="40631"/>
            </a:xfrm>
            <a:custGeom>
              <a:avLst/>
              <a:gdLst>
                <a:gd name="connsiteX0" fmla="*/ 27087 w 27086"/>
                <a:gd name="connsiteY0" fmla="*/ 27087 h 40631"/>
                <a:gd name="connsiteX1" fmla="*/ 15237 w 27086"/>
                <a:gd name="connsiteY1" fmla="*/ 40631 h 40631"/>
                <a:gd name="connsiteX2" fmla="*/ 13542 w 27086"/>
                <a:gd name="connsiteY2" fmla="*/ 40631 h 40631"/>
                <a:gd name="connsiteX3" fmla="*/ 0 w 27086"/>
                <a:gd name="connsiteY3" fmla="*/ 27087 h 40631"/>
                <a:gd name="connsiteX4" fmla="*/ 3385 w 27086"/>
                <a:gd name="connsiteY4" fmla="*/ 16930 h 40631"/>
                <a:gd name="connsiteX5" fmla="*/ 18622 w 27086"/>
                <a:gd name="connsiteY5" fmla="*/ 0 h 40631"/>
                <a:gd name="connsiteX6" fmla="*/ 20315 w 27086"/>
                <a:gd name="connsiteY6" fmla="*/ 0 h 40631"/>
                <a:gd name="connsiteX7" fmla="*/ 6772 w 27086"/>
                <a:gd name="connsiteY7" fmla="*/ 13544 h 40631"/>
                <a:gd name="connsiteX8" fmla="*/ 11850 w 27086"/>
                <a:gd name="connsiteY8" fmla="*/ 13544 h 40631"/>
                <a:gd name="connsiteX9" fmla="*/ 13542 w 27086"/>
                <a:gd name="connsiteY9" fmla="*/ 13544 h 40631"/>
                <a:gd name="connsiteX10" fmla="*/ 27087 w 27086"/>
                <a:gd name="connsiteY10" fmla="*/ 27087 h 40631"/>
                <a:gd name="connsiteX11" fmla="*/ 15237 w 27086"/>
                <a:gd name="connsiteY11" fmla="*/ 38938 h 40631"/>
                <a:gd name="connsiteX12" fmla="*/ 27087 w 27086"/>
                <a:gd name="connsiteY12" fmla="*/ 27087 h 40631"/>
                <a:gd name="connsiteX13" fmla="*/ 15237 w 27086"/>
                <a:gd name="connsiteY13" fmla="*/ 13544 h 40631"/>
                <a:gd name="connsiteX14" fmla="*/ 13542 w 27086"/>
                <a:gd name="connsiteY14" fmla="*/ 13544 h 40631"/>
                <a:gd name="connsiteX15" fmla="*/ 1693 w 27086"/>
                <a:gd name="connsiteY15" fmla="*/ 25394 h 40631"/>
                <a:gd name="connsiteX16" fmla="*/ 15237 w 27086"/>
                <a:gd name="connsiteY16" fmla="*/ 38938 h 40631"/>
                <a:gd name="connsiteX17" fmla="*/ 15237 w 27086"/>
                <a:gd name="connsiteY17" fmla="*/ 38938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2"/>
                    <a:pt x="1693" y="18623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1850" y="13544"/>
                    <a:pt x="13542" y="13544"/>
                  </a:cubicBezTo>
                  <a:cubicBezTo>
                    <a:pt x="20315" y="13544"/>
                    <a:pt x="27087" y="18623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6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3"/>
                    <a:pt x="1693" y="25394"/>
                  </a:cubicBezTo>
                  <a:cubicBezTo>
                    <a:pt x="1693" y="32166"/>
                    <a:pt x="6772" y="38938"/>
                    <a:pt x="15237" y="38938"/>
                  </a:cubicBezTo>
                  <a:cubicBezTo>
                    <a:pt x="13542" y="38938"/>
                    <a:pt x="13542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5" name="任意多边形: 形状 1224"/>
            <p:cNvSpPr/>
            <p:nvPr/>
          </p:nvSpPr>
          <p:spPr>
            <a:xfrm>
              <a:off x="11448471" y="3768102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6" name="任意多边形: 形状 1225"/>
            <p:cNvSpPr/>
            <p:nvPr/>
          </p:nvSpPr>
          <p:spPr>
            <a:xfrm>
              <a:off x="11495874" y="3746093"/>
              <a:ext cx="25394" cy="45709"/>
            </a:xfrm>
            <a:custGeom>
              <a:avLst/>
              <a:gdLst>
                <a:gd name="connsiteX0" fmla="*/ 25394 w 25394"/>
                <a:gd name="connsiteY0" fmla="*/ 3386 h 45709"/>
                <a:gd name="connsiteX1" fmla="*/ 5080 w 25394"/>
                <a:gd name="connsiteY1" fmla="*/ 20315 h 45709"/>
                <a:gd name="connsiteX2" fmla="*/ 25394 w 25394"/>
                <a:gd name="connsiteY2" fmla="*/ 45710 h 45709"/>
                <a:gd name="connsiteX3" fmla="*/ 23702 w 25394"/>
                <a:gd name="connsiteY3" fmla="*/ 45710 h 45709"/>
                <a:gd name="connsiteX4" fmla="*/ 5080 w 25394"/>
                <a:gd name="connsiteY4" fmla="*/ 20315 h 45709"/>
                <a:gd name="connsiteX5" fmla="*/ 1693 w 25394"/>
                <a:gd name="connsiteY5" fmla="*/ 20315 h 45709"/>
                <a:gd name="connsiteX6" fmla="*/ 1693 w 25394"/>
                <a:gd name="connsiteY6" fmla="*/ 42324 h 45709"/>
                <a:gd name="connsiteX7" fmla="*/ 1693 w 25394"/>
                <a:gd name="connsiteY7" fmla="*/ 42324 h 45709"/>
                <a:gd name="connsiteX8" fmla="*/ 0 w 25394"/>
                <a:gd name="connsiteY8" fmla="*/ 0 h 45709"/>
                <a:gd name="connsiteX9" fmla="*/ 1693 w 25394"/>
                <a:gd name="connsiteY9" fmla="*/ 1693 h 45709"/>
                <a:gd name="connsiteX10" fmla="*/ 1693 w 25394"/>
                <a:gd name="connsiteY10" fmla="*/ 20315 h 45709"/>
                <a:gd name="connsiteX11" fmla="*/ 5080 w 25394"/>
                <a:gd name="connsiteY11" fmla="*/ 20315 h 45709"/>
                <a:gd name="connsiteX12" fmla="*/ 23702 w 25394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94" h="45709">
                  <a:moveTo>
                    <a:pt x="25394" y="3386"/>
                  </a:moveTo>
                  <a:lnTo>
                    <a:pt x="5080" y="20315"/>
                  </a:lnTo>
                  <a:lnTo>
                    <a:pt x="25394" y="45710"/>
                  </a:lnTo>
                  <a:lnTo>
                    <a:pt x="23702" y="45710"/>
                  </a:lnTo>
                  <a:lnTo>
                    <a:pt x="5080" y="20315"/>
                  </a:lnTo>
                  <a:lnTo>
                    <a:pt x="1693" y="20315"/>
                  </a:lnTo>
                  <a:lnTo>
                    <a:pt x="1693" y="42324"/>
                  </a:lnTo>
                  <a:lnTo>
                    <a:pt x="1693" y="42324"/>
                  </a:lnTo>
                  <a:lnTo>
                    <a:pt x="0" y="0"/>
                  </a:lnTo>
                  <a:lnTo>
                    <a:pt x="1693" y="1693"/>
                  </a:lnTo>
                  <a:lnTo>
                    <a:pt x="1693" y="20315"/>
                  </a:lnTo>
                  <a:lnTo>
                    <a:pt x="5080" y="20315"/>
                  </a:lnTo>
                  <a:lnTo>
                    <a:pt x="23702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7" name="任意多边形: 形状 1226"/>
            <p:cNvSpPr/>
            <p:nvPr/>
          </p:nvSpPr>
          <p:spPr>
            <a:xfrm>
              <a:off x="11358745" y="3798575"/>
              <a:ext cx="23701" cy="44345"/>
            </a:xfrm>
            <a:custGeom>
              <a:avLst/>
              <a:gdLst>
                <a:gd name="connsiteX0" fmla="*/ 22007 w 23701"/>
                <a:gd name="connsiteY0" fmla="*/ 3386 h 44345"/>
                <a:gd name="connsiteX1" fmla="*/ 6772 w 23701"/>
                <a:gd name="connsiteY1" fmla="*/ 20316 h 44345"/>
                <a:gd name="connsiteX2" fmla="*/ 11850 w 23701"/>
                <a:gd name="connsiteY2" fmla="*/ 20316 h 44345"/>
                <a:gd name="connsiteX3" fmla="*/ 23702 w 23701"/>
                <a:gd name="connsiteY3" fmla="*/ 33859 h 44345"/>
                <a:gd name="connsiteX4" fmla="*/ 11850 w 23701"/>
                <a:gd name="connsiteY4" fmla="*/ 44017 h 44345"/>
                <a:gd name="connsiteX5" fmla="*/ 0 w 23701"/>
                <a:gd name="connsiteY5" fmla="*/ 30473 h 44345"/>
                <a:gd name="connsiteX6" fmla="*/ 1693 w 23701"/>
                <a:gd name="connsiteY6" fmla="*/ 30473 h 44345"/>
                <a:gd name="connsiteX7" fmla="*/ 11850 w 23701"/>
                <a:gd name="connsiteY7" fmla="*/ 42324 h 44345"/>
                <a:gd name="connsiteX8" fmla="*/ 22007 w 23701"/>
                <a:gd name="connsiteY8" fmla="*/ 32166 h 44345"/>
                <a:gd name="connsiteX9" fmla="*/ 11850 w 23701"/>
                <a:gd name="connsiteY9" fmla="*/ 20316 h 44345"/>
                <a:gd name="connsiteX10" fmla="*/ 5078 w 23701"/>
                <a:gd name="connsiteY10" fmla="*/ 20316 h 44345"/>
                <a:gd name="connsiteX11" fmla="*/ 20315 w 23701"/>
                <a:gd name="connsiteY11" fmla="*/ 3386 h 44345"/>
                <a:gd name="connsiteX12" fmla="*/ 20315 w 23701"/>
                <a:gd name="connsiteY12" fmla="*/ 3386 h 44345"/>
                <a:gd name="connsiteX13" fmla="*/ 0 w 23701"/>
                <a:gd name="connsiteY13" fmla="*/ 1693 h 44345"/>
                <a:gd name="connsiteX14" fmla="*/ 0 w 23701"/>
                <a:gd name="connsiteY14" fmla="*/ 0 h 44345"/>
                <a:gd name="connsiteX15" fmla="*/ 22007 w 23701"/>
                <a:gd name="connsiteY15" fmla="*/ 3386 h 4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5">
                  <a:moveTo>
                    <a:pt x="22007" y="3386"/>
                  </a:moveTo>
                  <a:lnTo>
                    <a:pt x="6772" y="20316"/>
                  </a:lnTo>
                  <a:lnTo>
                    <a:pt x="11850" y="20316"/>
                  </a:lnTo>
                  <a:cubicBezTo>
                    <a:pt x="18622" y="20316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0" y="44017"/>
                  </a:cubicBezTo>
                  <a:cubicBezTo>
                    <a:pt x="5078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0" y="42324"/>
                  </a:cubicBezTo>
                  <a:cubicBezTo>
                    <a:pt x="16930" y="42324"/>
                    <a:pt x="22007" y="38938"/>
                    <a:pt x="22007" y="32166"/>
                  </a:cubicBezTo>
                  <a:cubicBezTo>
                    <a:pt x="22007" y="25394"/>
                    <a:pt x="16930" y="20316"/>
                    <a:pt x="11850" y="20316"/>
                  </a:cubicBezTo>
                  <a:lnTo>
                    <a:pt x="5078" y="20316"/>
                  </a:lnTo>
                  <a:lnTo>
                    <a:pt x="20315" y="3386"/>
                  </a:lnTo>
                  <a:lnTo>
                    <a:pt x="20315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7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8" name="任意多边形: 形状 1227"/>
            <p:cNvSpPr/>
            <p:nvPr/>
          </p:nvSpPr>
          <p:spPr>
            <a:xfrm>
              <a:off x="11392604" y="3803654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18622 w 25394"/>
                <a:gd name="connsiteY11" fmla="*/ 32166 h 42323"/>
                <a:gd name="connsiteX12" fmla="*/ 18622 w 25394"/>
                <a:gd name="connsiteY12" fmla="*/ 1693 h 42323"/>
                <a:gd name="connsiteX13" fmla="*/ 0 w 25394"/>
                <a:gd name="connsiteY13" fmla="*/ 30473 h 42323"/>
                <a:gd name="connsiteX14" fmla="*/ 18622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18622" y="32166"/>
                  </a:moveTo>
                  <a:lnTo>
                    <a:pt x="18622" y="1693"/>
                  </a:lnTo>
                  <a:lnTo>
                    <a:pt x="0" y="30473"/>
                  </a:lnTo>
                  <a:lnTo>
                    <a:pt x="18622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9" name="任意多边形: 形状 1228"/>
            <p:cNvSpPr/>
            <p:nvPr/>
          </p:nvSpPr>
          <p:spPr>
            <a:xfrm>
              <a:off x="11445086" y="3808733"/>
              <a:ext cx="28779" cy="44017"/>
            </a:xfrm>
            <a:custGeom>
              <a:avLst/>
              <a:gdLst>
                <a:gd name="connsiteX0" fmla="*/ 28779 w 28779"/>
                <a:gd name="connsiteY0" fmla="*/ 3386 h 44017"/>
                <a:gd name="connsiteX1" fmla="*/ 28779 w 28779"/>
                <a:gd name="connsiteY1" fmla="*/ 44017 h 44017"/>
                <a:gd name="connsiteX2" fmla="*/ 28779 w 28779"/>
                <a:gd name="connsiteY2" fmla="*/ 44017 h 44017"/>
                <a:gd name="connsiteX3" fmla="*/ 27087 w 28779"/>
                <a:gd name="connsiteY3" fmla="*/ 23701 h 44017"/>
                <a:gd name="connsiteX4" fmla="*/ 1693 w 28779"/>
                <a:gd name="connsiteY4" fmla="*/ 20315 h 44017"/>
                <a:gd name="connsiteX5" fmla="*/ 1693 w 28779"/>
                <a:gd name="connsiteY5" fmla="*/ 40631 h 44017"/>
                <a:gd name="connsiteX6" fmla="*/ 0 w 28779"/>
                <a:gd name="connsiteY6" fmla="*/ 40631 h 44017"/>
                <a:gd name="connsiteX7" fmla="*/ 0 w 28779"/>
                <a:gd name="connsiteY7" fmla="*/ 0 h 44017"/>
                <a:gd name="connsiteX8" fmla="*/ 1693 w 28779"/>
                <a:gd name="connsiteY8" fmla="*/ 0 h 44017"/>
                <a:gd name="connsiteX9" fmla="*/ 1693 w 28779"/>
                <a:gd name="connsiteY9" fmla="*/ 20315 h 44017"/>
                <a:gd name="connsiteX10" fmla="*/ 27087 w 28779"/>
                <a:gd name="connsiteY10" fmla="*/ 22009 h 44017"/>
                <a:gd name="connsiteX11" fmla="*/ 27087 w 28779"/>
                <a:gd name="connsiteY11" fmla="*/ 1693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79" h="44017">
                  <a:moveTo>
                    <a:pt x="28779" y="3386"/>
                  </a:moveTo>
                  <a:lnTo>
                    <a:pt x="28779" y="44017"/>
                  </a:lnTo>
                  <a:lnTo>
                    <a:pt x="28779" y="44017"/>
                  </a:lnTo>
                  <a:lnTo>
                    <a:pt x="27087" y="23701"/>
                  </a:lnTo>
                  <a:lnTo>
                    <a:pt x="1693" y="20315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0" y="0"/>
                  </a:lnTo>
                  <a:lnTo>
                    <a:pt x="1693" y="0"/>
                  </a:lnTo>
                  <a:lnTo>
                    <a:pt x="1693" y="20315"/>
                  </a:lnTo>
                  <a:lnTo>
                    <a:pt x="27087" y="22009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0" name="任意多边形: 形状 1229"/>
            <p:cNvSpPr/>
            <p:nvPr/>
          </p:nvSpPr>
          <p:spPr>
            <a:xfrm>
              <a:off x="11504339" y="3840899"/>
              <a:ext cx="18622" cy="3386"/>
            </a:xfrm>
            <a:custGeom>
              <a:avLst/>
              <a:gdLst>
                <a:gd name="connsiteX0" fmla="*/ 18622 w 18622"/>
                <a:gd name="connsiteY0" fmla="*/ 1693 h 3386"/>
                <a:gd name="connsiteX1" fmla="*/ 18622 w 18622"/>
                <a:gd name="connsiteY1" fmla="*/ 3386 h 3386"/>
                <a:gd name="connsiteX2" fmla="*/ 0 w 18622"/>
                <a:gd name="connsiteY2" fmla="*/ 1693 h 3386"/>
                <a:gd name="connsiteX3" fmla="*/ 0 w 18622"/>
                <a:gd name="connsiteY3" fmla="*/ 0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2" h="3386">
                  <a:moveTo>
                    <a:pt x="18622" y="1693"/>
                  </a:moveTo>
                  <a:lnTo>
                    <a:pt x="1862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1" name="任意多边形: 形状 1230"/>
            <p:cNvSpPr/>
            <p:nvPr/>
          </p:nvSpPr>
          <p:spPr>
            <a:xfrm>
              <a:off x="11550048" y="3818890"/>
              <a:ext cx="27088" cy="42323"/>
            </a:xfrm>
            <a:custGeom>
              <a:avLst/>
              <a:gdLst>
                <a:gd name="connsiteX0" fmla="*/ 27089 w 27088"/>
                <a:gd name="connsiteY0" fmla="*/ 3386 h 42323"/>
                <a:gd name="connsiteX1" fmla="*/ 27089 w 27088"/>
                <a:gd name="connsiteY1" fmla="*/ 3386 h 42323"/>
                <a:gd name="connsiteX2" fmla="*/ 3387 w 27088"/>
                <a:gd name="connsiteY2" fmla="*/ 42324 h 42323"/>
                <a:gd name="connsiteX3" fmla="*/ 1695 w 27088"/>
                <a:gd name="connsiteY3" fmla="*/ 42324 h 42323"/>
                <a:gd name="connsiteX4" fmla="*/ 25394 w 27088"/>
                <a:gd name="connsiteY4" fmla="*/ 3386 h 42323"/>
                <a:gd name="connsiteX5" fmla="*/ 0 w 27088"/>
                <a:gd name="connsiteY5" fmla="*/ 1693 h 42323"/>
                <a:gd name="connsiteX6" fmla="*/ 0 w 27088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8" h="42323">
                  <a:moveTo>
                    <a:pt x="27089" y="3386"/>
                  </a:moveTo>
                  <a:lnTo>
                    <a:pt x="27089" y="3386"/>
                  </a:lnTo>
                  <a:lnTo>
                    <a:pt x="3387" y="42324"/>
                  </a:lnTo>
                  <a:lnTo>
                    <a:pt x="1695" y="42324"/>
                  </a:lnTo>
                  <a:lnTo>
                    <a:pt x="2539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2" name="任意多边形: 形状 1231"/>
            <p:cNvSpPr/>
            <p:nvPr/>
          </p:nvSpPr>
          <p:spPr>
            <a:xfrm>
              <a:off x="11583907" y="3821944"/>
              <a:ext cx="23701" cy="42984"/>
            </a:xfrm>
            <a:custGeom>
              <a:avLst/>
              <a:gdLst>
                <a:gd name="connsiteX0" fmla="*/ 15237 w 23701"/>
                <a:gd name="connsiteY0" fmla="*/ 20648 h 42984"/>
                <a:gd name="connsiteX1" fmla="*/ 23702 w 23701"/>
                <a:gd name="connsiteY1" fmla="*/ 32498 h 42984"/>
                <a:gd name="connsiteX2" fmla="*/ 11852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4 h 42984"/>
                <a:gd name="connsiteX5" fmla="*/ 1695 w 23701"/>
                <a:gd name="connsiteY5" fmla="*/ 8797 h 42984"/>
                <a:gd name="connsiteX6" fmla="*/ 11852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8 h 42984"/>
                <a:gd name="connsiteX9" fmla="*/ 11852 w 23701"/>
                <a:gd name="connsiteY9" fmla="*/ 42656 h 42984"/>
                <a:gd name="connsiteX10" fmla="*/ 22009 w 23701"/>
                <a:gd name="connsiteY10" fmla="*/ 32498 h 42984"/>
                <a:gd name="connsiteX11" fmla="*/ 11852 w 23701"/>
                <a:gd name="connsiteY11" fmla="*/ 20648 h 42984"/>
                <a:gd name="connsiteX12" fmla="*/ 1695 w 23701"/>
                <a:gd name="connsiteY12" fmla="*/ 30805 h 42984"/>
                <a:gd name="connsiteX13" fmla="*/ 11852 w 23701"/>
                <a:gd name="connsiteY13" fmla="*/ 42656 h 42984"/>
                <a:gd name="connsiteX14" fmla="*/ 3387 w 23701"/>
                <a:gd name="connsiteY14" fmla="*/ 10490 h 42984"/>
                <a:gd name="connsiteX15" fmla="*/ 11852 w 23701"/>
                <a:gd name="connsiteY15" fmla="*/ 20648 h 42984"/>
                <a:gd name="connsiteX16" fmla="*/ 20317 w 23701"/>
                <a:gd name="connsiteY16" fmla="*/ 12183 h 42984"/>
                <a:gd name="connsiteX17" fmla="*/ 11852 w 23701"/>
                <a:gd name="connsiteY17" fmla="*/ 2025 h 42984"/>
                <a:gd name="connsiteX18" fmla="*/ 3387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8"/>
                  </a:moveTo>
                  <a:cubicBezTo>
                    <a:pt x="20317" y="22341"/>
                    <a:pt x="23702" y="27419"/>
                    <a:pt x="23702" y="32498"/>
                  </a:cubicBezTo>
                  <a:cubicBezTo>
                    <a:pt x="23702" y="39270"/>
                    <a:pt x="18624" y="44349"/>
                    <a:pt x="11852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3"/>
                    <a:pt x="3387" y="18954"/>
                    <a:pt x="8465" y="18954"/>
                  </a:cubicBezTo>
                  <a:cubicBezTo>
                    <a:pt x="5080" y="17262"/>
                    <a:pt x="1695" y="13876"/>
                    <a:pt x="1695" y="8797"/>
                  </a:cubicBezTo>
                  <a:cubicBezTo>
                    <a:pt x="1695" y="3718"/>
                    <a:pt x="5080" y="-1361"/>
                    <a:pt x="11852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2009" y="17262"/>
                    <a:pt x="18624" y="20648"/>
                    <a:pt x="15237" y="20648"/>
                  </a:cubicBezTo>
                  <a:close/>
                  <a:moveTo>
                    <a:pt x="11852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8"/>
                    <a:pt x="11852" y="20648"/>
                  </a:cubicBezTo>
                  <a:cubicBezTo>
                    <a:pt x="6772" y="20648"/>
                    <a:pt x="1695" y="24033"/>
                    <a:pt x="1695" y="30805"/>
                  </a:cubicBezTo>
                  <a:cubicBezTo>
                    <a:pt x="1695" y="37577"/>
                    <a:pt x="6772" y="42656"/>
                    <a:pt x="11852" y="42656"/>
                  </a:cubicBezTo>
                  <a:moveTo>
                    <a:pt x="3387" y="10490"/>
                  </a:moveTo>
                  <a:cubicBezTo>
                    <a:pt x="3387" y="15569"/>
                    <a:pt x="6772" y="18954"/>
                    <a:pt x="11852" y="20648"/>
                  </a:cubicBezTo>
                  <a:cubicBezTo>
                    <a:pt x="16930" y="20648"/>
                    <a:pt x="20317" y="17262"/>
                    <a:pt x="20317" y="12183"/>
                  </a:cubicBezTo>
                  <a:cubicBezTo>
                    <a:pt x="20317" y="7104"/>
                    <a:pt x="16930" y="3718"/>
                    <a:pt x="11852" y="2025"/>
                  </a:cubicBezTo>
                  <a:cubicBezTo>
                    <a:pt x="6772" y="2025"/>
                    <a:pt x="3387" y="5411"/>
                    <a:pt x="3387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3" name="任意多边形: 形状 1232"/>
            <p:cNvSpPr/>
            <p:nvPr/>
          </p:nvSpPr>
          <p:spPr>
            <a:xfrm>
              <a:off x="11616074" y="3829048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7 w 25394"/>
                <a:gd name="connsiteY3" fmla="*/ 16930 h 42587"/>
                <a:gd name="connsiteX4" fmla="*/ 11852 w 25394"/>
                <a:gd name="connsiteY4" fmla="*/ 15237 h 42587"/>
                <a:gd name="connsiteX5" fmla="*/ 25394 w 25394"/>
                <a:gd name="connsiteY5" fmla="*/ 30473 h 42587"/>
                <a:gd name="connsiteX6" fmla="*/ 11852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2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3 h 42587"/>
                <a:gd name="connsiteX14" fmla="*/ 3387 w 25394"/>
                <a:gd name="connsiteY14" fmla="*/ 18623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7" y="16930"/>
                  </a:lnTo>
                  <a:cubicBezTo>
                    <a:pt x="5080" y="15237"/>
                    <a:pt x="8465" y="13544"/>
                    <a:pt x="11852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7245"/>
                    <a:pt x="20317" y="44017"/>
                    <a:pt x="11852" y="42324"/>
                  </a:cubicBezTo>
                  <a:cubicBezTo>
                    <a:pt x="6772" y="42324"/>
                    <a:pt x="3387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7" y="38938"/>
                    <a:pt x="6772" y="40631"/>
                    <a:pt x="11852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9"/>
                    <a:pt x="20317" y="15237"/>
                    <a:pt x="13544" y="15237"/>
                  </a:cubicBezTo>
                  <a:cubicBezTo>
                    <a:pt x="10157" y="15237"/>
                    <a:pt x="6772" y="15237"/>
                    <a:pt x="5080" y="18623"/>
                  </a:cubicBezTo>
                  <a:lnTo>
                    <a:pt x="3387" y="18623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4" name="任意多边形: 形状 1233"/>
            <p:cNvSpPr/>
            <p:nvPr/>
          </p:nvSpPr>
          <p:spPr>
            <a:xfrm>
              <a:off x="11653743" y="3869679"/>
              <a:ext cx="2961" cy="3385"/>
            </a:xfrm>
            <a:custGeom>
              <a:avLst/>
              <a:gdLst>
                <a:gd name="connsiteX0" fmla="*/ 1269 w 2961"/>
                <a:gd name="connsiteY0" fmla="*/ 0 h 3385"/>
                <a:gd name="connsiteX1" fmla="*/ 2962 w 2961"/>
                <a:gd name="connsiteY1" fmla="*/ 1693 h 3385"/>
                <a:gd name="connsiteX2" fmla="*/ 1269 w 2961"/>
                <a:gd name="connsiteY2" fmla="*/ 3386 h 3385"/>
                <a:gd name="connsiteX3" fmla="*/ 1269 w 2961"/>
                <a:gd name="connsiteY3" fmla="*/ 0 h 3385"/>
                <a:gd name="connsiteX4" fmla="*/ 1269 w 2961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" h="3385">
                  <a:moveTo>
                    <a:pt x="1269" y="0"/>
                  </a:moveTo>
                  <a:cubicBezTo>
                    <a:pt x="1269" y="0"/>
                    <a:pt x="2962" y="1693"/>
                    <a:pt x="2962" y="1693"/>
                  </a:cubicBezTo>
                  <a:cubicBezTo>
                    <a:pt x="2962" y="3386"/>
                    <a:pt x="2962" y="3386"/>
                    <a:pt x="1269" y="3386"/>
                  </a:cubicBezTo>
                  <a:cubicBezTo>
                    <a:pt x="-423" y="3386"/>
                    <a:pt x="-423" y="1693"/>
                    <a:pt x="1269" y="0"/>
                  </a:cubicBezTo>
                  <a:cubicBezTo>
                    <a:pt x="-423" y="0"/>
                    <a:pt x="-423" y="0"/>
                    <a:pt x="1269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5" name="任意多边形: 形状 1234"/>
            <p:cNvSpPr/>
            <p:nvPr/>
          </p:nvSpPr>
          <p:spPr>
            <a:xfrm>
              <a:off x="11666863" y="3832434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2 w 27086"/>
                <a:gd name="connsiteY1" fmla="*/ 23702 h 40631"/>
                <a:gd name="connsiteX2" fmla="*/ 8465 w 27086"/>
                <a:gd name="connsiteY2" fmla="*/ 40631 h 40631"/>
                <a:gd name="connsiteX3" fmla="*/ 6772 w 27086"/>
                <a:gd name="connsiteY3" fmla="*/ 40631 h 40631"/>
                <a:gd name="connsiteX4" fmla="*/ 20317 w 27086"/>
                <a:gd name="connsiteY4" fmla="*/ 27087 h 40631"/>
                <a:gd name="connsiteX5" fmla="*/ 15237 w 27086"/>
                <a:gd name="connsiteY5" fmla="*/ 27087 h 40631"/>
                <a:gd name="connsiteX6" fmla="*/ 13544 w 27086"/>
                <a:gd name="connsiteY6" fmla="*/ 27087 h 40631"/>
                <a:gd name="connsiteX7" fmla="*/ 0 w 27086"/>
                <a:gd name="connsiteY7" fmla="*/ 13544 h 40631"/>
                <a:gd name="connsiteX8" fmla="*/ 11852 w 27086"/>
                <a:gd name="connsiteY8" fmla="*/ 0 h 40631"/>
                <a:gd name="connsiteX9" fmla="*/ 13544 w 27086"/>
                <a:gd name="connsiteY9" fmla="*/ 0 h 40631"/>
                <a:gd name="connsiteX10" fmla="*/ 27087 w 27086"/>
                <a:gd name="connsiteY10" fmla="*/ 13544 h 40631"/>
                <a:gd name="connsiteX11" fmla="*/ 15237 w 27086"/>
                <a:gd name="connsiteY11" fmla="*/ 27087 h 40631"/>
                <a:gd name="connsiteX12" fmla="*/ 27087 w 27086"/>
                <a:gd name="connsiteY12" fmla="*/ 15237 h 40631"/>
                <a:gd name="connsiteX13" fmla="*/ 15237 w 27086"/>
                <a:gd name="connsiteY13" fmla="*/ 1693 h 40631"/>
                <a:gd name="connsiteX14" fmla="*/ 13544 w 27086"/>
                <a:gd name="connsiteY14" fmla="*/ 1693 h 40631"/>
                <a:gd name="connsiteX15" fmla="*/ 1693 w 27086"/>
                <a:gd name="connsiteY15" fmla="*/ 13544 h 40631"/>
                <a:gd name="connsiteX16" fmla="*/ 15237 w 27086"/>
                <a:gd name="connsiteY16" fmla="*/ 27087 h 40631"/>
                <a:gd name="connsiteX17" fmla="*/ 15237 w 27086"/>
                <a:gd name="connsiteY17" fmla="*/ 27087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2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7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4" y="27087"/>
                  </a:cubicBezTo>
                  <a:cubicBezTo>
                    <a:pt x="6772" y="27087"/>
                    <a:pt x="0" y="20316"/>
                    <a:pt x="0" y="13544"/>
                  </a:cubicBezTo>
                  <a:cubicBezTo>
                    <a:pt x="0" y="5079"/>
                    <a:pt x="5080" y="0"/>
                    <a:pt x="11852" y="0"/>
                  </a:cubicBezTo>
                  <a:cubicBezTo>
                    <a:pt x="11852" y="0"/>
                    <a:pt x="11852" y="0"/>
                    <a:pt x="13544" y="0"/>
                  </a:cubicBezTo>
                  <a:cubicBezTo>
                    <a:pt x="20317" y="0"/>
                    <a:pt x="27087" y="6772"/>
                    <a:pt x="27087" y="13544"/>
                  </a:cubicBezTo>
                  <a:close/>
                  <a:moveTo>
                    <a:pt x="15237" y="27087"/>
                  </a:moveTo>
                  <a:cubicBezTo>
                    <a:pt x="22009" y="27087"/>
                    <a:pt x="27087" y="22009"/>
                    <a:pt x="27087" y="15237"/>
                  </a:cubicBezTo>
                  <a:cubicBezTo>
                    <a:pt x="27087" y="8465"/>
                    <a:pt x="20317" y="3386"/>
                    <a:pt x="15237" y="1693"/>
                  </a:cubicBezTo>
                  <a:cubicBezTo>
                    <a:pt x="15237" y="1693"/>
                    <a:pt x="15237" y="1693"/>
                    <a:pt x="13544" y="1693"/>
                  </a:cubicBezTo>
                  <a:cubicBezTo>
                    <a:pt x="6772" y="1693"/>
                    <a:pt x="1693" y="6772"/>
                    <a:pt x="1693" y="13544"/>
                  </a:cubicBezTo>
                  <a:cubicBezTo>
                    <a:pt x="1693" y="20316"/>
                    <a:pt x="6772" y="25394"/>
                    <a:pt x="15237" y="27087"/>
                  </a:cubicBezTo>
                  <a:cubicBezTo>
                    <a:pt x="13544" y="27087"/>
                    <a:pt x="15237" y="27087"/>
                    <a:pt x="15237" y="2708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6" name="任意多边形: 形状 1235"/>
            <p:cNvSpPr/>
            <p:nvPr/>
          </p:nvSpPr>
          <p:spPr>
            <a:xfrm>
              <a:off x="11704109" y="3835820"/>
              <a:ext cx="27086" cy="44016"/>
            </a:xfrm>
            <a:custGeom>
              <a:avLst/>
              <a:gdLst>
                <a:gd name="connsiteX0" fmla="*/ 13542 w 27086"/>
                <a:gd name="connsiteY0" fmla="*/ 0 h 44016"/>
                <a:gd name="connsiteX1" fmla="*/ 27087 w 27086"/>
                <a:gd name="connsiteY1" fmla="*/ 23701 h 44016"/>
                <a:gd name="connsiteX2" fmla="*/ 13542 w 27086"/>
                <a:gd name="connsiteY2" fmla="*/ 44017 h 44016"/>
                <a:gd name="connsiteX3" fmla="*/ 0 w 27086"/>
                <a:gd name="connsiteY3" fmla="*/ 20315 h 44016"/>
                <a:gd name="connsiteX4" fmla="*/ 13542 w 27086"/>
                <a:gd name="connsiteY4" fmla="*/ 0 h 44016"/>
                <a:gd name="connsiteX5" fmla="*/ 13542 w 27086"/>
                <a:gd name="connsiteY5" fmla="*/ 42324 h 44016"/>
                <a:gd name="connsiteX6" fmla="*/ 27087 w 27086"/>
                <a:gd name="connsiteY6" fmla="*/ 23701 h 44016"/>
                <a:gd name="connsiteX7" fmla="*/ 13542 w 27086"/>
                <a:gd name="connsiteY7" fmla="*/ 1693 h 44016"/>
                <a:gd name="connsiteX8" fmla="*/ 0 w 27086"/>
                <a:gd name="connsiteY8" fmla="*/ 20315 h 44016"/>
                <a:gd name="connsiteX9" fmla="*/ 13542 w 27086"/>
                <a:gd name="connsiteY9" fmla="*/ 42324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86" h="44016">
                  <a:moveTo>
                    <a:pt x="13542" y="0"/>
                  </a:moveTo>
                  <a:cubicBezTo>
                    <a:pt x="22007" y="1693"/>
                    <a:pt x="27087" y="11851"/>
                    <a:pt x="27087" y="23701"/>
                  </a:cubicBezTo>
                  <a:cubicBezTo>
                    <a:pt x="27087" y="35552"/>
                    <a:pt x="22007" y="44017"/>
                    <a:pt x="13542" y="44017"/>
                  </a:cubicBezTo>
                  <a:cubicBezTo>
                    <a:pt x="5078" y="42324"/>
                    <a:pt x="0" y="32166"/>
                    <a:pt x="0" y="20315"/>
                  </a:cubicBezTo>
                  <a:cubicBezTo>
                    <a:pt x="0" y="8465"/>
                    <a:pt x="5078" y="0"/>
                    <a:pt x="13542" y="0"/>
                  </a:cubicBezTo>
                  <a:close/>
                  <a:moveTo>
                    <a:pt x="13542" y="42324"/>
                  </a:moveTo>
                  <a:cubicBezTo>
                    <a:pt x="22007" y="44017"/>
                    <a:pt x="27087" y="33859"/>
                    <a:pt x="27087" y="23701"/>
                  </a:cubicBezTo>
                  <a:cubicBezTo>
                    <a:pt x="27087" y="11851"/>
                    <a:pt x="22007" y="3386"/>
                    <a:pt x="13542" y="1693"/>
                  </a:cubicBezTo>
                  <a:cubicBezTo>
                    <a:pt x="5078" y="0"/>
                    <a:pt x="0" y="10158"/>
                    <a:pt x="0" y="20315"/>
                  </a:cubicBezTo>
                  <a:cubicBezTo>
                    <a:pt x="1693" y="32166"/>
                    <a:pt x="6770" y="40631"/>
                    <a:pt x="13542" y="4232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7" name="任意多边形: 形状 1236"/>
            <p:cNvSpPr/>
            <p:nvPr/>
          </p:nvSpPr>
          <p:spPr>
            <a:xfrm>
              <a:off x="11743046" y="3842592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4 w 27086"/>
                <a:gd name="connsiteY2" fmla="*/ 40631 h 40630"/>
                <a:gd name="connsiteX3" fmla="*/ 0 w 27086"/>
                <a:gd name="connsiteY3" fmla="*/ 27087 h 40630"/>
                <a:gd name="connsiteX4" fmla="*/ 3387 w 27086"/>
                <a:gd name="connsiteY4" fmla="*/ 16930 h 40630"/>
                <a:gd name="connsiteX5" fmla="*/ 18622 w 27086"/>
                <a:gd name="connsiteY5" fmla="*/ 0 h 40630"/>
                <a:gd name="connsiteX6" fmla="*/ 20317 w 27086"/>
                <a:gd name="connsiteY6" fmla="*/ 0 h 40630"/>
                <a:gd name="connsiteX7" fmla="*/ 6772 w 27086"/>
                <a:gd name="connsiteY7" fmla="*/ 13544 h 40630"/>
                <a:gd name="connsiteX8" fmla="*/ 11852 w 27086"/>
                <a:gd name="connsiteY8" fmla="*/ 13544 h 40630"/>
                <a:gd name="connsiteX9" fmla="*/ 13544 w 27086"/>
                <a:gd name="connsiteY9" fmla="*/ 13544 h 40630"/>
                <a:gd name="connsiteX10" fmla="*/ 27087 w 27086"/>
                <a:gd name="connsiteY10" fmla="*/ 27087 h 40630"/>
                <a:gd name="connsiteX11" fmla="*/ 13544 w 27086"/>
                <a:gd name="connsiteY11" fmla="*/ 38938 h 40630"/>
                <a:gd name="connsiteX12" fmla="*/ 25394 w 27086"/>
                <a:gd name="connsiteY12" fmla="*/ 27087 h 40630"/>
                <a:gd name="connsiteX13" fmla="*/ 13544 w 27086"/>
                <a:gd name="connsiteY13" fmla="*/ 13544 h 40630"/>
                <a:gd name="connsiteX14" fmla="*/ 11852 w 27086"/>
                <a:gd name="connsiteY14" fmla="*/ 13544 h 40630"/>
                <a:gd name="connsiteX15" fmla="*/ 0 w 27086"/>
                <a:gd name="connsiteY15" fmla="*/ 25394 h 40630"/>
                <a:gd name="connsiteX16" fmla="*/ 13544 w 27086"/>
                <a:gd name="connsiteY16" fmla="*/ 38938 h 40630"/>
                <a:gd name="connsiteX17" fmla="*/ 13544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9" y="40631"/>
                    <a:pt x="15237" y="40631"/>
                  </a:cubicBezTo>
                  <a:cubicBezTo>
                    <a:pt x="15237" y="40631"/>
                    <a:pt x="15237" y="40631"/>
                    <a:pt x="13544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3"/>
                    <a:pt x="3387" y="16930"/>
                  </a:cubicBezTo>
                  <a:lnTo>
                    <a:pt x="18622" y="0"/>
                  </a:lnTo>
                  <a:lnTo>
                    <a:pt x="20317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2" y="13544"/>
                  </a:cubicBezTo>
                  <a:cubicBezTo>
                    <a:pt x="11852" y="13544"/>
                    <a:pt x="11852" y="13544"/>
                    <a:pt x="13544" y="13544"/>
                  </a:cubicBezTo>
                  <a:cubicBezTo>
                    <a:pt x="20317" y="13544"/>
                    <a:pt x="25394" y="20315"/>
                    <a:pt x="27087" y="27087"/>
                  </a:cubicBezTo>
                  <a:close/>
                  <a:moveTo>
                    <a:pt x="13544" y="38938"/>
                  </a:moveTo>
                  <a:cubicBezTo>
                    <a:pt x="20317" y="38938"/>
                    <a:pt x="25394" y="33859"/>
                    <a:pt x="25394" y="27087"/>
                  </a:cubicBezTo>
                  <a:cubicBezTo>
                    <a:pt x="25394" y="20315"/>
                    <a:pt x="18622" y="15237"/>
                    <a:pt x="13544" y="13544"/>
                  </a:cubicBezTo>
                  <a:cubicBezTo>
                    <a:pt x="13544" y="13544"/>
                    <a:pt x="13544" y="13544"/>
                    <a:pt x="11852" y="13544"/>
                  </a:cubicBezTo>
                  <a:cubicBezTo>
                    <a:pt x="5080" y="13544"/>
                    <a:pt x="0" y="18623"/>
                    <a:pt x="0" y="25394"/>
                  </a:cubicBezTo>
                  <a:cubicBezTo>
                    <a:pt x="1693" y="33859"/>
                    <a:pt x="6772" y="38938"/>
                    <a:pt x="13544" y="38938"/>
                  </a:cubicBezTo>
                  <a:cubicBezTo>
                    <a:pt x="13544" y="38938"/>
                    <a:pt x="13544" y="38938"/>
                    <a:pt x="13544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8" name="任意多边形: 形状 1237"/>
            <p:cNvSpPr/>
            <p:nvPr/>
          </p:nvSpPr>
          <p:spPr>
            <a:xfrm>
              <a:off x="11360438" y="3856135"/>
              <a:ext cx="8464" cy="66025"/>
            </a:xfrm>
            <a:custGeom>
              <a:avLst/>
              <a:gdLst>
                <a:gd name="connsiteX0" fmla="*/ 8465 w 8464"/>
                <a:gd name="connsiteY0" fmla="*/ 1693 h 66025"/>
                <a:gd name="connsiteX1" fmla="*/ 8465 w 8464"/>
                <a:gd name="connsiteY1" fmla="*/ 3386 h 66025"/>
                <a:gd name="connsiteX2" fmla="*/ 1693 w 8464"/>
                <a:gd name="connsiteY2" fmla="*/ 1693 h 66025"/>
                <a:gd name="connsiteX3" fmla="*/ 1693 w 8464"/>
                <a:gd name="connsiteY3" fmla="*/ 64332 h 66025"/>
                <a:gd name="connsiteX4" fmla="*/ 8465 w 8464"/>
                <a:gd name="connsiteY4" fmla="*/ 66025 h 66025"/>
                <a:gd name="connsiteX5" fmla="*/ 8465 w 8464"/>
                <a:gd name="connsiteY5" fmla="*/ 66025 h 66025"/>
                <a:gd name="connsiteX6" fmla="*/ 0 w 8464"/>
                <a:gd name="connsiteY6" fmla="*/ 66025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1693"/>
                  </a:moveTo>
                  <a:lnTo>
                    <a:pt x="8465" y="3386"/>
                  </a:lnTo>
                  <a:lnTo>
                    <a:pt x="1693" y="1693"/>
                  </a:lnTo>
                  <a:lnTo>
                    <a:pt x="1693" y="64332"/>
                  </a:lnTo>
                  <a:lnTo>
                    <a:pt x="8465" y="66025"/>
                  </a:lnTo>
                  <a:lnTo>
                    <a:pt x="8465" y="66025"/>
                  </a:lnTo>
                  <a:lnTo>
                    <a:pt x="0" y="66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9" name="任意多边形: 形状 1238"/>
            <p:cNvSpPr/>
            <p:nvPr/>
          </p:nvSpPr>
          <p:spPr>
            <a:xfrm>
              <a:off x="11380752" y="3867986"/>
              <a:ext cx="37246" cy="45709"/>
            </a:xfrm>
            <a:custGeom>
              <a:avLst/>
              <a:gdLst>
                <a:gd name="connsiteX0" fmla="*/ 37246 w 37246"/>
                <a:gd name="connsiteY0" fmla="*/ 3386 h 45709"/>
                <a:gd name="connsiteX1" fmla="*/ 37246 w 37246"/>
                <a:gd name="connsiteY1" fmla="*/ 45710 h 45709"/>
                <a:gd name="connsiteX2" fmla="*/ 37246 w 37246"/>
                <a:gd name="connsiteY2" fmla="*/ 45710 h 45709"/>
                <a:gd name="connsiteX3" fmla="*/ 35554 w 37246"/>
                <a:gd name="connsiteY3" fmla="*/ 6772 h 45709"/>
                <a:gd name="connsiteX4" fmla="*/ 18624 w 37246"/>
                <a:gd name="connsiteY4" fmla="*/ 44017 h 45709"/>
                <a:gd name="connsiteX5" fmla="*/ 18624 w 37246"/>
                <a:gd name="connsiteY5" fmla="*/ 44017 h 45709"/>
                <a:gd name="connsiteX6" fmla="*/ 1695 w 37246"/>
                <a:gd name="connsiteY6" fmla="*/ 3386 h 45709"/>
                <a:gd name="connsiteX7" fmla="*/ 1695 w 37246"/>
                <a:gd name="connsiteY7" fmla="*/ 42324 h 45709"/>
                <a:gd name="connsiteX8" fmla="*/ 0 w 37246"/>
                <a:gd name="connsiteY8" fmla="*/ 42324 h 45709"/>
                <a:gd name="connsiteX9" fmla="*/ 0 w 37246"/>
                <a:gd name="connsiteY9" fmla="*/ 0 h 45709"/>
                <a:gd name="connsiteX10" fmla="*/ 1695 w 37246"/>
                <a:gd name="connsiteY10" fmla="*/ 0 h 45709"/>
                <a:gd name="connsiteX11" fmla="*/ 18624 w 37246"/>
                <a:gd name="connsiteY11" fmla="*/ 42324 h 45709"/>
                <a:gd name="connsiteX12" fmla="*/ 35554 w 37246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46" h="45709">
                  <a:moveTo>
                    <a:pt x="37246" y="3386"/>
                  </a:moveTo>
                  <a:lnTo>
                    <a:pt x="37246" y="45710"/>
                  </a:lnTo>
                  <a:lnTo>
                    <a:pt x="37246" y="45710"/>
                  </a:lnTo>
                  <a:lnTo>
                    <a:pt x="35554" y="6772"/>
                  </a:lnTo>
                  <a:lnTo>
                    <a:pt x="18624" y="44017"/>
                  </a:lnTo>
                  <a:lnTo>
                    <a:pt x="18624" y="44017"/>
                  </a:lnTo>
                  <a:lnTo>
                    <a:pt x="1695" y="3386"/>
                  </a:lnTo>
                  <a:lnTo>
                    <a:pt x="169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695" y="0"/>
                  </a:lnTo>
                  <a:lnTo>
                    <a:pt x="18624" y="42324"/>
                  </a:lnTo>
                  <a:lnTo>
                    <a:pt x="35554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0" name="任意多边形: 形状 1239"/>
            <p:cNvSpPr/>
            <p:nvPr/>
          </p:nvSpPr>
          <p:spPr>
            <a:xfrm>
              <a:off x="11448471" y="3901845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1" name="任意多边形: 形状 1240"/>
            <p:cNvSpPr/>
            <p:nvPr/>
          </p:nvSpPr>
          <p:spPr>
            <a:xfrm>
              <a:off x="11494182" y="3879505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7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7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7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78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78" y="17262"/>
                    <a:pt x="1693" y="13876"/>
                    <a:pt x="1693" y="8797"/>
                  </a:cubicBezTo>
                  <a:cubicBezTo>
                    <a:pt x="1693" y="3718"/>
                    <a:pt x="6772" y="-1361"/>
                    <a:pt x="11850" y="332"/>
                  </a:cubicBezTo>
                  <a:cubicBezTo>
                    <a:pt x="16930" y="332"/>
                    <a:pt x="22007" y="5411"/>
                    <a:pt x="22007" y="10490"/>
                  </a:cubicBezTo>
                  <a:cubicBezTo>
                    <a:pt x="22007" y="17262"/>
                    <a:pt x="18622" y="20647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7" y="39270"/>
                    <a:pt x="22007" y="32498"/>
                  </a:cubicBezTo>
                  <a:cubicBezTo>
                    <a:pt x="22007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1693" y="37577"/>
                    <a:pt x="6772" y="42656"/>
                    <a:pt x="11850" y="42656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7"/>
                  </a:cubicBezTo>
                  <a:cubicBezTo>
                    <a:pt x="16930" y="20647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2" name="任意多边形: 形状 1241"/>
            <p:cNvSpPr/>
            <p:nvPr/>
          </p:nvSpPr>
          <p:spPr>
            <a:xfrm>
              <a:off x="11526348" y="3886609"/>
              <a:ext cx="25394" cy="42587"/>
            </a:xfrm>
            <a:custGeom>
              <a:avLst/>
              <a:gdLst>
                <a:gd name="connsiteX0" fmla="*/ 23700 w 25394"/>
                <a:gd name="connsiteY0" fmla="*/ 0 h 42587"/>
                <a:gd name="connsiteX1" fmla="*/ 23700 w 25394"/>
                <a:gd name="connsiteY1" fmla="*/ 0 h 42587"/>
                <a:gd name="connsiteX2" fmla="*/ 5078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2 w 25394"/>
                <a:gd name="connsiteY12" fmla="*/ 15237 h 42587"/>
                <a:gd name="connsiteX13" fmla="*/ 5078 w 25394"/>
                <a:gd name="connsiteY13" fmla="*/ 18622 h 42587"/>
                <a:gd name="connsiteX14" fmla="*/ 3385 w 25394"/>
                <a:gd name="connsiteY14" fmla="*/ 18622 h 42587"/>
                <a:gd name="connsiteX15" fmla="*/ 5078 w 25394"/>
                <a:gd name="connsiteY15" fmla="*/ 0 h 42587"/>
                <a:gd name="connsiteX16" fmla="*/ 23700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0" y="0"/>
                  </a:moveTo>
                  <a:lnTo>
                    <a:pt x="23700" y="0"/>
                  </a:lnTo>
                  <a:lnTo>
                    <a:pt x="5078" y="0"/>
                  </a:lnTo>
                  <a:lnTo>
                    <a:pt x="3385" y="16930"/>
                  </a:lnTo>
                  <a:cubicBezTo>
                    <a:pt x="5078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0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0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2" y="15237"/>
                  </a:cubicBezTo>
                  <a:cubicBezTo>
                    <a:pt x="10157" y="15237"/>
                    <a:pt x="6770" y="15237"/>
                    <a:pt x="5078" y="18622"/>
                  </a:cubicBezTo>
                  <a:lnTo>
                    <a:pt x="3385" y="18622"/>
                  </a:lnTo>
                  <a:lnTo>
                    <a:pt x="5078" y="0"/>
                  </a:lnTo>
                  <a:lnTo>
                    <a:pt x="2370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3" name="任意多边形: 形状 1242"/>
            <p:cNvSpPr/>
            <p:nvPr/>
          </p:nvSpPr>
          <p:spPr>
            <a:xfrm>
              <a:off x="11563593" y="3878144"/>
              <a:ext cx="8464" cy="66025"/>
            </a:xfrm>
            <a:custGeom>
              <a:avLst/>
              <a:gdLst>
                <a:gd name="connsiteX0" fmla="*/ 6772 w 8464"/>
                <a:gd name="connsiteY0" fmla="*/ 0 h 66025"/>
                <a:gd name="connsiteX1" fmla="*/ 8465 w 8464"/>
                <a:gd name="connsiteY1" fmla="*/ 66025 h 66025"/>
                <a:gd name="connsiteX2" fmla="*/ 0 w 8464"/>
                <a:gd name="connsiteY2" fmla="*/ 64332 h 66025"/>
                <a:gd name="connsiteX3" fmla="*/ 0 w 8464"/>
                <a:gd name="connsiteY3" fmla="*/ 64332 h 66025"/>
                <a:gd name="connsiteX4" fmla="*/ 6772 w 8464"/>
                <a:gd name="connsiteY4" fmla="*/ 64332 h 66025"/>
                <a:gd name="connsiteX5" fmla="*/ 6772 w 8464"/>
                <a:gd name="connsiteY5" fmla="*/ 1693 h 66025"/>
                <a:gd name="connsiteX6" fmla="*/ 0 w 8464"/>
                <a:gd name="connsiteY6" fmla="*/ 1693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6772" y="0"/>
                  </a:moveTo>
                  <a:lnTo>
                    <a:pt x="8465" y="66025"/>
                  </a:lnTo>
                  <a:lnTo>
                    <a:pt x="0" y="64332"/>
                  </a:lnTo>
                  <a:lnTo>
                    <a:pt x="0" y="64332"/>
                  </a:lnTo>
                  <a:lnTo>
                    <a:pt x="6772" y="64332"/>
                  </a:lnTo>
                  <a:lnTo>
                    <a:pt x="6772" y="1693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4" name="任意多边形: 形状 1243"/>
            <p:cNvSpPr/>
            <p:nvPr/>
          </p:nvSpPr>
          <p:spPr>
            <a:xfrm>
              <a:off x="11600837" y="3918775"/>
              <a:ext cx="18624" cy="1693"/>
            </a:xfrm>
            <a:custGeom>
              <a:avLst/>
              <a:gdLst>
                <a:gd name="connsiteX0" fmla="*/ 18624 w 18624"/>
                <a:gd name="connsiteY0" fmla="*/ 1693 h 1693"/>
                <a:gd name="connsiteX1" fmla="*/ 18624 w 18624"/>
                <a:gd name="connsiteY1" fmla="*/ 1693 h 1693"/>
                <a:gd name="connsiteX2" fmla="*/ 0 w 18624"/>
                <a:gd name="connsiteY2" fmla="*/ 0 h 1693"/>
                <a:gd name="connsiteX3" fmla="*/ 0 w 18624"/>
                <a:gd name="connsiteY3" fmla="*/ 0 h 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1693">
                  <a:moveTo>
                    <a:pt x="18624" y="1693"/>
                  </a:moveTo>
                  <a:lnTo>
                    <a:pt x="18624" y="16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5" name="任意多边形: 形状 1244"/>
            <p:cNvSpPr/>
            <p:nvPr/>
          </p:nvSpPr>
          <p:spPr>
            <a:xfrm>
              <a:off x="11648240" y="3896434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9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8797 h 42984"/>
                <a:gd name="connsiteX15" fmla="*/ 11850 w 23701"/>
                <a:gd name="connsiteY15" fmla="*/ 18955 h 42984"/>
                <a:gd name="connsiteX16" fmla="*/ 20315 w 23701"/>
                <a:gd name="connsiteY16" fmla="*/ 10490 h 42984"/>
                <a:gd name="connsiteX17" fmla="*/ 11850 w 23701"/>
                <a:gd name="connsiteY17" fmla="*/ 332 h 42984"/>
                <a:gd name="connsiteX18" fmla="*/ 3385 w 23701"/>
                <a:gd name="connsiteY18" fmla="*/ 8797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5080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0315" y="15569"/>
                    <a:pt x="18622" y="18955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0" y="35884"/>
                    <a:pt x="5080" y="40963"/>
                    <a:pt x="11850" y="42656"/>
                  </a:cubicBezTo>
                  <a:moveTo>
                    <a:pt x="3385" y="8797"/>
                  </a:moveTo>
                  <a:cubicBezTo>
                    <a:pt x="3385" y="13876"/>
                    <a:pt x="6772" y="17262"/>
                    <a:pt x="11850" y="18955"/>
                  </a:cubicBezTo>
                  <a:cubicBezTo>
                    <a:pt x="16930" y="18955"/>
                    <a:pt x="20315" y="15569"/>
                    <a:pt x="20315" y="10490"/>
                  </a:cubicBezTo>
                  <a:cubicBezTo>
                    <a:pt x="20315" y="5411"/>
                    <a:pt x="16930" y="2025"/>
                    <a:pt x="11850" y="332"/>
                  </a:cubicBezTo>
                  <a:cubicBezTo>
                    <a:pt x="6772" y="2025"/>
                    <a:pt x="3385" y="5411"/>
                    <a:pt x="3385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6" name="任意多边形: 形状 1245"/>
            <p:cNvSpPr/>
            <p:nvPr/>
          </p:nvSpPr>
          <p:spPr>
            <a:xfrm>
              <a:off x="11680407" y="3901845"/>
              <a:ext cx="27086" cy="40630"/>
            </a:xfrm>
            <a:custGeom>
              <a:avLst/>
              <a:gdLst>
                <a:gd name="connsiteX0" fmla="*/ 27087 w 27086"/>
                <a:gd name="connsiteY0" fmla="*/ 13544 h 40630"/>
                <a:gd name="connsiteX1" fmla="*/ 23702 w 27086"/>
                <a:gd name="connsiteY1" fmla="*/ 23701 h 40630"/>
                <a:gd name="connsiteX2" fmla="*/ 8465 w 27086"/>
                <a:gd name="connsiteY2" fmla="*/ 40631 h 40630"/>
                <a:gd name="connsiteX3" fmla="*/ 6772 w 27086"/>
                <a:gd name="connsiteY3" fmla="*/ 40631 h 40630"/>
                <a:gd name="connsiteX4" fmla="*/ 20315 w 27086"/>
                <a:gd name="connsiteY4" fmla="*/ 27087 h 40630"/>
                <a:gd name="connsiteX5" fmla="*/ 15237 w 27086"/>
                <a:gd name="connsiteY5" fmla="*/ 27087 h 40630"/>
                <a:gd name="connsiteX6" fmla="*/ 13542 w 27086"/>
                <a:gd name="connsiteY6" fmla="*/ 27087 h 40630"/>
                <a:gd name="connsiteX7" fmla="*/ 0 w 27086"/>
                <a:gd name="connsiteY7" fmla="*/ 13544 h 40630"/>
                <a:gd name="connsiteX8" fmla="*/ 11850 w 27086"/>
                <a:gd name="connsiteY8" fmla="*/ 0 h 40630"/>
                <a:gd name="connsiteX9" fmla="*/ 13542 w 27086"/>
                <a:gd name="connsiteY9" fmla="*/ 0 h 40630"/>
                <a:gd name="connsiteX10" fmla="*/ 27087 w 27086"/>
                <a:gd name="connsiteY10" fmla="*/ 13544 h 40630"/>
                <a:gd name="connsiteX11" fmla="*/ 13542 w 27086"/>
                <a:gd name="connsiteY11" fmla="*/ 25394 h 40630"/>
                <a:gd name="connsiteX12" fmla="*/ 25394 w 27086"/>
                <a:gd name="connsiteY12" fmla="*/ 13544 h 40630"/>
                <a:gd name="connsiteX13" fmla="*/ 13542 w 27086"/>
                <a:gd name="connsiteY13" fmla="*/ 0 h 40630"/>
                <a:gd name="connsiteX14" fmla="*/ 11850 w 27086"/>
                <a:gd name="connsiteY14" fmla="*/ 0 h 40630"/>
                <a:gd name="connsiteX15" fmla="*/ 0 w 27086"/>
                <a:gd name="connsiteY15" fmla="*/ 11851 h 40630"/>
                <a:gd name="connsiteX16" fmla="*/ 13542 w 27086"/>
                <a:gd name="connsiteY16" fmla="*/ 25394 h 40630"/>
                <a:gd name="connsiteX17" fmla="*/ 13542 w 27086"/>
                <a:gd name="connsiteY17" fmla="*/ 25394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1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2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5394" y="5079"/>
                    <a:pt x="27087" y="13544"/>
                  </a:cubicBezTo>
                  <a:close/>
                  <a:moveTo>
                    <a:pt x="13542" y="25394"/>
                  </a:moveTo>
                  <a:cubicBezTo>
                    <a:pt x="20315" y="25394"/>
                    <a:pt x="25394" y="20315"/>
                    <a:pt x="25394" y="13544"/>
                  </a:cubicBezTo>
                  <a:cubicBezTo>
                    <a:pt x="25394" y="6772"/>
                    <a:pt x="18622" y="1693"/>
                    <a:pt x="13542" y="0"/>
                  </a:cubicBezTo>
                  <a:cubicBezTo>
                    <a:pt x="13542" y="0"/>
                    <a:pt x="13542" y="0"/>
                    <a:pt x="11850" y="0"/>
                  </a:cubicBezTo>
                  <a:cubicBezTo>
                    <a:pt x="5078" y="0"/>
                    <a:pt x="0" y="5079"/>
                    <a:pt x="0" y="11851"/>
                  </a:cubicBezTo>
                  <a:cubicBezTo>
                    <a:pt x="1693" y="18623"/>
                    <a:pt x="6772" y="25394"/>
                    <a:pt x="13542" y="25394"/>
                  </a:cubicBezTo>
                  <a:cubicBezTo>
                    <a:pt x="13542" y="25394"/>
                    <a:pt x="13542" y="25394"/>
                    <a:pt x="13542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7" name="任意多边形: 形状 1246"/>
            <p:cNvSpPr/>
            <p:nvPr/>
          </p:nvSpPr>
          <p:spPr>
            <a:xfrm>
              <a:off x="11714266" y="3906924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2 w 27086"/>
                <a:gd name="connsiteY2" fmla="*/ 40631 h 40630"/>
                <a:gd name="connsiteX3" fmla="*/ 0 w 27086"/>
                <a:gd name="connsiteY3" fmla="*/ 27087 h 40630"/>
                <a:gd name="connsiteX4" fmla="*/ 3385 w 27086"/>
                <a:gd name="connsiteY4" fmla="*/ 16930 h 40630"/>
                <a:gd name="connsiteX5" fmla="*/ 18622 w 27086"/>
                <a:gd name="connsiteY5" fmla="*/ 0 h 40630"/>
                <a:gd name="connsiteX6" fmla="*/ 20315 w 27086"/>
                <a:gd name="connsiteY6" fmla="*/ 0 h 40630"/>
                <a:gd name="connsiteX7" fmla="*/ 6772 w 27086"/>
                <a:gd name="connsiteY7" fmla="*/ 13544 h 40630"/>
                <a:gd name="connsiteX8" fmla="*/ 11850 w 27086"/>
                <a:gd name="connsiteY8" fmla="*/ 13544 h 40630"/>
                <a:gd name="connsiteX9" fmla="*/ 13542 w 27086"/>
                <a:gd name="connsiteY9" fmla="*/ 13544 h 40630"/>
                <a:gd name="connsiteX10" fmla="*/ 27087 w 27086"/>
                <a:gd name="connsiteY10" fmla="*/ 27087 h 40630"/>
                <a:gd name="connsiteX11" fmla="*/ 15237 w 27086"/>
                <a:gd name="connsiteY11" fmla="*/ 38938 h 40630"/>
                <a:gd name="connsiteX12" fmla="*/ 27087 w 27086"/>
                <a:gd name="connsiteY12" fmla="*/ 27087 h 40630"/>
                <a:gd name="connsiteX13" fmla="*/ 15237 w 27086"/>
                <a:gd name="connsiteY13" fmla="*/ 13544 h 40630"/>
                <a:gd name="connsiteX14" fmla="*/ 13542 w 27086"/>
                <a:gd name="connsiteY14" fmla="*/ 13544 h 40630"/>
                <a:gd name="connsiteX15" fmla="*/ 1693 w 27086"/>
                <a:gd name="connsiteY15" fmla="*/ 25394 h 40630"/>
                <a:gd name="connsiteX16" fmla="*/ 15237 w 27086"/>
                <a:gd name="connsiteY16" fmla="*/ 38938 h 40630"/>
                <a:gd name="connsiteX17" fmla="*/ 15237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2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3542" y="13544"/>
                    <a:pt x="13542" y="13544"/>
                  </a:cubicBezTo>
                  <a:cubicBezTo>
                    <a:pt x="22007" y="13544"/>
                    <a:pt x="27087" y="18622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5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2"/>
                    <a:pt x="1693" y="25394"/>
                  </a:cubicBezTo>
                  <a:cubicBezTo>
                    <a:pt x="1693" y="32166"/>
                    <a:pt x="8465" y="38938"/>
                    <a:pt x="15237" y="38938"/>
                  </a:cubicBezTo>
                  <a:cubicBezTo>
                    <a:pt x="15237" y="38938"/>
                    <a:pt x="15237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8" name="任意多边形: 形状 1247"/>
            <p:cNvSpPr/>
            <p:nvPr/>
          </p:nvSpPr>
          <p:spPr>
            <a:xfrm>
              <a:off x="11754144" y="3945862"/>
              <a:ext cx="2445" cy="3385"/>
            </a:xfrm>
            <a:custGeom>
              <a:avLst/>
              <a:gdLst>
                <a:gd name="connsiteX0" fmla="*/ 753 w 2445"/>
                <a:gd name="connsiteY0" fmla="*/ 0 h 3385"/>
                <a:gd name="connsiteX1" fmla="*/ 2446 w 2445"/>
                <a:gd name="connsiteY1" fmla="*/ 1693 h 3385"/>
                <a:gd name="connsiteX2" fmla="*/ 753 w 2445"/>
                <a:gd name="connsiteY2" fmla="*/ 3386 h 3385"/>
                <a:gd name="connsiteX3" fmla="*/ 753 w 2445"/>
                <a:gd name="connsiteY3" fmla="*/ 0 h 3385"/>
                <a:gd name="connsiteX4" fmla="*/ 753 w 2445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5" h="3385">
                  <a:moveTo>
                    <a:pt x="753" y="0"/>
                  </a:moveTo>
                  <a:cubicBezTo>
                    <a:pt x="753" y="0"/>
                    <a:pt x="2446" y="1693"/>
                    <a:pt x="2446" y="1693"/>
                  </a:cubicBezTo>
                  <a:cubicBezTo>
                    <a:pt x="2446" y="3386"/>
                    <a:pt x="2446" y="3386"/>
                    <a:pt x="753" y="3386"/>
                  </a:cubicBezTo>
                  <a:cubicBezTo>
                    <a:pt x="753" y="3386"/>
                    <a:pt x="-941" y="3386"/>
                    <a:pt x="753" y="0"/>
                  </a:cubicBezTo>
                  <a:cubicBezTo>
                    <a:pt x="-941" y="1693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9" name="任意多边形: 形状 1248"/>
            <p:cNvSpPr/>
            <p:nvPr/>
          </p:nvSpPr>
          <p:spPr>
            <a:xfrm>
              <a:off x="11766748" y="3912003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2 h 42587"/>
                <a:gd name="connsiteX14" fmla="*/ 3385 w 25394"/>
                <a:gd name="connsiteY14" fmla="*/ 18622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5" y="16930"/>
                  </a:lnTo>
                  <a:cubicBezTo>
                    <a:pt x="5080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2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2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4" y="15237"/>
                  </a:cubicBezTo>
                  <a:cubicBezTo>
                    <a:pt x="10157" y="15237"/>
                    <a:pt x="6772" y="15237"/>
                    <a:pt x="5080" y="18622"/>
                  </a:cubicBezTo>
                  <a:lnTo>
                    <a:pt x="3385" y="18622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0" name="任意多边形: 形状 1249"/>
            <p:cNvSpPr/>
            <p:nvPr/>
          </p:nvSpPr>
          <p:spPr>
            <a:xfrm>
              <a:off x="11802299" y="3912003"/>
              <a:ext cx="23701" cy="44344"/>
            </a:xfrm>
            <a:custGeom>
              <a:avLst/>
              <a:gdLst>
                <a:gd name="connsiteX0" fmla="*/ 22009 w 23701"/>
                <a:gd name="connsiteY0" fmla="*/ 3386 h 44344"/>
                <a:gd name="connsiteX1" fmla="*/ 6772 w 23701"/>
                <a:gd name="connsiteY1" fmla="*/ 20315 h 44344"/>
                <a:gd name="connsiteX2" fmla="*/ 11852 w 23701"/>
                <a:gd name="connsiteY2" fmla="*/ 20315 h 44344"/>
                <a:gd name="connsiteX3" fmla="*/ 23702 w 23701"/>
                <a:gd name="connsiteY3" fmla="*/ 33859 h 44344"/>
                <a:gd name="connsiteX4" fmla="*/ 11852 w 23701"/>
                <a:gd name="connsiteY4" fmla="*/ 44017 h 44344"/>
                <a:gd name="connsiteX5" fmla="*/ 0 w 23701"/>
                <a:gd name="connsiteY5" fmla="*/ 30473 h 44344"/>
                <a:gd name="connsiteX6" fmla="*/ 1693 w 23701"/>
                <a:gd name="connsiteY6" fmla="*/ 30473 h 44344"/>
                <a:gd name="connsiteX7" fmla="*/ 11852 w 23701"/>
                <a:gd name="connsiteY7" fmla="*/ 42324 h 44344"/>
                <a:gd name="connsiteX8" fmla="*/ 22009 w 23701"/>
                <a:gd name="connsiteY8" fmla="*/ 32166 h 44344"/>
                <a:gd name="connsiteX9" fmla="*/ 11852 w 23701"/>
                <a:gd name="connsiteY9" fmla="*/ 20315 h 44344"/>
                <a:gd name="connsiteX10" fmla="*/ 5080 w 23701"/>
                <a:gd name="connsiteY10" fmla="*/ 20315 h 44344"/>
                <a:gd name="connsiteX11" fmla="*/ 20317 w 23701"/>
                <a:gd name="connsiteY11" fmla="*/ 3386 h 44344"/>
                <a:gd name="connsiteX12" fmla="*/ 20317 w 23701"/>
                <a:gd name="connsiteY12" fmla="*/ 3386 h 44344"/>
                <a:gd name="connsiteX13" fmla="*/ 0 w 23701"/>
                <a:gd name="connsiteY13" fmla="*/ 1693 h 44344"/>
                <a:gd name="connsiteX14" fmla="*/ 0 w 23701"/>
                <a:gd name="connsiteY14" fmla="*/ 0 h 44344"/>
                <a:gd name="connsiteX15" fmla="*/ 22009 w 23701"/>
                <a:gd name="connsiteY15" fmla="*/ 3386 h 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4">
                  <a:moveTo>
                    <a:pt x="22009" y="3386"/>
                  </a:moveTo>
                  <a:lnTo>
                    <a:pt x="6772" y="20315"/>
                  </a:lnTo>
                  <a:lnTo>
                    <a:pt x="11852" y="20315"/>
                  </a:lnTo>
                  <a:cubicBezTo>
                    <a:pt x="18622" y="20315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2" y="44017"/>
                  </a:cubicBezTo>
                  <a:cubicBezTo>
                    <a:pt x="5080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2" y="42324"/>
                  </a:cubicBezTo>
                  <a:cubicBezTo>
                    <a:pt x="16930" y="42324"/>
                    <a:pt x="22009" y="38938"/>
                    <a:pt x="22009" y="32166"/>
                  </a:cubicBezTo>
                  <a:cubicBezTo>
                    <a:pt x="22009" y="25394"/>
                    <a:pt x="16930" y="20315"/>
                    <a:pt x="11852" y="20315"/>
                  </a:cubicBezTo>
                  <a:lnTo>
                    <a:pt x="5080" y="20315"/>
                  </a:lnTo>
                  <a:lnTo>
                    <a:pt x="20317" y="3386"/>
                  </a:lnTo>
                  <a:lnTo>
                    <a:pt x="20317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9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1" name="任意多边形: 形状 1250"/>
            <p:cNvSpPr/>
            <p:nvPr/>
          </p:nvSpPr>
          <p:spPr>
            <a:xfrm>
              <a:off x="11836158" y="3917082"/>
              <a:ext cx="28781" cy="45710"/>
            </a:xfrm>
            <a:custGeom>
              <a:avLst/>
              <a:gdLst>
                <a:gd name="connsiteX0" fmla="*/ 13544 w 28781"/>
                <a:gd name="connsiteY0" fmla="*/ 0 h 45710"/>
                <a:gd name="connsiteX1" fmla="*/ 13544 w 28781"/>
                <a:gd name="connsiteY1" fmla="*/ 0 h 45710"/>
                <a:gd name="connsiteX2" fmla="*/ 25394 w 28781"/>
                <a:gd name="connsiteY2" fmla="*/ 11851 h 45710"/>
                <a:gd name="connsiteX3" fmla="*/ 18622 w 28781"/>
                <a:gd name="connsiteY3" fmla="*/ 25394 h 45710"/>
                <a:gd name="connsiteX4" fmla="*/ 3387 w 28781"/>
                <a:gd name="connsiteY4" fmla="*/ 40631 h 45710"/>
                <a:gd name="connsiteX5" fmla="*/ 28782 w 28781"/>
                <a:gd name="connsiteY5" fmla="*/ 44017 h 45710"/>
                <a:gd name="connsiteX6" fmla="*/ 28782 w 28781"/>
                <a:gd name="connsiteY6" fmla="*/ 45710 h 45710"/>
                <a:gd name="connsiteX7" fmla="*/ 0 w 28781"/>
                <a:gd name="connsiteY7" fmla="*/ 42324 h 45710"/>
                <a:gd name="connsiteX8" fmla="*/ 18622 w 28781"/>
                <a:gd name="connsiteY8" fmla="*/ 27087 h 45710"/>
                <a:gd name="connsiteX9" fmla="*/ 25394 w 28781"/>
                <a:gd name="connsiteY9" fmla="*/ 15237 h 45710"/>
                <a:gd name="connsiteX10" fmla="*/ 13544 w 28781"/>
                <a:gd name="connsiteY10" fmla="*/ 0 h 45710"/>
                <a:gd name="connsiteX11" fmla="*/ 13544 w 28781"/>
                <a:gd name="connsiteY11" fmla="*/ 0 h 45710"/>
                <a:gd name="connsiteX12" fmla="*/ 3387 w 28781"/>
                <a:gd name="connsiteY12" fmla="*/ 10158 h 45710"/>
                <a:gd name="connsiteX13" fmla="*/ 1693 w 28781"/>
                <a:gd name="connsiteY13" fmla="*/ 10158 h 45710"/>
                <a:gd name="connsiteX14" fmla="*/ 13544 w 28781"/>
                <a:gd name="connsiteY14" fmla="*/ 0 h 4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1" h="45710">
                  <a:moveTo>
                    <a:pt x="13544" y="0"/>
                  </a:moveTo>
                  <a:cubicBezTo>
                    <a:pt x="13544" y="0"/>
                    <a:pt x="13544" y="0"/>
                    <a:pt x="13544" y="0"/>
                  </a:cubicBezTo>
                  <a:cubicBezTo>
                    <a:pt x="20317" y="0"/>
                    <a:pt x="25394" y="5079"/>
                    <a:pt x="25394" y="11851"/>
                  </a:cubicBezTo>
                  <a:cubicBezTo>
                    <a:pt x="25394" y="16930"/>
                    <a:pt x="23702" y="18623"/>
                    <a:pt x="18622" y="25394"/>
                  </a:cubicBezTo>
                  <a:lnTo>
                    <a:pt x="3387" y="40631"/>
                  </a:lnTo>
                  <a:lnTo>
                    <a:pt x="28782" y="44017"/>
                  </a:lnTo>
                  <a:lnTo>
                    <a:pt x="28782" y="45710"/>
                  </a:lnTo>
                  <a:lnTo>
                    <a:pt x="0" y="42324"/>
                  </a:lnTo>
                  <a:lnTo>
                    <a:pt x="18622" y="27087"/>
                  </a:lnTo>
                  <a:cubicBezTo>
                    <a:pt x="23702" y="22009"/>
                    <a:pt x="25394" y="18623"/>
                    <a:pt x="25394" y="15237"/>
                  </a:cubicBezTo>
                  <a:cubicBezTo>
                    <a:pt x="23702" y="6772"/>
                    <a:pt x="20317" y="1693"/>
                    <a:pt x="13544" y="0"/>
                  </a:cubicBezTo>
                  <a:cubicBezTo>
                    <a:pt x="13544" y="1693"/>
                    <a:pt x="13544" y="1693"/>
                    <a:pt x="13544" y="0"/>
                  </a:cubicBezTo>
                  <a:cubicBezTo>
                    <a:pt x="6772" y="0"/>
                    <a:pt x="3387" y="3386"/>
                    <a:pt x="3387" y="10158"/>
                  </a:cubicBezTo>
                  <a:lnTo>
                    <a:pt x="1693" y="10158"/>
                  </a:lnTo>
                  <a:cubicBezTo>
                    <a:pt x="1693" y="3386"/>
                    <a:pt x="6772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86" name="图形 7"/>
          <p:cNvGrpSpPr/>
          <p:nvPr/>
        </p:nvGrpSpPr>
        <p:grpSpPr>
          <a:xfrm>
            <a:off x="10735450" y="4565417"/>
            <a:ext cx="595920" cy="252250"/>
            <a:chOff x="10188912" y="4870217"/>
            <a:chExt cx="595920" cy="252250"/>
          </a:xfrm>
          <a:solidFill>
            <a:srgbClr val="FFFFFF"/>
          </a:solidFill>
        </p:grpSpPr>
        <p:sp>
          <p:nvSpPr>
            <p:cNvPr id="1287" name="任意多边形: 形状 1286"/>
            <p:cNvSpPr/>
            <p:nvPr/>
          </p:nvSpPr>
          <p:spPr>
            <a:xfrm>
              <a:off x="10188912" y="4870217"/>
              <a:ext cx="30471" cy="44232"/>
            </a:xfrm>
            <a:custGeom>
              <a:avLst/>
              <a:gdLst>
                <a:gd name="connsiteX0" fmla="*/ 10157 w 30471"/>
                <a:gd name="connsiteY0" fmla="*/ 1693 h 44232"/>
                <a:gd name="connsiteX1" fmla="*/ 30472 w 30471"/>
                <a:gd name="connsiteY1" fmla="*/ 25394 h 44232"/>
                <a:gd name="connsiteX2" fmla="*/ 10157 w 30471"/>
                <a:gd name="connsiteY2" fmla="*/ 44017 h 44232"/>
                <a:gd name="connsiteX3" fmla="*/ 0 w 30471"/>
                <a:gd name="connsiteY3" fmla="*/ 42324 h 44232"/>
                <a:gd name="connsiteX4" fmla="*/ 0 w 30471"/>
                <a:gd name="connsiteY4" fmla="*/ 0 h 44232"/>
                <a:gd name="connsiteX5" fmla="*/ 10157 w 30471"/>
                <a:gd name="connsiteY5" fmla="*/ 1693 h 44232"/>
                <a:gd name="connsiteX6" fmla="*/ 10157 w 30471"/>
                <a:gd name="connsiteY6" fmla="*/ 42324 h 44232"/>
                <a:gd name="connsiteX7" fmla="*/ 28779 w 30471"/>
                <a:gd name="connsiteY7" fmla="*/ 25394 h 44232"/>
                <a:gd name="connsiteX8" fmla="*/ 10157 w 30471"/>
                <a:gd name="connsiteY8" fmla="*/ 3386 h 44232"/>
                <a:gd name="connsiteX9" fmla="*/ 1693 w 30471"/>
                <a:gd name="connsiteY9" fmla="*/ 1693 h 44232"/>
                <a:gd name="connsiteX10" fmla="*/ 1693 w 30471"/>
                <a:gd name="connsiteY10" fmla="*/ 40631 h 44232"/>
                <a:gd name="connsiteX11" fmla="*/ 10157 w 30471"/>
                <a:gd name="connsiteY11" fmla="*/ 42324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71" h="44232">
                  <a:moveTo>
                    <a:pt x="10157" y="1693"/>
                  </a:moveTo>
                  <a:cubicBezTo>
                    <a:pt x="22007" y="3386"/>
                    <a:pt x="30472" y="13544"/>
                    <a:pt x="30472" y="25394"/>
                  </a:cubicBezTo>
                  <a:cubicBezTo>
                    <a:pt x="30472" y="37245"/>
                    <a:pt x="22007" y="45710"/>
                    <a:pt x="10157" y="44017"/>
                  </a:cubicBezTo>
                  <a:lnTo>
                    <a:pt x="0" y="42324"/>
                  </a:lnTo>
                  <a:lnTo>
                    <a:pt x="0" y="0"/>
                  </a:lnTo>
                  <a:lnTo>
                    <a:pt x="10157" y="1693"/>
                  </a:lnTo>
                  <a:close/>
                  <a:moveTo>
                    <a:pt x="10157" y="42324"/>
                  </a:moveTo>
                  <a:cubicBezTo>
                    <a:pt x="20315" y="44017"/>
                    <a:pt x="28779" y="35552"/>
                    <a:pt x="28779" y="25394"/>
                  </a:cubicBezTo>
                  <a:cubicBezTo>
                    <a:pt x="28779" y="13544"/>
                    <a:pt x="20315" y="5079"/>
                    <a:pt x="10157" y="3386"/>
                  </a:cubicBezTo>
                  <a:lnTo>
                    <a:pt x="1693" y="1693"/>
                  </a:lnTo>
                  <a:lnTo>
                    <a:pt x="1693" y="40631"/>
                  </a:lnTo>
                  <a:lnTo>
                    <a:pt x="10157" y="42324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8" name="任意多边形: 形状 1287"/>
            <p:cNvSpPr/>
            <p:nvPr/>
          </p:nvSpPr>
          <p:spPr>
            <a:xfrm>
              <a:off x="10224463" y="4875296"/>
              <a:ext cx="30471" cy="44017"/>
            </a:xfrm>
            <a:custGeom>
              <a:avLst/>
              <a:gdLst>
                <a:gd name="connsiteX0" fmla="*/ 15237 w 30471"/>
                <a:gd name="connsiteY0" fmla="*/ 0 h 44017"/>
                <a:gd name="connsiteX1" fmla="*/ 30472 w 30471"/>
                <a:gd name="connsiteY1" fmla="*/ 44017 h 44017"/>
                <a:gd name="connsiteX2" fmla="*/ 28779 w 30471"/>
                <a:gd name="connsiteY2" fmla="*/ 44017 h 44017"/>
                <a:gd name="connsiteX3" fmla="*/ 25394 w 30471"/>
                <a:gd name="connsiteY3" fmla="*/ 32166 h 44017"/>
                <a:gd name="connsiteX4" fmla="*/ 5078 w 30471"/>
                <a:gd name="connsiteY4" fmla="*/ 30473 h 44017"/>
                <a:gd name="connsiteX5" fmla="*/ 1693 w 30471"/>
                <a:gd name="connsiteY5" fmla="*/ 40631 h 44017"/>
                <a:gd name="connsiteX6" fmla="*/ 0 w 30471"/>
                <a:gd name="connsiteY6" fmla="*/ 40631 h 44017"/>
                <a:gd name="connsiteX7" fmla="*/ 15237 w 30471"/>
                <a:gd name="connsiteY7" fmla="*/ 0 h 44017"/>
                <a:gd name="connsiteX8" fmla="*/ 15237 w 30471"/>
                <a:gd name="connsiteY8" fmla="*/ 0 h 44017"/>
                <a:gd name="connsiteX9" fmla="*/ 5078 w 30471"/>
                <a:gd name="connsiteY9" fmla="*/ 28780 h 44017"/>
                <a:gd name="connsiteX10" fmla="*/ 25394 w 30471"/>
                <a:gd name="connsiteY10" fmla="*/ 30473 h 44017"/>
                <a:gd name="connsiteX11" fmla="*/ 15237 w 30471"/>
                <a:gd name="connsiteY11" fmla="*/ 1693 h 44017"/>
                <a:gd name="connsiteX12" fmla="*/ 5078 w 30471"/>
                <a:gd name="connsiteY12" fmla="*/ 2878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1" h="44017">
                  <a:moveTo>
                    <a:pt x="15237" y="0"/>
                  </a:moveTo>
                  <a:lnTo>
                    <a:pt x="30472" y="44017"/>
                  </a:lnTo>
                  <a:lnTo>
                    <a:pt x="28779" y="44017"/>
                  </a:lnTo>
                  <a:lnTo>
                    <a:pt x="25394" y="32166"/>
                  </a:lnTo>
                  <a:lnTo>
                    <a:pt x="5078" y="30473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15237" y="0"/>
                  </a:lnTo>
                  <a:lnTo>
                    <a:pt x="15237" y="0"/>
                  </a:lnTo>
                  <a:close/>
                  <a:moveTo>
                    <a:pt x="5078" y="28780"/>
                  </a:moveTo>
                  <a:lnTo>
                    <a:pt x="25394" y="30473"/>
                  </a:lnTo>
                  <a:lnTo>
                    <a:pt x="15237" y="1693"/>
                  </a:lnTo>
                  <a:lnTo>
                    <a:pt x="5078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9" name="任意多边形: 形状 1288"/>
            <p:cNvSpPr/>
            <p:nvPr/>
          </p:nvSpPr>
          <p:spPr>
            <a:xfrm>
              <a:off x="10256630" y="4876989"/>
              <a:ext cx="25394" cy="44016"/>
            </a:xfrm>
            <a:custGeom>
              <a:avLst/>
              <a:gdLst>
                <a:gd name="connsiteX0" fmla="*/ 25394 w 25394"/>
                <a:gd name="connsiteY0" fmla="*/ 3386 h 44016"/>
                <a:gd name="connsiteX1" fmla="*/ 25394 w 25394"/>
                <a:gd name="connsiteY1" fmla="*/ 3386 h 44016"/>
                <a:gd name="connsiteX2" fmla="*/ 13542 w 25394"/>
                <a:gd name="connsiteY2" fmla="*/ 3386 h 44016"/>
                <a:gd name="connsiteX3" fmla="*/ 13542 w 25394"/>
                <a:gd name="connsiteY3" fmla="*/ 44017 h 44016"/>
                <a:gd name="connsiteX4" fmla="*/ 11850 w 25394"/>
                <a:gd name="connsiteY4" fmla="*/ 44017 h 44016"/>
                <a:gd name="connsiteX5" fmla="*/ 11850 w 25394"/>
                <a:gd name="connsiteY5" fmla="*/ 3386 h 44016"/>
                <a:gd name="connsiteX6" fmla="*/ 0 w 25394"/>
                <a:gd name="connsiteY6" fmla="*/ 1693 h 44016"/>
                <a:gd name="connsiteX7" fmla="*/ 0 w 25394"/>
                <a:gd name="connsiteY7" fmla="*/ 0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94" h="44016">
                  <a:moveTo>
                    <a:pt x="25394" y="3386"/>
                  </a:moveTo>
                  <a:lnTo>
                    <a:pt x="25394" y="3386"/>
                  </a:lnTo>
                  <a:lnTo>
                    <a:pt x="13542" y="3386"/>
                  </a:lnTo>
                  <a:lnTo>
                    <a:pt x="13542" y="44017"/>
                  </a:lnTo>
                  <a:lnTo>
                    <a:pt x="11850" y="44017"/>
                  </a:lnTo>
                  <a:lnTo>
                    <a:pt x="11850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0" name="任意多边形: 形状 1289"/>
            <p:cNvSpPr/>
            <p:nvPr/>
          </p:nvSpPr>
          <p:spPr>
            <a:xfrm>
              <a:off x="10283717" y="4882068"/>
              <a:ext cx="30471" cy="44017"/>
            </a:xfrm>
            <a:custGeom>
              <a:avLst/>
              <a:gdLst>
                <a:gd name="connsiteX0" fmla="*/ 15237 w 30471"/>
                <a:gd name="connsiteY0" fmla="*/ 0 h 44017"/>
                <a:gd name="connsiteX1" fmla="*/ 30472 w 30471"/>
                <a:gd name="connsiteY1" fmla="*/ 44017 h 44017"/>
                <a:gd name="connsiteX2" fmla="*/ 28779 w 30471"/>
                <a:gd name="connsiteY2" fmla="*/ 44017 h 44017"/>
                <a:gd name="connsiteX3" fmla="*/ 25394 w 30471"/>
                <a:gd name="connsiteY3" fmla="*/ 32166 h 44017"/>
                <a:gd name="connsiteX4" fmla="*/ 5078 w 30471"/>
                <a:gd name="connsiteY4" fmla="*/ 30473 h 44017"/>
                <a:gd name="connsiteX5" fmla="*/ 1693 w 30471"/>
                <a:gd name="connsiteY5" fmla="*/ 40631 h 44017"/>
                <a:gd name="connsiteX6" fmla="*/ 0 w 30471"/>
                <a:gd name="connsiteY6" fmla="*/ 40631 h 44017"/>
                <a:gd name="connsiteX7" fmla="*/ 15237 w 30471"/>
                <a:gd name="connsiteY7" fmla="*/ 0 h 44017"/>
                <a:gd name="connsiteX8" fmla="*/ 15237 w 30471"/>
                <a:gd name="connsiteY8" fmla="*/ 0 h 44017"/>
                <a:gd name="connsiteX9" fmla="*/ 5078 w 30471"/>
                <a:gd name="connsiteY9" fmla="*/ 28780 h 44017"/>
                <a:gd name="connsiteX10" fmla="*/ 25394 w 30471"/>
                <a:gd name="connsiteY10" fmla="*/ 30473 h 44017"/>
                <a:gd name="connsiteX11" fmla="*/ 15237 w 30471"/>
                <a:gd name="connsiteY11" fmla="*/ 1693 h 44017"/>
                <a:gd name="connsiteX12" fmla="*/ 5078 w 30471"/>
                <a:gd name="connsiteY12" fmla="*/ 2878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471" h="44017">
                  <a:moveTo>
                    <a:pt x="15237" y="0"/>
                  </a:moveTo>
                  <a:lnTo>
                    <a:pt x="30472" y="44017"/>
                  </a:lnTo>
                  <a:lnTo>
                    <a:pt x="28779" y="44017"/>
                  </a:lnTo>
                  <a:lnTo>
                    <a:pt x="25394" y="32166"/>
                  </a:lnTo>
                  <a:lnTo>
                    <a:pt x="5078" y="30473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15237" y="0"/>
                  </a:lnTo>
                  <a:lnTo>
                    <a:pt x="15237" y="0"/>
                  </a:lnTo>
                  <a:close/>
                  <a:moveTo>
                    <a:pt x="5078" y="28780"/>
                  </a:moveTo>
                  <a:lnTo>
                    <a:pt x="25394" y="30473"/>
                  </a:lnTo>
                  <a:lnTo>
                    <a:pt x="15237" y="1693"/>
                  </a:lnTo>
                  <a:lnTo>
                    <a:pt x="5078" y="28780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1" name="任意多边形: 形状 1290"/>
            <p:cNvSpPr/>
            <p:nvPr/>
          </p:nvSpPr>
          <p:spPr>
            <a:xfrm>
              <a:off x="10190604" y="4937935"/>
              <a:ext cx="28779" cy="42323"/>
            </a:xfrm>
            <a:custGeom>
              <a:avLst/>
              <a:gdLst>
                <a:gd name="connsiteX0" fmla="*/ 27087 w 28779"/>
                <a:gd name="connsiteY0" fmla="*/ 1693 h 42323"/>
                <a:gd name="connsiteX1" fmla="*/ 27087 w 28779"/>
                <a:gd name="connsiteY1" fmla="*/ 28780 h 42323"/>
                <a:gd name="connsiteX2" fmla="*/ 13542 w 28779"/>
                <a:gd name="connsiteY2" fmla="*/ 42324 h 42323"/>
                <a:gd name="connsiteX3" fmla="*/ 0 w 28779"/>
                <a:gd name="connsiteY3" fmla="*/ 27087 h 42323"/>
                <a:gd name="connsiteX4" fmla="*/ 0 w 28779"/>
                <a:gd name="connsiteY4" fmla="*/ 0 h 42323"/>
                <a:gd name="connsiteX5" fmla="*/ 1693 w 28779"/>
                <a:gd name="connsiteY5" fmla="*/ 0 h 42323"/>
                <a:gd name="connsiteX6" fmla="*/ 1693 w 28779"/>
                <a:gd name="connsiteY6" fmla="*/ 27087 h 42323"/>
                <a:gd name="connsiteX7" fmla="*/ 15237 w 28779"/>
                <a:gd name="connsiteY7" fmla="*/ 42324 h 42323"/>
                <a:gd name="connsiteX8" fmla="*/ 28779 w 28779"/>
                <a:gd name="connsiteY8" fmla="*/ 30473 h 42323"/>
                <a:gd name="connsiteX9" fmla="*/ 27087 w 28779"/>
                <a:gd name="connsiteY9" fmla="*/ 1693 h 42323"/>
                <a:gd name="connsiteX10" fmla="*/ 27087 w 28779"/>
                <a:gd name="connsiteY10" fmla="*/ 1693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79" h="42323">
                  <a:moveTo>
                    <a:pt x="27087" y="1693"/>
                  </a:moveTo>
                  <a:lnTo>
                    <a:pt x="27087" y="28780"/>
                  </a:lnTo>
                  <a:cubicBezTo>
                    <a:pt x="27087" y="37245"/>
                    <a:pt x="20315" y="42324"/>
                    <a:pt x="13542" y="42324"/>
                  </a:cubicBezTo>
                  <a:cubicBezTo>
                    <a:pt x="6772" y="42324"/>
                    <a:pt x="0" y="33859"/>
                    <a:pt x="0" y="27087"/>
                  </a:cubicBezTo>
                  <a:lnTo>
                    <a:pt x="0" y="0"/>
                  </a:lnTo>
                  <a:lnTo>
                    <a:pt x="1693" y="0"/>
                  </a:lnTo>
                  <a:lnTo>
                    <a:pt x="1693" y="27087"/>
                  </a:lnTo>
                  <a:cubicBezTo>
                    <a:pt x="1693" y="33859"/>
                    <a:pt x="6772" y="40631"/>
                    <a:pt x="15237" y="42324"/>
                  </a:cubicBezTo>
                  <a:cubicBezTo>
                    <a:pt x="22007" y="42324"/>
                    <a:pt x="28779" y="37245"/>
                    <a:pt x="28779" y="30473"/>
                  </a:cubicBezTo>
                  <a:lnTo>
                    <a:pt x="27087" y="1693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2" name="任意多边形: 形状 1291"/>
            <p:cNvSpPr/>
            <p:nvPr/>
          </p:nvSpPr>
          <p:spPr>
            <a:xfrm>
              <a:off x="10248165" y="4970102"/>
              <a:ext cx="18622" cy="3385"/>
            </a:xfrm>
            <a:custGeom>
              <a:avLst/>
              <a:gdLst>
                <a:gd name="connsiteX0" fmla="*/ 18622 w 18622"/>
                <a:gd name="connsiteY0" fmla="*/ 1693 h 3385"/>
                <a:gd name="connsiteX1" fmla="*/ 18622 w 18622"/>
                <a:gd name="connsiteY1" fmla="*/ 3386 h 3385"/>
                <a:gd name="connsiteX2" fmla="*/ 0 w 18622"/>
                <a:gd name="connsiteY2" fmla="*/ 1693 h 3385"/>
                <a:gd name="connsiteX3" fmla="*/ 0 w 18622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2" h="3385">
                  <a:moveTo>
                    <a:pt x="18622" y="1693"/>
                  </a:moveTo>
                  <a:lnTo>
                    <a:pt x="1862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3" name="任意多边形: 形状 1292"/>
            <p:cNvSpPr/>
            <p:nvPr/>
          </p:nvSpPr>
          <p:spPr>
            <a:xfrm>
              <a:off x="10293874" y="4947761"/>
              <a:ext cx="23701" cy="42984"/>
            </a:xfrm>
            <a:custGeom>
              <a:avLst/>
              <a:gdLst>
                <a:gd name="connsiteX0" fmla="*/ 15237 w 23701"/>
                <a:gd name="connsiteY0" fmla="*/ 20648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4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8 h 42984"/>
                <a:gd name="connsiteX9" fmla="*/ 13544 w 23701"/>
                <a:gd name="connsiteY9" fmla="*/ 42656 h 42984"/>
                <a:gd name="connsiteX10" fmla="*/ 23702 w 23701"/>
                <a:gd name="connsiteY10" fmla="*/ 32498 h 42984"/>
                <a:gd name="connsiteX11" fmla="*/ 13544 w 23701"/>
                <a:gd name="connsiteY11" fmla="*/ 20648 h 42984"/>
                <a:gd name="connsiteX12" fmla="*/ 3385 w 23701"/>
                <a:gd name="connsiteY12" fmla="*/ 30805 h 42984"/>
                <a:gd name="connsiteX13" fmla="*/ 13544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8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8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3"/>
                    <a:pt x="3385" y="18954"/>
                    <a:pt x="8465" y="18954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5080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2009" y="15569"/>
                    <a:pt x="20315" y="18954"/>
                    <a:pt x="15237" y="20648"/>
                  </a:cubicBezTo>
                  <a:close/>
                  <a:moveTo>
                    <a:pt x="13544" y="42656"/>
                  </a:moveTo>
                  <a:cubicBezTo>
                    <a:pt x="18622" y="42656"/>
                    <a:pt x="23702" y="39270"/>
                    <a:pt x="23702" y="32498"/>
                  </a:cubicBezTo>
                  <a:cubicBezTo>
                    <a:pt x="23702" y="25726"/>
                    <a:pt x="18622" y="20648"/>
                    <a:pt x="13544" y="20648"/>
                  </a:cubicBezTo>
                  <a:cubicBezTo>
                    <a:pt x="8465" y="20648"/>
                    <a:pt x="3385" y="24033"/>
                    <a:pt x="3385" y="30805"/>
                  </a:cubicBezTo>
                  <a:cubicBezTo>
                    <a:pt x="1693" y="37577"/>
                    <a:pt x="6772" y="42656"/>
                    <a:pt x="13544" y="42656"/>
                  </a:cubicBezTo>
                  <a:moveTo>
                    <a:pt x="3385" y="10490"/>
                  </a:moveTo>
                  <a:cubicBezTo>
                    <a:pt x="3385" y="15569"/>
                    <a:pt x="6772" y="18954"/>
                    <a:pt x="11850" y="20648"/>
                  </a:cubicBezTo>
                  <a:cubicBezTo>
                    <a:pt x="16930" y="20648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8465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4" name="任意多边形: 形状 1293"/>
            <p:cNvSpPr/>
            <p:nvPr/>
          </p:nvSpPr>
          <p:spPr>
            <a:xfrm>
              <a:off x="10324348" y="4951479"/>
              <a:ext cx="27086" cy="42323"/>
            </a:xfrm>
            <a:custGeom>
              <a:avLst/>
              <a:gdLst>
                <a:gd name="connsiteX0" fmla="*/ 27087 w 27086"/>
                <a:gd name="connsiteY0" fmla="*/ 3386 h 42323"/>
                <a:gd name="connsiteX1" fmla="*/ 27087 w 27086"/>
                <a:gd name="connsiteY1" fmla="*/ 3386 h 42323"/>
                <a:gd name="connsiteX2" fmla="*/ 3385 w 27086"/>
                <a:gd name="connsiteY2" fmla="*/ 42324 h 42323"/>
                <a:gd name="connsiteX3" fmla="*/ 1693 w 27086"/>
                <a:gd name="connsiteY3" fmla="*/ 42324 h 42323"/>
                <a:gd name="connsiteX4" fmla="*/ 25394 w 27086"/>
                <a:gd name="connsiteY4" fmla="*/ 3386 h 42323"/>
                <a:gd name="connsiteX5" fmla="*/ 0 w 27086"/>
                <a:gd name="connsiteY5" fmla="*/ 1693 h 42323"/>
                <a:gd name="connsiteX6" fmla="*/ 0 w 27086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6" h="42323">
                  <a:moveTo>
                    <a:pt x="27087" y="3386"/>
                  </a:moveTo>
                  <a:lnTo>
                    <a:pt x="27087" y="3386"/>
                  </a:lnTo>
                  <a:lnTo>
                    <a:pt x="3385" y="42324"/>
                  </a:lnTo>
                  <a:lnTo>
                    <a:pt x="1693" y="42324"/>
                  </a:lnTo>
                  <a:lnTo>
                    <a:pt x="2539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5" name="任意多边形: 形状 1294"/>
            <p:cNvSpPr/>
            <p:nvPr/>
          </p:nvSpPr>
          <p:spPr>
            <a:xfrm>
              <a:off x="10358208" y="4958251"/>
              <a:ext cx="25394" cy="42587"/>
            </a:xfrm>
            <a:custGeom>
              <a:avLst/>
              <a:gdLst>
                <a:gd name="connsiteX0" fmla="*/ 23700 w 25394"/>
                <a:gd name="connsiteY0" fmla="*/ 0 h 42587"/>
                <a:gd name="connsiteX1" fmla="*/ 23700 w 25394"/>
                <a:gd name="connsiteY1" fmla="*/ 0 h 42587"/>
                <a:gd name="connsiteX2" fmla="*/ 5078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2 w 25394"/>
                <a:gd name="connsiteY12" fmla="*/ 15237 h 42587"/>
                <a:gd name="connsiteX13" fmla="*/ 5078 w 25394"/>
                <a:gd name="connsiteY13" fmla="*/ 18623 h 42587"/>
                <a:gd name="connsiteX14" fmla="*/ 3385 w 25394"/>
                <a:gd name="connsiteY14" fmla="*/ 18623 h 42587"/>
                <a:gd name="connsiteX15" fmla="*/ 5078 w 25394"/>
                <a:gd name="connsiteY15" fmla="*/ 0 h 42587"/>
                <a:gd name="connsiteX16" fmla="*/ 23700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0" y="0"/>
                  </a:moveTo>
                  <a:lnTo>
                    <a:pt x="23700" y="0"/>
                  </a:lnTo>
                  <a:lnTo>
                    <a:pt x="5078" y="0"/>
                  </a:lnTo>
                  <a:lnTo>
                    <a:pt x="3385" y="16930"/>
                  </a:lnTo>
                  <a:cubicBezTo>
                    <a:pt x="5078" y="15237"/>
                    <a:pt x="8465" y="13544"/>
                    <a:pt x="11850" y="15237"/>
                  </a:cubicBezTo>
                  <a:cubicBezTo>
                    <a:pt x="18622" y="15237"/>
                    <a:pt x="25394" y="23702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0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0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9"/>
                    <a:pt x="20315" y="15237"/>
                    <a:pt x="13542" y="15237"/>
                  </a:cubicBezTo>
                  <a:cubicBezTo>
                    <a:pt x="10157" y="15237"/>
                    <a:pt x="6770" y="15237"/>
                    <a:pt x="5078" y="18623"/>
                  </a:cubicBezTo>
                  <a:lnTo>
                    <a:pt x="3385" y="18623"/>
                  </a:lnTo>
                  <a:lnTo>
                    <a:pt x="5078" y="0"/>
                  </a:lnTo>
                  <a:lnTo>
                    <a:pt x="2370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6" name="任意多边形: 形状 1295"/>
            <p:cNvSpPr/>
            <p:nvPr/>
          </p:nvSpPr>
          <p:spPr>
            <a:xfrm>
              <a:off x="10392067" y="4959944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20315 w 25394"/>
                <a:gd name="connsiteY11" fmla="*/ 32166 h 42323"/>
                <a:gd name="connsiteX12" fmla="*/ 20315 w 25394"/>
                <a:gd name="connsiteY12" fmla="*/ 1693 h 42323"/>
                <a:gd name="connsiteX13" fmla="*/ 3385 w 25394"/>
                <a:gd name="connsiteY13" fmla="*/ 30473 h 42323"/>
                <a:gd name="connsiteX14" fmla="*/ 20315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20315" y="32166"/>
                  </a:moveTo>
                  <a:lnTo>
                    <a:pt x="20315" y="1693"/>
                  </a:lnTo>
                  <a:lnTo>
                    <a:pt x="3385" y="30473"/>
                  </a:lnTo>
                  <a:lnTo>
                    <a:pt x="20315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7" name="任意多边形: 形状 1296"/>
            <p:cNvSpPr/>
            <p:nvPr/>
          </p:nvSpPr>
          <p:spPr>
            <a:xfrm>
              <a:off x="10190604" y="4995496"/>
              <a:ext cx="8464" cy="66025"/>
            </a:xfrm>
            <a:custGeom>
              <a:avLst/>
              <a:gdLst>
                <a:gd name="connsiteX0" fmla="*/ 8465 w 8464"/>
                <a:gd name="connsiteY0" fmla="*/ 0 h 66025"/>
                <a:gd name="connsiteX1" fmla="*/ 8465 w 8464"/>
                <a:gd name="connsiteY1" fmla="*/ 1693 h 66025"/>
                <a:gd name="connsiteX2" fmla="*/ 1693 w 8464"/>
                <a:gd name="connsiteY2" fmla="*/ 0 h 66025"/>
                <a:gd name="connsiteX3" fmla="*/ 1693 w 8464"/>
                <a:gd name="connsiteY3" fmla="*/ 62639 h 66025"/>
                <a:gd name="connsiteX4" fmla="*/ 8465 w 8464"/>
                <a:gd name="connsiteY4" fmla="*/ 64332 h 66025"/>
                <a:gd name="connsiteX5" fmla="*/ 8465 w 8464"/>
                <a:gd name="connsiteY5" fmla="*/ 66025 h 66025"/>
                <a:gd name="connsiteX6" fmla="*/ 0 w 8464"/>
                <a:gd name="connsiteY6" fmla="*/ 64332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0"/>
                  </a:moveTo>
                  <a:lnTo>
                    <a:pt x="8465" y="1693"/>
                  </a:lnTo>
                  <a:lnTo>
                    <a:pt x="1693" y="0"/>
                  </a:lnTo>
                  <a:lnTo>
                    <a:pt x="1693" y="62639"/>
                  </a:lnTo>
                  <a:lnTo>
                    <a:pt x="8465" y="64332"/>
                  </a:lnTo>
                  <a:lnTo>
                    <a:pt x="8465" y="66025"/>
                  </a:lnTo>
                  <a:lnTo>
                    <a:pt x="0" y="64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8" name="任意多边形: 形状 1297"/>
            <p:cNvSpPr/>
            <p:nvPr/>
          </p:nvSpPr>
          <p:spPr>
            <a:xfrm>
              <a:off x="10209226" y="5005322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9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7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6772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0315" y="17262"/>
                    <a:pt x="18622" y="20647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0" y="37577"/>
                    <a:pt x="5080" y="42656"/>
                    <a:pt x="11850" y="42656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7"/>
                  </a:cubicBezTo>
                  <a:cubicBezTo>
                    <a:pt x="16930" y="20647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9" name="任意多边形: 形状 1298"/>
            <p:cNvSpPr/>
            <p:nvPr/>
          </p:nvSpPr>
          <p:spPr>
            <a:xfrm>
              <a:off x="10241393" y="5010733"/>
              <a:ext cx="27086" cy="40630"/>
            </a:xfrm>
            <a:custGeom>
              <a:avLst/>
              <a:gdLst>
                <a:gd name="connsiteX0" fmla="*/ 27087 w 27086"/>
                <a:gd name="connsiteY0" fmla="*/ 13544 h 40630"/>
                <a:gd name="connsiteX1" fmla="*/ 23702 w 27086"/>
                <a:gd name="connsiteY1" fmla="*/ 23701 h 40630"/>
                <a:gd name="connsiteX2" fmla="*/ 8465 w 27086"/>
                <a:gd name="connsiteY2" fmla="*/ 40631 h 40630"/>
                <a:gd name="connsiteX3" fmla="*/ 6772 w 27086"/>
                <a:gd name="connsiteY3" fmla="*/ 40631 h 40630"/>
                <a:gd name="connsiteX4" fmla="*/ 20315 w 27086"/>
                <a:gd name="connsiteY4" fmla="*/ 27087 h 40630"/>
                <a:gd name="connsiteX5" fmla="*/ 15237 w 27086"/>
                <a:gd name="connsiteY5" fmla="*/ 27087 h 40630"/>
                <a:gd name="connsiteX6" fmla="*/ 13542 w 27086"/>
                <a:gd name="connsiteY6" fmla="*/ 27087 h 40630"/>
                <a:gd name="connsiteX7" fmla="*/ 0 w 27086"/>
                <a:gd name="connsiteY7" fmla="*/ 13544 h 40630"/>
                <a:gd name="connsiteX8" fmla="*/ 11850 w 27086"/>
                <a:gd name="connsiteY8" fmla="*/ 0 h 40630"/>
                <a:gd name="connsiteX9" fmla="*/ 13542 w 27086"/>
                <a:gd name="connsiteY9" fmla="*/ 0 h 40630"/>
                <a:gd name="connsiteX10" fmla="*/ 27087 w 27086"/>
                <a:gd name="connsiteY10" fmla="*/ 13544 h 40630"/>
                <a:gd name="connsiteX11" fmla="*/ 13542 w 27086"/>
                <a:gd name="connsiteY11" fmla="*/ 27087 h 40630"/>
                <a:gd name="connsiteX12" fmla="*/ 25394 w 27086"/>
                <a:gd name="connsiteY12" fmla="*/ 15237 h 40630"/>
                <a:gd name="connsiteX13" fmla="*/ 13542 w 27086"/>
                <a:gd name="connsiteY13" fmla="*/ 1693 h 40630"/>
                <a:gd name="connsiteX14" fmla="*/ 11850 w 27086"/>
                <a:gd name="connsiteY14" fmla="*/ 1693 h 40630"/>
                <a:gd name="connsiteX15" fmla="*/ 0 w 27086"/>
                <a:gd name="connsiteY15" fmla="*/ 13544 h 40630"/>
                <a:gd name="connsiteX16" fmla="*/ 13542 w 27086"/>
                <a:gd name="connsiteY16" fmla="*/ 27087 h 40630"/>
                <a:gd name="connsiteX17" fmla="*/ 13542 w 27086"/>
                <a:gd name="connsiteY17" fmla="*/ 27087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1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2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5394" y="6772"/>
                    <a:pt x="27087" y="13544"/>
                  </a:cubicBezTo>
                  <a:close/>
                  <a:moveTo>
                    <a:pt x="13542" y="27087"/>
                  </a:moveTo>
                  <a:cubicBezTo>
                    <a:pt x="20315" y="27087"/>
                    <a:pt x="25394" y="22009"/>
                    <a:pt x="25394" y="15237"/>
                  </a:cubicBezTo>
                  <a:cubicBezTo>
                    <a:pt x="25394" y="8465"/>
                    <a:pt x="18622" y="3386"/>
                    <a:pt x="13542" y="1693"/>
                  </a:cubicBezTo>
                  <a:cubicBezTo>
                    <a:pt x="13542" y="1693"/>
                    <a:pt x="13542" y="1693"/>
                    <a:pt x="11850" y="1693"/>
                  </a:cubicBezTo>
                  <a:cubicBezTo>
                    <a:pt x="5078" y="1693"/>
                    <a:pt x="0" y="6772"/>
                    <a:pt x="0" y="13544"/>
                  </a:cubicBezTo>
                  <a:cubicBezTo>
                    <a:pt x="1693" y="20315"/>
                    <a:pt x="6772" y="25394"/>
                    <a:pt x="13542" y="27087"/>
                  </a:cubicBezTo>
                  <a:cubicBezTo>
                    <a:pt x="13542" y="27087"/>
                    <a:pt x="13542" y="27087"/>
                    <a:pt x="13542" y="2708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0" name="任意多边形: 形状 1299"/>
            <p:cNvSpPr/>
            <p:nvPr/>
          </p:nvSpPr>
          <p:spPr>
            <a:xfrm>
              <a:off x="10297259" y="5041206"/>
              <a:ext cx="18624" cy="3385"/>
            </a:xfrm>
            <a:custGeom>
              <a:avLst/>
              <a:gdLst>
                <a:gd name="connsiteX0" fmla="*/ 18624 w 18624"/>
                <a:gd name="connsiteY0" fmla="*/ 3386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3386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1" name="任意多边形: 形状 1300"/>
            <p:cNvSpPr/>
            <p:nvPr/>
          </p:nvSpPr>
          <p:spPr>
            <a:xfrm>
              <a:off x="10344663" y="5022583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2 w 27086"/>
                <a:gd name="connsiteY1" fmla="*/ 23702 h 40631"/>
                <a:gd name="connsiteX2" fmla="*/ 8465 w 27086"/>
                <a:gd name="connsiteY2" fmla="*/ 40631 h 40631"/>
                <a:gd name="connsiteX3" fmla="*/ 6772 w 27086"/>
                <a:gd name="connsiteY3" fmla="*/ 40631 h 40631"/>
                <a:gd name="connsiteX4" fmla="*/ 20315 w 27086"/>
                <a:gd name="connsiteY4" fmla="*/ 27087 h 40631"/>
                <a:gd name="connsiteX5" fmla="*/ 15237 w 27086"/>
                <a:gd name="connsiteY5" fmla="*/ 27087 h 40631"/>
                <a:gd name="connsiteX6" fmla="*/ 13544 w 27086"/>
                <a:gd name="connsiteY6" fmla="*/ 27087 h 40631"/>
                <a:gd name="connsiteX7" fmla="*/ 0 w 27086"/>
                <a:gd name="connsiteY7" fmla="*/ 13544 h 40631"/>
                <a:gd name="connsiteX8" fmla="*/ 11850 w 27086"/>
                <a:gd name="connsiteY8" fmla="*/ 0 h 40631"/>
                <a:gd name="connsiteX9" fmla="*/ 13544 w 27086"/>
                <a:gd name="connsiteY9" fmla="*/ 0 h 40631"/>
                <a:gd name="connsiteX10" fmla="*/ 27087 w 27086"/>
                <a:gd name="connsiteY10" fmla="*/ 13544 h 40631"/>
                <a:gd name="connsiteX11" fmla="*/ 13544 w 27086"/>
                <a:gd name="connsiteY11" fmla="*/ 25394 h 40631"/>
                <a:gd name="connsiteX12" fmla="*/ 25394 w 27086"/>
                <a:gd name="connsiteY12" fmla="*/ 13544 h 40631"/>
                <a:gd name="connsiteX13" fmla="*/ 13544 w 27086"/>
                <a:gd name="connsiteY13" fmla="*/ 0 h 40631"/>
                <a:gd name="connsiteX14" fmla="*/ 11850 w 27086"/>
                <a:gd name="connsiteY14" fmla="*/ 0 h 40631"/>
                <a:gd name="connsiteX15" fmla="*/ 0 w 27086"/>
                <a:gd name="connsiteY15" fmla="*/ 11851 h 40631"/>
                <a:gd name="connsiteX16" fmla="*/ 13544 w 27086"/>
                <a:gd name="connsiteY16" fmla="*/ 25394 h 40631"/>
                <a:gd name="connsiteX17" fmla="*/ 13544 w 27086"/>
                <a:gd name="connsiteY17" fmla="*/ 25394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2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4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80" y="0"/>
                    <a:pt x="11850" y="0"/>
                  </a:cubicBezTo>
                  <a:cubicBezTo>
                    <a:pt x="11850" y="0"/>
                    <a:pt x="11850" y="0"/>
                    <a:pt x="13544" y="0"/>
                  </a:cubicBezTo>
                  <a:cubicBezTo>
                    <a:pt x="20315" y="0"/>
                    <a:pt x="25394" y="5079"/>
                    <a:pt x="27087" y="13544"/>
                  </a:cubicBezTo>
                  <a:close/>
                  <a:moveTo>
                    <a:pt x="13544" y="25394"/>
                  </a:moveTo>
                  <a:cubicBezTo>
                    <a:pt x="20315" y="25394"/>
                    <a:pt x="25394" y="20315"/>
                    <a:pt x="25394" y="13544"/>
                  </a:cubicBezTo>
                  <a:cubicBezTo>
                    <a:pt x="25394" y="6772"/>
                    <a:pt x="18622" y="1693"/>
                    <a:pt x="13544" y="0"/>
                  </a:cubicBezTo>
                  <a:cubicBezTo>
                    <a:pt x="13544" y="0"/>
                    <a:pt x="13544" y="0"/>
                    <a:pt x="11850" y="0"/>
                  </a:cubicBezTo>
                  <a:cubicBezTo>
                    <a:pt x="5080" y="0"/>
                    <a:pt x="0" y="5079"/>
                    <a:pt x="0" y="11851"/>
                  </a:cubicBezTo>
                  <a:cubicBezTo>
                    <a:pt x="1693" y="18623"/>
                    <a:pt x="6772" y="25394"/>
                    <a:pt x="13544" y="25394"/>
                  </a:cubicBezTo>
                  <a:cubicBezTo>
                    <a:pt x="13544" y="25394"/>
                    <a:pt x="13544" y="25394"/>
                    <a:pt x="13544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2" name="任意多边形: 形状 1301"/>
            <p:cNvSpPr/>
            <p:nvPr/>
          </p:nvSpPr>
          <p:spPr>
            <a:xfrm>
              <a:off x="10381907" y="5025755"/>
              <a:ext cx="27088" cy="44231"/>
            </a:xfrm>
            <a:custGeom>
              <a:avLst/>
              <a:gdLst>
                <a:gd name="connsiteX0" fmla="*/ 13544 w 27088"/>
                <a:gd name="connsiteY0" fmla="*/ 215 h 44231"/>
                <a:gd name="connsiteX1" fmla="*/ 27089 w 27088"/>
                <a:gd name="connsiteY1" fmla="*/ 23916 h 44231"/>
                <a:gd name="connsiteX2" fmla="*/ 13544 w 27088"/>
                <a:gd name="connsiteY2" fmla="*/ 44232 h 44231"/>
                <a:gd name="connsiteX3" fmla="*/ 0 w 27088"/>
                <a:gd name="connsiteY3" fmla="*/ 20530 h 44231"/>
                <a:gd name="connsiteX4" fmla="*/ 13544 w 27088"/>
                <a:gd name="connsiteY4" fmla="*/ 215 h 44231"/>
                <a:gd name="connsiteX5" fmla="*/ 13544 w 27088"/>
                <a:gd name="connsiteY5" fmla="*/ 40846 h 44231"/>
                <a:gd name="connsiteX6" fmla="*/ 27089 w 27088"/>
                <a:gd name="connsiteY6" fmla="*/ 22223 h 44231"/>
                <a:gd name="connsiteX7" fmla="*/ 13544 w 27088"/>
                <a:gd name="connsiteY7" fmla="*/ 215 h 44231"/>
                <a:gd name="connsiteX8" fmla="*/ 0 w 27088"/>
                <a:gd name="connsiteY8" fmla="*/ 18837 h 44231"/>
                <a:gd name="connsiteX9" fmla="*/ 13544 w 27088"/>
                <a:gd name="connsiteY9" fmla="*/ 40846 h 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88" h="44231">
                  <a:moveTo>
                    <a:pt x="13544" y="215"/>
                  </a:moveTo>
                  <a:cubicBezTo>
                    <a:pt x="22009" y="1908"/>
                    <a:pt x="27089" y="12066"/>
                    <a:pt x="27089" y="23916"/>
                  </a:cubicBezTo>
                  <a:cubicBezTo>
                    <a:pt x="27089" y="35767"/>
                    <a:pt x="22009" y="44232"/>
                    <a:pt x="13544" y="44232"/>
                  </a:cubicBezTo>
                  <a:cubicBezTo>
                    <a:pt x="5080" y="42539"/>
                    <a:pt x="0" y="32381"/>
                    <a:pt x="0" y="20530"/>
                  </a:cubicBezTo>
                  <a:cubicBezTo>
                    <a:pt x="0" y="6987"/>
                    <a:pt x="5080" y="-1478"/>
                    <a:pt x="13544" y="215"/>
                  </a:cubicBezTo>
                  <a:close/>
                  <a:moveTo>
                    <a:pt x="13544" y="40846"/>
                  </a:moveTo>
                  <a:cubicBezTo>
                    <a:pt x="22009" y="42539"/>
                    <a:pt x="27089" y="32381"/>
                    <a:pt x="27089" y="22223"/>
                  </a:cubicBezTo>
                  <a:cubicBezTo>
                    <a:pt x="27089" y="10372"/>
                    <a:pt x="22009" y="1908"/>
                    <a:pt x="13544" y="215"/>
                  </a:cubicBezTo>
                  <a:cubicBezTo>
                    <a:pt x="5080" y="-1478"/>
                    <a:pt x="0" y="8679"/>
                    <a:pt x="0" y="18837"/>
                  </a:cubicBezTo>
                  <a:cubicBezTo>
                    <a:pt x="0" y="30688"/>
                    <a:pt x="5080" y="40846"/>
                    <a:pt x="13544" y="40846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3" name="任意多边形: 形状 1302"/>
            <p:cNvSpPr/>
            <p:nvPr/>
          </p:nvSpPr>
          <p:spPr>
            <a:xfrm>
              <a:off x="10419154" y="5029355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18622 w 25394"/>
                <a:gd name="connsiteY11" fmla="*/ 32166 h 42323"/>
                <a:gd name="connsiteX12" fmla="*/ 18622 w 25394"/>
                <a:gd name="connsiteY12" fmla="*/ 1693 h 42323"/>
                <a:gd name="connsiteX13" fmla="*/ 1693 w 25394"/>
                <a:gd name="connsiteY13" fmla="*/ 30473 h 42323"/>
                <a:gd name="connsiteX14" fmla="*/ 18622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18622" y="32166"/>
                  </a:moveTo>
                  <a:lnTo>
                    <a:pt x="18622" y="1693"/>
                  </a:lnTo>
                  <a:lnTo>
                    <a:pt x="1693" y="30473"/>
                  </a:lnTo>
                  <a:lnTo>
                    <a:pt x="18622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4" name="任意多边形: 形状 1303"/>
            <p:cNvSpPr/>
            <p:nvPr/>
          </p:nvSpPr>
          <p:spPr>
            <a:xfrm>
              <a:off x="10473327" y="5034434"/>
              <a:ext cx="1692" cy="49095"/>
            </a:xfrm>
            <a:custGeom>
              <a:avLst/>
              <a:gdLst>
                <a:gd name="connsiteX0" fmla="*/ 1693 w 1692"/>
                <a:gd name="connsiteY0" fmla="*/ 0 h 49095"/>
                <a:gd name="connsiteX1" fmla="*/ 1693 w 1692"/>
                <a:gd name="connsiteY1" fmla="*/ 49096 h 49095"/>
                <a:gd name="connsiteX2" fmla="*/ 0 w 1692"/>
                <a:gd name="connsiteY2" fmla="*/ 49096 h 49095"/>
                <a:gd name="connsiteX3" fmla="*/ 0 w 1692"/>
                <a:gd name="connsiteY3" fmla="*/ 0 h 4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2" h="49095">
                  <a:moveTo>
                    <a:pt x="1693" y="0"/>
                  </a:moveTo>
                  <a:lnTo>
                    <a:pt x="1693" y="49096"/>
                  </a:lnTo>
                  <a:lnTo>
                    <a:pt x="0" y="49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5" name="任意多边形: 形状 1304"/>
            <p:cNvSpPr/>
            <p:nvPr/>
          </p:nvSpPr>
          <p:spPr>
            <a:xfrm>
              <a:off x="10503801" y="5035795"/>
              <a:ext cx="23701" cy="44349"/>
            </a:xfrm>
            <a:custGeom>
              <a:avLst/>
              <a:gdLst>
                <a:gd name="connsiteX0" fmla="*/ 15237 w 23701"/>
                <a:gd name="connsiteY0" fmla="*/ 20648 h 44349"/>
                <a:gd name="connsiteX1" fmla="*/ 23702 w 23701"/>
                <a:gd name="connsiteY1" fmla="*/ 32498 h 44349"/>
                <a:gd name="connsiteX2" fmla="*/ 11850 w 23701"/>
                <a:gd name="connsiteY2" fmla="*/ 42656 h 44349"/>
                <a:gd name="connsiteX3" fmla="*/ 0 w 23701"/>
                <a:gd name="connsiteY3" fmla="*/ 29112 h 44349"/>
                <a:gd name="connsiteX4" fmla="*/ 8465 w 23701"/>
                <a:gd name="connsiteY4" fmla="*/ 18955 h 44349"/>
                <a:gd name="connsiteX5" fmla="*/ 1693 w 23701"/>
                <a:gd name="connsiteY5" fmla="*/ 8797 h 44349"/>
                <a:gd name="connsiteX6" fmla="*/ 11850 w 23701"/>
                <a:gd name="connsiteY6" fmla="*/ 332 h 44349"/>
                <a:gd name="connsiteX7" fmla="*/ 22007 w 23701"/>
                <a:gd name="connsiteY7" fmla="*/ 10490 h 44349"/>
                <a:gd name="connsiteX8" fmla="*/ 15237 w 23701"/>
                <a:gd name="connsiteY8" fmla="*/ 20648 h 44349"/>
                <a:gd name="connsiteX9" fmla="*/ 11850 w 23701"/>
                <a:gd name="connsiteY9" fmla="*/ 44349 h 44349"/>
                <a:gd name="connsiteX10" fmla="*/ 22007 w 23701"/>
                <a:gd name="connsiteY10" fmla="*/ 34191 h 44349"/>
                <a:gd name="connsiteX11" fmla="*/ 11850 w 23701"/>
                <a:gd name="connsiteY11" fmla="*/ 22341 h 44349"/>
                <a:gd name="connsiteX12" fmla="*/ 1693 w 23701"/>
                <a:gd name="connsiteY12" fmla="*/ 32498 h 44349"/>
                <a:gd name="connsiteX13" fmla="*/ 11850 w 23701"/>
                <a:gd name="connsiteY13" fmla="*/ 44349 h 44349"/>
                <a:gd name="connsiteX14" fmla="*/ 3385 w 23701"/>
                <a:gd name="connsiteY14" fmla="*/ 10490 h 44349"/>
                <a:gd name="connsiteX15" fmla="*/ 11850 w 23701"/>
                <a:gd name="connsiteY15" fmla="*/ 20648 h 44349"/>
                <a:gd name="connsiteX16" fmla="*/ 20315 w 23701"/>
                <a:gd name="connsiteY16" fmla="*/ 12183 h 44349"/>
                <a:gd name="connsiteX17" fmla="*/ 11850 w 23701"/>
                <a:gd name="connsiteY17" fmla="*/ 2025 h 44349"/>
                <a:gd name="connsiteX18" fmla="*/ 3385 w 23701"/>
                <a:gd name="connsiteY18" fmla="*/ 10490 h 4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4349">
                  <a:moveTo>
                    <a:pt x="15237" y="20648"/>
                  </a:moveTo>
                  <a:cubicBezTo>
                    <a:pt x="20315" y="22341"/>
                    <a:pt x="23702" y="27420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78" y="42656"/>
                    <a:pt x="0" y="35884"/>
                    <a:pt x="0" y="29112"/>
                  </a:cubicBezTo>
                  <a:cubicBezTo>
                    <a:pt x="0" y="24033"/>
                    <a:pt x="3385" y="18955"/>
                    <a:pt x="8465" y="18955"/>
                  </a:cubicBezTo>
                  <a:cubicBezTo>
                    <a:pt x="5078" y="17262"/>
                    <a:pt x="1693" y="13876"/>
                    <a:pt x="1693" y="8797"/>
                  </a:cubicBezTo>
                  <a:cubicBezTo>
                    <a:pt x="1693" y="3718"/>
                    <a:pt x="5078" y="-1361"/>
                    <a:pt x="11850" y="332"/>
                  </a:cubicBezTo>
                  <a:cubicBezTo>
                    <a:pt x="16930" y="332"/>
                    <a:pt x="22007" y="5411"/>
                    <a:pt x="22007" y="10490"/>
                  </a:cubicBezTo>
                  <a:cubicBezTo>
                    <a:pt x="22007" y="17262"/>
                    <a:pt x="18622" y="20648"/>
                    <a:pt x="15237" y="20648"/>
                  </a:cubicBezTo>
                  <a:close/>
                  <a:moveTo>
                    <a:pt x="11850" y="44349"/>
                  </a:moveTo>
                  <a:cubicBezTo>
                    <a:pt x="16930" y="44349"/>
                    <a:pt x="22007" y="40963"/>
                    <a:pt x="22007" y="34191"/>
                  </a:cubicBezTo>
                  <a:cubicBezTo>
                    <a:pt x="22007" y="27420"/>
                    <a:pt x="16930" y="22341"/>
                    <a:pt x="11850" y="22341"/>
                  </a:cubicBezTo>
                  <a:cubicBezTo>
                    <a:pt x="6772" y="22341"/>
                    <a:pt x="1693" y="25726"/>
                    <a:pt x="1693" y="32498"/>
                  </a:cubicBezTo>
                  <a:cubicBezTo>
                    <a:pt x="1693" y="37577"/>
                    <a:pt x="6772" y="42656"/>
                    <a:pt x="11850" y="44349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8"/>
                  </a:cubicBezTo>
                  <a:cubicBezTo>
                    <a:pt x="16930" y="20648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6" name="任意多边形: 形状 1305"/>
            <p:cNvSpPr/>
            <p:nvPr/>
          </p:nvSpPr>
          <p:spPr>
            <a:xfrm>
              <a:off x="10535968" y="5042899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0 w 27086"/>
                <a:gd name="connsiteY1" fmla="*/ 23702 h 40631"/>
                <a:gd name="connsiteX2" fmla="*/ 8465 w 27086"/>
                <a:gd name="connsiteY2" fmla="*/ 40631 h 40631"/>
                <a:gd name="connsiteX3" fmla="*/ 6770 w 27086"/>
                <a:gd name="connsiteY3" fmla="*/ 40631 h 40631"/>
                <a:gd name="connsiteX4" fmla="*/ 20315 w 27086"/>
                <a:gd name="connsiteY4" fmla="*/ 27087 h 40631"/>
                <a:gd name="connsiteX5" fmla="*/ 15235 w 27086"/>
                <a:gd name="connsiteY5" fmla="*/ 27087 h 40631"/>
                <a:gd name="connsiteX6" fmla="*/ 13542 w 27086"/>
                <a:gd name="connsiteY6" fmla="*/ 27087 h 40631"/>
                <a:gd name="connsiteX7" fmla="*/ 0 w 27086"/>
                <a:gd name="connsiteY7" fmla="*/ 13544 h 40631"/>
                <a:gd name="connsiteX8" fmla="*/ 11850 w 27086"/>
                <a:gd name="connsiteY8" fmla="*/ 0 h 40631"/>
                <a:gd name="connsiteX9" fmla="*/ 13542 w 27086"/>
                <a:gd name="connsiteY9" fmla="*/ 0 h 40631"/>
                <a:gd name="connsiteX10" fmla="*/ 27087 w 27086"/>
                <a:gd name="connsiteY10" fmla="*/ 13544 h 40631"/>
                <a:gd name="connsiteX11" fmla="*/ 15235 w 27086"/>
                <a:gd name="connsiteY11" fmla="*/ 25394 h 40631"/>
                <a:gd name="connsiteX12" fmla="*/ 27087 w 27086"/>
                <a:gd name="connsiteY12" fmla="*/ 13544 h 40631"/>
                <a:gd name="connsiteX13" fmla="*/ 15235 w 27086"/>
                <a:gd name="connsiteY13" fmla="*/ 0 h 40631"/>
                <a:gd name="connsiteX14" fmla="*/ 13542 w 27086"/>
                <a:gd name="connsiteY14" fmla="*/ 0 h 40631"/>
                <a:gd name="connsiteX15" fmla="*/ 1693 w 27086"/>
                <a:gd name="connsiteY15" fmla="*/ 11851 h 40631"/>
                <a:gd name="connsiteX16" fmla="*/ 15235 w 27086"/>
                <a:gd name="connsiteY16" fmla="*/ 25394 h 40631"/>
                <a:gd name="connsiteX17" fmla="*/ 15235 w 27086"/>
                <a:gd name="connsiteY17" fmla="*/ 25394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0" y="23702"/>
                  </a:cubicBezTo>
                  <a:lnTo>
                    <a:pt x="8465" y="40631"/>
                  </a:lnTo>
                  <a:lnTo>
                    <a:pt x="6770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5" y="27087"/>
                  </a:cubicBezTo>
                  <a:cubicBezTo>
                    <a:pt x="15235" y="27087"/>
                    <a:pt x="15235" y="27087"/>
                    <a:pt x="13542" y="27087"/>
                  </a:cubicBezTo>
                  <a:cubicBezTo>
                    <a:pt x="6770" y="27087"/>
                    <a:pt x="0" y="20316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7087" y="5079"/>
                    <a:pt x="27087" y="13544"/>
                  </a:cubicBezTo>
                  <a:close/>
                  <a:moveTo>
                    <a:pt x="15235" y="25394"/>
                  </a:moveTo>
                  <a:cubicBezTo>
                    <a:pt x="22007" y="25394"/>
                    <a:pt x="27087" y="20316"/>
                    <a:pt x="27087" y="13544"/>
                  </a:cubicBezTo>
                  <a:cubicBezTo>
                    <a:pt x="27087" y="6772"/>
                    <a:pt x="20315" y="1693"/>
                    <a:pt x="15235" y="0"/>
                  </a:cubicBezTo>
                  <a:cubicBezTo>
                    <a:pt x="15235" y="0"/>
                    <a:pt x="15235" y="0"/>
                    <a:pt x="13542" y="0"/>
                  </a:cubicBezTo>
                  <a:cubicBezTo>
                    <a:pt x="6770" y="0"/>
                    <a:pt x="1693" y="5079"/>
                    <a:pt x="1693" y="11851"/>
                  </a:cubicBezTo>
                  <a:cubicBezTo>
                    <a:pt x="1693" y="18623"/>
                    <a:pt x="6770" y="23702"/>
                    <a:pt x="15235" y="25394"/>
                  </a:cubicBezTo>
                  <a:cubicBezTo>
                    <a:pt x="13542" y="25394"/>
                    <a:pt x="15235" y="25394"/>
                    <a:pt x="15235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7" name="任意多边形: 形状 1306"/>
            <p:cNvSpPr/>
            <p:nvPr/>
          </p:nvSpPr>
          <p:spPr>
            <a:xfrm>
              <a:off x="10571520" y="5044592"/>
              <a:ext cx="25394" cy="44280"/>
            </a:xfrm>
            <a:custGeom>
              <a:avLst/>
              <a:gdLst>
                <a:gd name="connsiteX0" fmla="*/ 23702 w 25394"/>
                <a:gd name="connsiteY0" fmla="*/ 1693 h 44280"/>
                <a:gd name="connsiteX1" fmla="*/ 23702 w 25394"/>
                <a:gd name="connsiteY1" fmla="*/ 1693 h 44280"/>
                <a:gd name="connsiteX2" fmla="*/ 5078 w 25394"/>
                <a:gd name="connsiteY2" fmla="*/ 1693 h 44280"/>
                <a:gd name="connsiteX3" fmla="*/ 3385 w 25394"/>
                <a:gd name="connsiteY3" fmla="*/ 18623 h 44280"/>
                <a:gd name="connsiteX4" fmla="*/ 11850 w 25394"/>
                <a:gd name="connsiteY4" fmla="*/ 16930 h 44280"/>
                <a:gd name="connsiteX5" fmla="*/ 25394 w 25394"/>
                <a:gd name="connsiteY5" fmla="*/ 32166 h 44280"/>
                <a:gd name="connsiteX6" fmla="*/ 11850 w 25394"/>
                <a:gd name="connsiteY6" fmla="*/ 44017 h 44280"/>
                <a:gd name="connsiteX7" fmla="*/ 0 w 25394"/>
                <a:gd name="connsiteY7" fmla="*/ 37245 h 44280"/>
                <a:gd name="connsiteX8" fmla="*/ 0 w 25394"/>
                <a:gd name="connsiteY8" fmla="*/ 35552 h 44280"/>
                <a:gd name="connsiteX9" fmla="*/ 0 w 25394"/>
                <a:gd name="connsiteY9" fmla="*/ 35552 h 44280"/>
                <a:gd name="connsiteX10" fmla="*/ 11850 w 25394"/>
                <a:gd name="connsiteY10" fmla="*/ 42324 h 44280"/>
                <a:gd name="connsiteX11" fmla="*/ 25394 w 25394"/>
                <a:gd name="connsiteY11" fmla="*/ 30473 h 44280"/>
                <a:gd name="connsiteX12" fmla="*/ 13542 w 25394"/>
                <a:gd name="connsiteY12" fmla="*/ 16930 h 44280"/>
                <a:gd name="connsiteX13" fmla="*/ 5078 w 25394"/>
                <a:gd name="connsiteY13" fmla="*/ 20315 h 44280"/>
                <a:gd name="connsiteX14" fmla="*/ 3385 w 25394"/>
                <a:gd name="connsiteY14" fmla="*/ 18623 h 44280"/>
                <a:gd name="connsiteX15" fmla="*/ 6772 w 25394"/>
                <a:gd name="connsiteY15" fmla="*/ 0 h 44280"/>
                <a:gd name="connsiteX16" fmla="*/ 23702 w 25394"/>
                <a:gd name="connsiteY16" fmla="*/ 1693 h 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4280">
                  <a:moveTo>
                    <a:pt x="23702" y="1693"/>
                  </a:moveTo>
                  <a:lnTo>
                    <a:pt x="23702" y="1693"/>
                  </a:lnTo>
                  <a:lnTo>
                    <a:pt x="5078" y="1693"/>
                  </a:lnTo>
                  <a:lnTo>
                    <a:pt x="3385" y="18623"/>
                  </a:lnTo>
                  <a:cubicBezTo>
                    <a:pt x="5078" y="16930"/>
                    <a:pt x="8465" y="15237"/>
                    <a:pt x="11850" y="16930"/>
                  </a:cubicBezTo>
                  <a:cubicBezTo>
                    <a:pt x="18622" y="16930"/>
                    <a:pt x="25394" y="25394"/>
                    <a:pt x="25394" y="32166"/>
                  </a:cubicBezTo>
                  <a:cubicBezTo>
                    <a:pt x="25394" y="38938"/>
                    <a:pt x="20315" y="45710"/>
                    <a:pt x="11850" y="44017"/>
                  </a:cubicBezTo>
                  <a:cubicBezTo>
                    <a:pt x="6772" y="44017"/>
                    <a:pt x="3385" y="40631"/>
                    <a:pt x="0" y="37245"/>
                  </a:cubicBezTo>
                  <a:lnTo>
                    <a:pt x="0" y="35552"/>
                  </a:lnTo>
                  <a:lnTo>
                    <a:pt x="0" y="35552"/>
                  </a:lnTo>
                  <a:cubicBezTo>
                    <a:pt x="3385" y="40631"/>
                    <a:pt x="6772" y="42324"/>
                    <a:pt x="11850" y="42324"/>
                  </a:cubicBezTo>
                  <a:cubicBezTo>
                    <a:pt x="18622" y="42324"/>
                    <a:pt x="25394" y="37245"/>
                    <a:pt x="25394" y="30473"/>
                  </a:cubicBezTo>
                  <a:cubicBezTo>
                    <a:pt x="25394" y="23701"/>
                    <a:pt x="20315" y="16930"/>
                    <a:pt x="13542" y="16930"/>
                  </a:cubicBezTo>
                  <a:cubicBezTo>
                    <a:pt x="10157" y="16930"/>
                    <a:pt x="6772" y="16930"/>
                    <a:pt x="5078" y="20315"/>
                  </a:cubicBezTo>
                  <a:lnTo>
                    <a:pt x="3385" y="18623"/>
                  </a:lnTo>
                  <a:lnTo>
                    <a:pt x="6772" y="0"/>
                  </a:lnTo>
                  <a:lnTo>
                    <a:pt x="23702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8" name="任意多边形: 形状 1307"/>
            <p:cNvSpPr/>
            <p:nvPr/>
          </p:nvSpPr>
          <p:spPr>
            <a:xfrm>
              <a:off x="10627386" y="5076758"/>
              <a:ext cx="18624" cy="3386"/>
            </a:xfrm>
            <a:custGeom>
              <a:avLst/>
              <a:gdLst>
                <a:gd name="connsiteX0" fmla="*/ 18624 w 18624"/>
                <a:gd name="connsiteY0" fmla="*/ 1693 h 3386"/>
                <a:gd name="connsiteX1" fmla="*/ 18624 w 18624"/>
                <a:gd name="connsiteY1" fmla="*/ 3386 h 3386"/>
                <a:gd name="connsiteX2" fmla="*/ 0 w 18624"/>
                <a:gd name="connsiteY2" fmla="*/ 1693 h 3386"/>
                <a:gd name="connsiteX3" fmla="*/ 0 w 18624"/>
                <a:gd name="connsiteY3" fmla="*/ 0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6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9" name="任意多边形: 形状 1308"/>
            <p:cNvSpPr/>
            <p:nvPr/>
          </p:nvSpPr>
          <p:spPr>
            <a:xfrm>
              <a:off x="10676482" y="5056442"/>
              <a:ext cx="28781" cy="42323"/>
            </a:xfrm>
            <a:custGeom>
              <a:avLst/>
              <a:gdLst>
                <a:gd name="connsiteX0" fmla="*/ 27087 w 28781"/>
                <a:gd name="connsiteY0" fmla="*/ 1693 h 42323"/>
                <a:gd name="connsiteX1" fmla="*/ 27087 w 28781"/>
                <a:gd name="connsiteY1" fmla="*/ 28780 h 42323"/>
                <a:gd name="connsiteX2" fmla="*/ 13544 w 28781"/>
                <a:gd name="connsiteY2" fmla="*/ 42324 h 42323"/>
                <a:gd name="connsiteX3" fmla="*/ 0 w 28781"/>
                <a:gd name="connsiteY3" fmla="*/ 27087 h 42323"/>
                <a:gd name="connsiteX4" fmla="*/ 0 w 28781"/>
                <a:gd name="connsiteY4" fmla="*/ 0 h 42323"/>
                <a:gd name="connsiteX5" fmla="*/ 1693 w 28781"/>
                <a:gd name="connsiteY5" fmla="*/ 0 h 42323"/>
                <a:gd name="connsiteX6" fmla="*/ 1693 w 28781"/>
                <a:gd name="connsiteY6" fmla="*/ 27087 h 42323"/>
                <a:gd name="connsiteX7" fmla="*/ 15237 w 28781"/>
                <a:gd name="connsiteY7" fmla="*/ 42324 h 42323"/>
                <a:gd name="connsiteX8" fmla="*/ 28782 w 28781"/>
                <a:gd name="connsiteY8" fmla="*/ 30473 h 42323"/>
                <a:gd name="connsiteX9" fmla="*/ 27087 w 28781"/>
                <a:gd name="connsiteY9" fmla="*/ 1693 h 42323"/>
                <a:gd name="connsiteX10" fmla="*/ 27087 w 28781"/>
                <a:gd name="connsiteY10" fmla="*/ 1693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81" h="42323">
                  <a:moveTo>
                    <a:pt x="27087" y="1693"/>
                  </a:moveTo>
                  <a:lnTo>
                    <a:pt x="27087" y="28780"/>
                  </a:lnTo>
                  <a:cubicBezTo>
                    <a:pt x="27087" y="37245"/>
                    <a:pt x="20317" y="42324"/>
                    <a:pt x="13544" y="42324"/>
                  </a:cubicBezTo>
                  <a:cubicBezTo>
                    <a:pt x="5080" y="42324"/>
                    <a:pt x="0" y="33859"/>
                    <a:pt x="0" y="27087"/>
                  </a:cubicBezTo>
                  <a:lnTo>
                    <a:pt x="0" y="0"/>
                  </a:lnTo>
                  <a:lnTo>
                    <a:pt x="1693" y="0"/>
                  </a:lnTo>
                  <a:lnTo>
                    <a:pt x="1693" y="27087"/>
                  </a:lnTo>
                  <a:cubicBezTo>
                    <a:pt x="1693" y="33859"/>
                    <a:pt x="6772" y="40631"/>
                    <a:pt x="15237" y="42324"/>
                  </a:cubicBezTo>
                  <a:cubicBezTo>
                    <a:pt x="22009" y="42324"/>
                    <a:pt x="28782" y="37245"/>
                    <a:pt x="28782" y="30473"/>
                  </a:cubicBezTo>
                  <a:lnTo>
                    <a:pt x="27087" y="1693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0" name="任意多边形: 形状 1309"/>
            <p:cNvSpPr/>
            <p:nvPr/>
          </p:nvSpPr>
          <p:spPr>
            <a:xfrm>
              <a:off x="10715421" y="5059828"/>
              <a:ext cx="25394" cy="44017"/>
            </a:xfrm>
            <a:custGeom>
              <a:avLst/>
              <a:gdLst>
                <a:gd name="connsiteX0" fmla="*/ 13542 w 25394"/>
                <a:gd name="connsiteY0" fmla="*/ 23702 h 44017"/>
                <a:gd name="connsiteX1" fmla="*/ 25394 w 25394"/>
                <a:gd name="connsiteY1" fmla="*/ 44017 h 44017"/>
                <a:gd name="connsiteX2" fmla="*/ 23702 w 25394"/>
                <a:gd name="connsiteY2" fmla="*/ 44017 h 44017"/>
                <a:gd name="connsiteX3" fmla="*/ 13542 w 25394"/>
                <a:gd name="connsiteY3" fmla="*/ 23702 h 44017"/>
                <a:gd name="connsiteX4" fmla="*/ 1693 w 25394"/>
                <a:gd name="connsiteY4" fmla="*/ 22009 h 44017"/>
                <a:gd name="connsiteX5" fmla="*/ 1693 w 25394"/>
                <a:gd name="connsiteY5" fmla="*/ 42324 h 44017"/>
                <a:gd name="connsiteX6" fmla="*/ 0 w 25394"/>
                <a:gd name="connsiteY6" fmla="*/ 42324 h 44017"/>
                <a:gd name="connsiteX7" fmla="*/ 0 w 25394"/>
                <a:gd name="connsiteY7" fmla="*/ 0 h 44017"/>
                <a:gd name="connsiteX8" fmla="*/ 11850 w 25394"/>
                <a:gd name="connsiteY8" fmla="*/ 1693 h 44017"/>
                <a:gd name="connsiteX9" fmla="*/ 22007 w 25394"/>
                <a:gd name="connsiteY9" fmla="*/ 13544 h 44017"/>
                <a:gd name="connsiteX10" fmla="*/ 13542 w 25394"/>
                <a:gd name="connsiteY10" fmla="*/ 23702 h 44017"/>
                <a:gd name="connsiteX11" fmla="*/ 0 w 25394"/>
                <a:gd name="connsiteY11" fmla="*/ 20316 h 44017"/>
                <a:gd name="connsiteX12" fmla="*/ 11850 w 25394"/>
                <a:gd name="connsiteY12" fmla="*/ 22009 h 44017"/>
                <a:gd name="connsiteX13" fmla="*/ 22007 w 25394"/>
                <a:gd name="connsiteY13" fmla="*/ 13544 h 44017"/>
                <a:gd name="connsiteX14" fmla="*/ 11850 w 25394"/>
                <a:gd name="connsiteY14" fmla="*/ 3386 h 44017"/>
                <a:gd name="connsiteX15" fmla="*/ 0 w 25394"/>
                <a:gd name="connsiteY15" fmla="*/ 1693 h 44017"/>
                <a:gd name="connsiteX16" fmla="*/ 0 w 25394"/>
                <a:gd name="connsiteY16" fmla="*/ 20316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4017">
                  <a:moveTo>
                    <a:pt x="13542" y="23702"/>
                  </a:moveTo>
                  <a:lnTo>
                    <a:pt x="25394" y="44017"/>
                  </a:lnTo>
                  <a:lnTo>
                    <a:pt x="23702" y="44017"/>
                  </a:lnTo>
                  <a:lnTo>
                    <a:pt x="13542" y="23702"/>
                  </a:lnTo>
                  <a:lnTo>
                    <a:pt x="1693" y="22009"/>
                  </a:lnTo>
                  <a:lnTo>
                    <a:pt x="1693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1850" y="1693"/>
                  </a:lnTo>
                  <a:cubicBezTo>
                    <a:pt x="16930" y="1693"/>
                    <a:pt x="22007" y="8465"/>
                    <a:pt x="22007" y="13544"/>
                  </a:cubicBezTo>
                  <a:cubicBezTo>
                    <a:pt x="23702" y="18623"/>
                    <a:pt x="18622" y="23702"/>
                    <a:pt x="13542" y="23702"/>
                  </a:cubicBezTo>
                  <a:close/>
                  <a:moveTo>
                    <a:pt x="0" y="20316"/>
                  </a:moveTo>
                  <a:lnTo>
                    <a:pt x="11850" y="22009"/>
                  </a:lnTo>
                  <a:cubicBezTo>
                    <a:pt x="16930" y="22009"/>
                    <a:pt x="22007" y="18623"/>
                    <a:pt x="22007" y="13544"/>
                  </a:cubicBezTo>
                  <a:cubicBezTo>
                    <a:pt x="22007" y="8465"/>
                    <a:pt x="16930" y="3386"/>
                    <a:pt x="11850" y="3386"/>
                  </a:cubicBezTo>
                  <a:lnTo>
                    <a:pt x="0" y="1693"/>
                  </a:lnTo>
                  <a:lnTo>
                    <a:pt x="0" y="2031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1" name="任意多边形: 形状 1310"/>
            <p:cNvSpPr/>
            <p:nvPr/>
          </p:nvSpPr>
          <p:spPr>
            <a:xfrm>
              <a:off x="10744201" y="5061521"/>
              <a:ext cx="25394" cy="44017"/>
            </a:xfrm>
            <a:custGeom>
              <a:avLst/>
              <a:gdLst>
                <a:gd name="connsiteX0" fmla="*/ 25394 w 25394"/>
                <a:gd name="connsiteY0" fmla="*/ 3386 h 44017"/>
                <a:gd name="connsiteX1" fmla="*/ 25394 w 25394"/>
                <a:gd name="connsiteY1" fmla="*/ 5079 h 44017"/>
                <a:gd name="connsiteX2" fmla="*/ 13544 w 25394"/>
                <a:gd name="connsiteY2" fmla="*/ 3386 h 44017"/>
                <a:gd name="connsiteX3" fmla="*/ 13544 w 25394"/>
                <a:gd name="connsiteY3" fmla="*/ 44017 h 44017"/>
                <a:gd name="connsiteX4" fmla="*/ 11852 w 25394"/>
                <a:gd name="connsiteY4" fmla="*/ 44017 h 44017"/>
                <a:gd name="connsiteX5" fmla="*/ 11852 w 25394"/>
                <a:gd name="connsiteY5" fmla="*/ 3386 h 44017"/>
                <a:gd name="connsiteX6" fmla="*/ 0 w 25394"/>
                <a:gd name="connsiteY6" fmla="*/ 1693 h 44017"/>
                <a:gd name="connsiteX7" fmla="*/ 0 w 25394"/>
                <a:gd name="connsiteY7" fmla="*/ 0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94" h="44017">
                  <a:moveTo>
                    <a:pt x="25394" y="3386"/>
                  </a:moveTo>
                  <a:lnTo>
                    <a:pt x="25394" y="5079"/>
                  </a:lnTo>
                  <a:lnTo>
                    <a:pt x="13544" y="3386"/>
                  </a:lnTo>
                  <a:lnTo>
                    <a:pt x="13544" y="44017"/>
                  </a:lnTo>
                  <a:lnTo>
                    <a:pt x="11852" y="44017"/>
                  </a:lnTo>
                  <a:lnTo>
                    <a:pt x="1185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2" name="任意多边形: 形状 1311"/>
            <p:cNvSpPr/>
            <p:nvPr/>
          </p:nvSpPr>
          <p:spPr>
            <a:xfrm>
              <a:off x="10776367" y="5056442"/>
              <a:ext cx="8464" cy="66025"/>
            </a:xfrm>
            <a:custGeom>
              <a:avLst/>
              <a:gdLst>
                <a:gd name="connsiteX0" fmla="*/ 8465 w 8464"/>
                <a:gd name="connsiteY0" fmla="*/ 0 h 66025"/>
                <a:gd name="connsiteX1" fmla="*/ 8465 w 8464"/>
                <a:gd name="connsiteY1" fmla="*/ 66026 h 66025"/>
                <a:gd name="connsiteX2" fmla="*/ 0 w 8464"/>
                <a:gd name="connsiteY2" fmla="*/ 64332 h 66025"/>
                <a:gd name="connsiteX3" fmla="*/ 0 w 8464"/>
                <a:gd name="connsiteY3" fmla="*/ 64332 h 66025"/>
                <a:gd name="connsiteX4" fmla="*/ 6772 w 8464"/>
                <a:gd name="connsiteY4" fmla="*/ 64332 h 66025"/>
                <a:gd name="connsiteX5" fmla="*/ 6772 w 8464"/>
                <a:gd name="connsiteY5" fmla="*/ 1693 h 66025"/>
                <a:gd name="connsiteX6" fmla="*/ 0 w 8464"/>
                <a:gd name="connsiteY6" fmla="*/ 1693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0"/>
                  </a:moveTo>
                  <a:lnTo>
                    <a:pt x="8465" y="66026"/>
                  </a:lnTo>
                  <a:lnTo>
                    <a:pt x="0" y="64332"/>
                  </a:lnTo>
                  <a:lnTo>
                    <a:pt x="0" y="64332"/>
                  </a:lnTo>
                  <a:lnTo>
                    <a:pt x="6772" y="64332"/>
                  </a:lnTo>
                  <a:lnTo>
                    <a:pt x="6772" y="1693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24" name="图形 7"/>
          <p:cNvGrpSpPr/>
          <p:nvPr/>
        </p:nvGrpSpPr>
        <p:grpSpPr>
          <a:xfrm>
            <a:off x="6010404" y="2505087"/>
            <a:ext cx="5458095" cy="3330048"/>
            <a:chOff x="5463866" y="2809887"/>
            <a:chExt cx="5458095" cy="3330048"/>
          </a:xfrm>
          <a:solidFill>
            <a:srgbClr val="FF5C57"/>
          </a:solidFill>
        </p:grpSpPr>
        <p:sp>
          <p:nvSpPr>
            <p:cNvPr id="1825" name="任意多边形: 形状 1824"/>
            <p:cNvSpPr/>
            <p:nvPr/>
          </p:nvSpPr>
          <p:spPr>
            <a:xfrm>
              <a:off x="8416384" y="6133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0" y="5256"/>
                    <a:pt x="0" y="3386"/>
                  </a:cubicBezTo>
                  <a:cubicBezTo>
                    <a:pt x="0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6" name="任意多边形: 形状 1825"/>
            <p:cNvSpPr/>
            <p:nvPr/>
          </p:nvSpPr>
          <p:spPr>
            <a:xfrm>
              <a:off x="9862170" y="602820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7" name="任意多边形: 形状 1826"/>
            <p:cNvSpPr/>
            <p:nvPr/>
          </p:nvSpPr>
          <p:spPr>
            <a:xfrm>
              <a:off x="9024156" y="5977412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8" name="任意多边形: 形状 1827"/>
            <p:cNvSpPr/>
            <p:nvPr/>
          </p:nvSpPr>
          <p:spPr>
            <a:xfrm>
              <a:off x="6965520" y="606206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9" name="任意多边形: 形状 1828"/>
            <p:cNvSpPr/>
            <p:nvPr/>
          </p:nvSpPr>
          <p:spPr>
            <a:xfrm>
              <a:off x="8467172" y="585551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0" name="任意多边形: 形状 1829"/>
            <p:cNvSpPr/>
            <p:nvPr/>
          </p:nvSpPr>
          <p:spPr>
            <a:xfrm>
              <a:off x="10094104" y="575902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5" y="6772"/>
                    <a:pt x="0" y="5079"/>
                    <a:pt x="0" y="3386"/>
                  </a:cubicBezTo>
                  <a:cubicBezTo>
                    <a:pt x="0" y="1693"/>
                    <a:pt x="1695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1" name="任意多边形: 形状 1830"/>
            <p:cNvSpPr/>
            <p:nvPr/>
          </p:nvSpPr>
          <p:spPr>
            <a:xfrm>
              <a:off x="7925426" y="577595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2" name="任意多边形: 形状 1831"/>
            <p:cNvSpPr/>
            <p:nvPr/>
          </p:nvSpPr>
          <p:spPr>
            <a:xfrm>
              <a:off x="7138201" y="5670986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3" name="任意多边形: 形状 1832"/>
            <p:cNvSpPr/>
            <p:nvPr/>
          </p:nvSpPr>
          <p:spPr>
            <a:xfrm>
              <a:off x="7590221" y="565405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4" name="任意多边形: 形状 1833"/>
            <p:cNvSpPr/>
            <p:nvPr/>
          </p:nvSpPr>
          <p:spPr>
            <a:xfrm>
              <a:off x="6462711" y="5613426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5" name="任意多边形: 形状 1834"/>
            <p:cNvSpPr/>
            <p:nvPr/>
          </p:nvSpPr>
          <p:spPr>
            <a:xfrm>
              <a:off x="6791144" y="554062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6" name="任意多边形: 形状 1835"/>
            <p:cNvSpPr/>
            <p:nvPr/>
          </p:nvSpPr>
          <p:spPr>
            <a:xfrm>
              <a:off x="6135971" y="528837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7" name="任意多边形: 形状 1836"/>
            <p:cNvSpPr/>
            <p:nvPr/>
          </p:nvSpPr>
          <p:spPr>
            <a:xfrm>
              <a:off x="6461018" y="5275863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8" name="任意多边形: 形状 1837"/>
            <p:cNvSpPr/>
            <p:nvPr/>
          </p:nvSpPr>
          <p:spPr>
            <a:xfrm>
              <a:off x="5463866" y="5032741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9" name="任意多边形: 形状 1838"/>
            <p:cNvSpPr/>
            <p:nvPr/>
          </p:nvSpPr>
          <p:spPr>
            <a:xfrm>
              <a:off x="6320502" y="5177671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0" name="任意多边形: 形状 1839"/>
            <p:cNvSpPr/>
            <p:nvPr/>
          </p:nvSpPr>
          <p:spPr>
            <a:xfrm>
              <a:off x="5475717" y="4931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1" name="任意多边形: 形状 1840"/>
            <p:cNvSpPr/>
            <p:nvPr/>
          </p:nvSpPr>
          <p:spPr>
            <a:xfrm>
              <a:off x="5506190" y="503782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2" name="任意多边形: 形状 1841"/>
            <p:cNvSpPr/>
            <p:nvPr/>
          </p:nvSpPr>
          <p:spPr>
            <a:xfrm>
              <a:off x="5724581" y="5154173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80" y="7233"/>
                    <a:pt x="3386" y="7233"/>
                  </a:cubicBezTo>
                  <a:cubicBezTo>
                    <a:pt x="1694" y="7233"/>
                    <a:pt x="0" y="5540"/>
                    <a:pt x="0" y="3847"/>
                  </a:cubicBezTo>
                  <a:cubicBezTo>
                    <a:pt x="0" y="2154"/>
                    <a:pt x="1694" y="461"/>
                    <a:pt x="3386" y="461"/>
                  </a:cubicBezTo>
                  <a:cubicBezTo>
                    <a:pt x="5080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3" name="任意多边形: 形状 1842"/>
            <p:cNvSpPr/>
            <p:nvPr/>
          </p:nvSpPr>
          <p:spPr>
            <a:xfrm>
              <a:off x="5839703" y="5188493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4" name="任意多边形: 形状 1843"/>
            <p:cNvSpPr/>
            <p:nvPr/>
          </p:nvSpPr>
          <p:spPr>
            <a:xfrm>
              <a:off x="7874637" y="5003297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5" name="任意多边形: 形状 1844"/>
            <p:cNvSpPr/>
            <p:nvPr/>
          </p:nvSpPr>
          <p:spPr>
            <a:xfrm>
              <a:off x="7056939" y="469584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6" name="任意多边形: 形状 1845"/>
            <p:cNvSpPr/>
            <p:nvPr/>
          </p:nvSpPr>
          <p:spPr>
            <a:xfrm>
              <a:off x="6698032" y="4499459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7" name="任意多边形: 形状 1846"/>
            <p:cNvSpPr/>
            <p:nvPr/>
          </p:nvSpPr>
          <p:spPr>
            <a:xfrm>
              <a:off x="7527581" y="4373516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3386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8" name="任意多边形: 形状 1847"/>
            <p:cNvSpPr/>
            <p:nvPr/>
          </p:nvSpPr>
          <p:spPr>
            <a:xfrm>
              <a:off x="6713269" y="40491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9" name="任意多边形: 形状 1848"/>
            <p:cNvSpPr/>
            <p:nvPr/>
          </p:nvSpPr>
          <p:spPr>
            <a:xfrm>
              <a:off x="8174291" y="388830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0" name="任意多边形: 形状 1849"/>
            <p:cNvSpPr/>
            <p:nvPr/>
          </p:nvSpPr>
          <p:spPr>
            <a:xfrm>
              <a:off x="8074407" y="361742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1" name="任意多边形: 形状 1850"/>
            <p:cNvSpPr/>
            <p:nvPr/>
          </p:nvSpPr>
          <p:spPr>
            <a:xfrm>
              <a:off x="9284872" y="4034925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2" name="任意多边形: 形状 1851"/>
            <p:cNvSpPr/>
            <p:nvPr/>
          </p:nvSpPr>
          <p:spPr>
            <a:xfrm>
              <a:off x="8702494" y="4365052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3" name="任意多边形: 形状 1852"/>
            <p:cNvSpPr/>
            <p:nvPr/>
          </p:nvSpPr>
          <p:spPr>
            <a:xfrm>
              <a:off x="8404534" y="4943014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0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4" name="任意多边形: 形状 1853"/>
            <p:cNvSpPr/>
            <p:nvPr/>
          </p:nvSpPr>
          <p:spPr>
            <a:xfrm>
              <a:off x="9120655" y="5167716"/>
              <a:ext cx="6771" cy="7233"/>
            </a:xfrm>
            <a:custGeom>
              <a:avLst/>
              <a:gdLst>
                <a:gd name="connsiteX0" fmla="*/ 6771 w 6771"/>
                <a:gd name="connsiteY0" fmla="*/ 3847 h 7233"/>
                <a:gd name="connsiteX1" fmla="*/ 3386 w 6771"/>
                <a:gd name="connsiteY1" fmla="*/ 7233 h 7233"/>
                <a:gd name="connsiteX2" fmla="*/ 0 w 6771"/>
                <a:gd name="connsiteY2" fmla="*/ 3847 h 7233"/>
                <a:gd name="connsiteX3" fmla="*/ 3386 w 6771"/>
                <a:gd name="connsiteY3" fmla="*/ 461 h 7233"/>
                <a:gd name="connsiteX4" fmla="*/ 6771 w 6771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233">
                  <a:moveTo>
                    <a:pt x="6771" y="3847"/>
                  </a:moveTo>
                  <a:cubicBezTo>
                    <a:pt x="6771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1" y="2154"/>
                    <a:pt x="6771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5" name="任意多边形: 形状 1854"/>
            <p:cNvSpPr/>
            <p:nvPr/>
          </p:nvSpPr>
          <p:spPr>
            <a:xfrm>
              <a:off x="8490874" y="5282837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6" name="任意多边形: 形状 1855"/>
            <p:cNvSpPr/>
            <p:nvPr/>
          </p:nvSpPr>
          <p:spPr>
            <a:xfrm>
              <a:off x="9921424" y="554570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7" name="任意多边形: 形状 1856"/>
            <p:cNvSpPr/>
            <p:nvPr/>
          </p:nvSpPr>
          <p:spPr>
            <a:xfrm>
              <a:off x="9572675" y="5533192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8" name="任意多边形: 形状 1857"/>
            <p:cNvSpPr/>
            <p:nvPr/>
          </p:nvSpPr>
          <p:spPr>
            <a:xfrm>
              <a:off x="10915190" y="5591417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1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5" y="6772"/>
                    <a:pt x="3386" y="6772"/>
                  </a:cubicBezTo>
                  <a:cubicBezTo>
                    <a:pt x="1516" y="6772"/>
                    <a:pt x="1" y="5256"/>
                    <a:pt x="1" y="3386"/>
                  </a:cubicBezTo>
                  <a:cubicBezTo>
                    <a:pt x="1" y="1516"/>
                    <a:pt x="1518" y="0"/>
                    <a:pt x="3386" y="0"/>
                  </a:cubicBezTo>
                  <a:cubicBezTo>
                    <a:pt x="5257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9" name="任意多边形: 形状 1858"/>
            <p:cNvSpPr/>
            <p:nvPr/>
          </p:nvSpPr>
          <p:spPr>
            <a:xfrm>
              <a:off x="10295567" y="516817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0" name="任意多边形: 形状 1859"/>
            <p:cNvSpPr/>
            <p:nvPr/>
          </p:nvSpPr>
          <p:spPr>
            <a:xfrm>
              <a:off x="9728426" y="507506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1" name="任意多边形: 形状 1860"/>
            <p:cNvSpPr/>
            <p:nvPr/>
          </p:nvSpPr>
          <p:spPr>
            <a:xfrm>
              <a:off x="9929888" y="497348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2" name="任意多边形: 形状 1861"/>
            <p:cNvSpPr/>
            <p:nvPr/>
          </p:nvSpPr>
          <p:spPr>
            <a:xfrm>
              <a:off x="9415229" y="474324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3" name="任意多边形: 形状 1862"/>
            <p:cNvSpPr/>
            <p:nvPr/>
          </p:nvSpPr>
          <p:spPr>
            <a:xfrm>
              <a:off x="10317576" y="459595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4" name="任意多边形: 形状 1863"/>
            <p:cNvSpPr/>
            <p:nvPr/>
          </p:nvSpPr>
          <p:spPr>
            <a:xfrm>
              <a:off x="10131351" y="430984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5" name="任意多边形: 形状 1864"/>
            <p:cNvSpPr/>
            <p:nvPr/>
          </p:nvSpPr>
          <p:spPr>
            <a:xfrm>
              <a:off x="10684948" y="431492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6" name="任意多边形: 形状 1865"/>
            <p:cNvSpPr/>
            <p:nvPr/>
          </p:nvSpPr>
          <p:spPr>
            <a:xfrm>
              <a:off x="9364440" y="3849363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7" name="任意多边形: 形状 1866"/>
            <p:cNvSpPr/>
            <p:nvPr/>
          </p:nvSpPr>
          <p:spPr>
            <a:xfrm>
              <a:off x="9708111" y="3803654"/>
              <a:ext cx="6771" cy="6771"/>
            </a:xfrm>
            <a:custGeom>
              <a:avLst/>
              <a:gdLst>
                <a:gd name="connsiteX0" fmla="*/ 6773 w 6771"/>
                <a:gd name="connsiteY0" fmla="*/ 3386 h 6771"/>
                <a:gd name="connsiteX1" fmla="*/ 3388 w 6771"/>
                <a:gd name="connsiteY1" fmla="*/ 6772 h 6771"/>
                <a:gd name="connsiteX2" fmla="*/ 2 w 6771"/>
                <a:gd name="connsiteY2" fmla="*/ 3386 h 6771"/>
                <a:gd name="connsiteX3" fmla="*/ 3388 w 6771"/>
                <a:gd name="connsiteY3" fmla="*/ 0 h 6771"/>
                <a:gd name="connsiteX4" fmla="*/ 6773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3" y="3386"/>
                  </a:moveTo>
                  <a:cubicBezTo>
                    <a:pt x="6773" y="5256"/>
                    <a:pt x="5256" y="6772"/>
                    <a:pt x="3388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8" y="0"/>
                  </a:cubicBezTo>
                  <a:cubicBezTo>
                    <a:pt x="5258" y="0"/>
                    <a:pt x="6773" y="1516"/>
                    <a:pt x="6773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8" name="任意多边形: 形状 1867"/>
            <p:cNvSpPr/>
            <p:nvPr/>
          </p:nvSpPr>
          <p:spPr>
            <a:xfrm>
              <a:off x="9504956" y="342273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9" name="任意多边形: 形状 1868"/>
            <p:cNvSpPr/>
            <p:nvPr/>
          </p:nvSpPr>
          <p:spPr>
            <a:xfrm>
              <a:off x="9650550" y="330761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0" name="任意多边形: 形状 1869"/>
            <p:cNvSpPr/>
            <p:nvPr/>
          </p:nvSpPr>
          <p:spPr>
            <a:xfrm>
              <a:off x="9767365" y="3164744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5 w 6772"/>
                <a:gd name="connsiteY1" fmla="*/ 7436 h 7436"/>
                <a:gd name="connsiteX2" fmla="*/ 0 w 6772"/>
                <a:gd name="connsiteY2" fmla="*/ 4050 h 7436"/>
                <a:gd name="connsiteX3" fmla="*/ 3385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8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8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1" name="任意多边形: 形状 1870"/>
            <p:cNvSpPr/>
            <p:nvPr/>
          </p:nvSpPr>
          <p:spPr>
            <a:xfrm>
              <a:off x="9134198" y="280988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2" name="任意多边形: 形状 1871"/>
            <p:cNvSpPr/>
            <p:nvPr/>
          </p:nvSpPr>
          <p:spPr>
            <a:xfrm>
              <a:off x="9110496" y="285390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3" name="任意多边形: 形状 1872"/>
            <p:cNvSpPr/>
            <p:nvPr/>
          </p:nvSpPr>
          <p:spPr>
            <a:xfrm>
              <a:off x="8233545" y="29673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4" name="任意多边形: 形状 1873"/>
            <p:cNvSpPr/>
            <p:nvPr/>
          </p:nvSpPr>
          <p:spPr>
            <a:xfrm>
              <a:off x="8297877" y="31281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5" name="任意多边形: 形状 1874"/>
            <p:cNvSpPr/>
            <p:nvPr/>
          </p:nvSpPr>
          <p:spPr>
            <a:xfrm>
              <a:off x="8294492" y="363435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6" name="任意多边形: 形状 1875"/>
            <p:cNvSpPr/>
            <p:nvPr/>
          </p:nvSpPr>
          <p:spPr>
            <a:xfrm>
              <a:off x="8541663" y="393739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7" name="任意多边形: 形状 1876"/>
            <p:cNvSpPr/>
            <p:nvPr/>
          </p:nvSpPr>
          <p:spPr>
            <a:xfrm>
              <a:off x="8502725" y="441989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8" name="任意多边形: 形状 1877"/>
            <p:cNvSpPr/>
            <p:nvPr/>
          </p:nvSpPr>
          <p:spPr>
            <a:xfrm>
              <a:off x="8541663" y="4605452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9" name="任意多边形: 形状 1878"/>
            <p:cNvSpPr/>
            <p:nvPr/>
          </p:nvSpPr>
          <p:spPr>
            <a:xfrm>
              <a:off x="8363902" y="500565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0" name="任意多边形: 形状 1879"/>
            <p:cNvSpPr/>
            <p:nvPr/>
          </p:nvSpPr>
          <p:spPr>
            <a:xfrm>
              <a:off x="8594144" y="51715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90" name="文本框 1889"/>
          <p:cNvSpPr txBox="1"/>
          <p:nvPr/>
        </p:nvSpPr>
        <p:spPr>
          <a:xfrm>
            <a:off x="738406" y="6003107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</a:rPr>
              <a:t>General demonstration template of fresh watercolor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00" name="文本框 1899"/>
          <p:cNvSpPr txBox="1"/>
          <p:nvPr/>
        </p:nvSpPr>
        <p:spPr>
          <a:xfrm>
            <a:off x="776318" y="4840141"/>
            <a:ext cx="415734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800" dirty="0">
                <a:gradFill flip="none" rotWithShape="1">
                  <a:gsLst>
                    <a:gs pos="0">
                      <a:srgbClr val="19FCFA"/>
                    </a:gs>
                    <a:gs pos="100000">
                      <a:srgbClr val="FF5C57"/>
                    </a:gs>
                  </a:gsLst>
                  <a:lin ang="0" scaled="1"/>
                  <a:tileRect/>
                </a:gradFill>
                <a:latin typeface="+mj-lt"/>
              </a:rPr>
              <a:t>汇报人：稻小壳</a:t>
            </a:r>
            <a:endParaRPr lang="zh-CN" altLang="en-US" sz="1800" dirty="0">
              <a:gradFill flip="none" rotWithShape="1">
                <a:gsLst>
                  <a:gs pos="0">
                    <a:srgbClr val="19FCFA"/>
                  </a:gs>
                  <a:gs pos="100000">
                    <a:srgbClr val="FF5C57"/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891" name="文本框 15"/>
          <p:cNvSpPr txBox="1"/>
          <p:nvPr>
            <p:custDataLst>
              <p:tags r:id="rId7"/>
            </p:custDataLst>
          </p:nvPr>
        </p:nvSpPr>
        <p:spPr>
          <a:xfrm>
            <a:off x="761352" y="4215034"/>
            <a:ext cx="3925425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grpSp>
        <p:nvGrpSpPr>
          <p:cNvPr id="1936" name="组合 1935"/>
          <p:cNvGrpSpPr/>
          <p:nvPr/>
        </p:nvGrpSpPr>
        <p:grpSpPr>
          <a:xfrm>
            <a:off x="626150" y="3461101"/>
            <a:ext cx="5136475" cy="497652"/>
            <a:chOff x="654725" y="3507082"/>
            <a:chExt cx="5136475" cy="497652"/>
          </a:xfrm>
        </p:grpSpPr>
        <p:sp>
          <p:nvSpPr>
            <p:cNvPr id="1909" name="矩形: 剪去对角 1908"/>
            <p:cNvSpPr/>
            <p:nvPr/>
          </p:nvSpPr>
          <p:spPr>
            <a:xfrm>
              <a:off x="654725" y="3536950"/>
              <a:ext cx="5124660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9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830120" y="3507082"/>
              <a:ext cx="4843314" cy="42133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商务风企业战略</a:t>
              </a:r>
              <a:r>
                <a:rPr lang="en-US" altLang="zh-CN" sz="1600" dirty="0">
                  <a:solidFill>
                    <a:schemeClr val="bg1"/>
                  </a:solidFill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</a:rPr>
                <a:t>演示模板</a:t>
              </a:r>
              <a:endPara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1910" name="直角三角形 1909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1" name="直角三角形 1910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17" name="任意多边形: 形状 1916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19" name="直接连接符 1918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27" name="组合 1926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1" name="平行四边形 1920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2" name="平行四边形 1921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3" name="平行四边形 1922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4" name="平行四边形 1923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5" name="平行四边形 1924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6" name="平行四边形 1925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8" name="组合 1927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9" name="平行四边形 192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0" name="平行四边形 192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1" name="平行四边形 193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0" name="组合 1959"/>
          <p:cNvGrpSpPr/>
          <p:nvPr/>
        </p:nvGrpSpPr>
        <p:grpSpPr>
          <a:xfrm>
            <a:off x="820265" y="5296036"/>
            <a:ext cx="624395" cy="135136"/>
            <a:chOff x="820265" y="5296036"/>
            <a:chExt cx="624395" cy="135136"/>
          </a:xfrm>
          <a:gradFill>
            <a:gsLst>
              <a:gs pos="0">
                <a:srgbClr val="FF5C57">
                  <a:alpha val="0"/>
                </a:srgbClr>
              </a:gs>
              <a:gs pos="100000">
                <a:srgbClr val="FF5C57"/>
              </a:gs>
            </a:gsLst>
            <a:lin ang="0" scaled="1"/>
          </a:gradFill>
        </p:grpSpPr>
        <p:grpSp>
          <p:nvGrpSpPr>
            <p:cNvPr id="1942" name="组合 1941"/>
            <p:cNvGrpSpPr/>
            <p:nvPr/>
          </p:nvGrpSpPr>
          <p:grpSpPr>
            <a:xfrm>
              <a:off x="820265" y="5296036"/>
              <a:ext cx="322908" cy="131823"/>
              <a:chOff x="8040693" y="462416"/>
              <a:chExt cx="400283" cy="163410"/>
            </a:xfrm>
            <a:grpFill/>
          </p:grpSpPr>
          <p:sp>
            <p:nvSpPr>
              <p:cNvPr id="1943" name="平行四边形 1942"/>
              <p:cNvSpPr/>
              <p:nvPr/>
            </p:nvSpPr>
            <p:spPr>
              <a:xfrm>
                <a:off x="8278275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4" name="平行四边形 1943"/>
              <p:cNvSpPr/>
              <p:nvPr/>
            </p:nvSpPr>
            <p:spPr>
              <a:xfrm>
                <a:off x="8159484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5" name="平行四边形 1944"/>
              <p:cNvSpPr/>
              <p:nvPr/>
            </p:nvSpPr>
            <p:spPr>
              <a:xfrm>
                <a:off x="8040693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56" name="组合 1955"/>
            <p:cNvGrpSpPr/>
            <p:nvPr/>
          </p:nvGrpSpPr>
          <p:grpSpPr>
            <a:xfrm>
              <a:off x="1121752" y="5299349"/>
              <a:ext cx="322908" cy="131823"/>
              <a:chOff x="8040693" y="462416"/>
              <a:chExt cx="400283" cy="163410"/>
            </a:xfrm>
            <a:grpFill/>
          </p:grpSpPr>
          <p:sp>
            <p:nvSpPr>
              <p:cNvPr id="1957" name="平行四边形 1956"/>
              <p:cNvSpPr/>
              <p:nvPr/>
            </p:nvSpPr>
            <p:spPr>
              <a:xfrm>
                <a:off x="8278275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8" name="平行四边形 1957"/>
              <p:cNvSpPr/>
              <p:nvPr/>
            </p:nvSpPr>
            <p:spPr>
              <a:xfrm>
                <a:off x="8159484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9" name="平行四边形 1958"/>
              <p:cNvSpPr/>
              <p:nvPr/>
            </p:nvSpPr>
            <p:spPr>
              <a:xfrm>
                <a:off x="8040693" y="462416"/>
                <a:ext cx="162701" cy="163410"/>
              </a:xfrm>
              <a:prstGeom prst="parallelogram">
                <a:avLst>
                  <a:gd name="adj" fmla="val 48692"/>
                </a:avLst>
              </a:prstGeom>
              <a:grpFill/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61" name="文本框 1960"/>
          <p:cNvSpPr txBox="1"/>
          <p:nvPr/>
        </p:nvSpPr>
        <p:spPr>
          <a:xfrm>
            <a:off x="517538" y="323139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1962" name="文本框 1961"/>
          <p:cNvSpPr txBox="1"/>
          <p:nvPr/>
        </p:nvSpPr>
        <p:spPr>
          <a:xfrm>
            <a:off x="533643" y="542011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WPS  TEMPLATE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1963" name="文本框 1962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64" name="直接连接符 1963"/>
          <p:cNvCxnSpPr/>
          <p:nvPr/>
        </p:nvCxnSpPr>
        <p:spPr>
          <a:xfrm>
            <a:off x="3924068" y="4326361"/>
            <a:ext cx="1840628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6" name="直接连接符 1965"/>
          <p:cNvCxnSpPr/>
          <p:nvPr/>
        </p:nvCxnSpPr>
        <p:spPr>
          <a:xfrm>
            <a:off x="3937320" y="4250161"/>
            <a:ext cx="1840628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7" name="直接连接符 1966"/>
          <p:cNvCxnSpPr/>
          <p:nvPr/>
        </p:nvCxnSpPr>
        <p:spPr>
          <a:xfrm>
            <a:off x="3175320" y="6459960"/>
            <a:ext cx="5034402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0" name="组合 1969"/>
          <p:cNvGrpSpPr/>
          <p:nvPr/>
        </p:nvGrpSpPr>
        <p:grpSpPr>
          <a:xfrm flipH="1">
            <a:off x="9767611" y="6265637"/>
            <a:ext cx="636074" cy="137369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10800000" scaled="1"/>
            <a:tileRect/>
          </a:gradFill>
        </p:grpSpPr>
        <p:sp>
          <p:nvSpPr>
            <p:cNvPr id="1971" name="平行四边形 1970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2" name="平行四边形 1971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3" name="平行四边形 1972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4" name="平行四边形 1973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5" name="平行四边形 1974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6" name="平行四边形 1975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882465" y="3998392"/>
            <a:ext cx="652329" cy="1438781"/>
          </a:xfrm>
          <a:custGeom>
            <a:avLst/>
            <a:gdLst>
              <a:gd name="connsiteX0" fmla="*/ 0 w 652329"/>
              <a:gd name="connsiteY0" fmla="*/ 0 h 1438781"/>
              <a:gd name="connsiteX1" fmla="*/ 652329 w 652329"/>
              <a:gd name="connsiteY1" fmla="*/ 0 h 1438781"/>
              <a:gd name="connsiteX2" fmla="*/ 652329 w 652329"/>
              <a:gd name="connsiteY2" fmla="*/ 1438781 h 1438781"/>
              <a:gd name="connsiteX3" fmla="*/ 0 w 652329"/>
              <a:gd name="connsiteY3" fmla="*/ 1438781 h 143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29" h="1438781">
                <a:moveTo>
                  <a:pt x="0" y="0"/>
                </a:moveTo>
                <a:lnTo>
                  <a:pt x="652329" y="0"/>
                </a:lnTo>
                <a:lnTo>
                  <a:pt x="652329" y="1438781"/>
                </a:lnTo>
                <a:lnTo>
                  <a:pt x="0" y="1438781"/>
                </a:lnTo>
                <a:close/>
              </a:path>
            </a:pathLst>
          </a:custGeom>
        </p:spPr>
      </p:pic>
      <p:grpSp>
        <p:nvGrpSpPr>
          <p:cNvPr id="337" name="图形 7"/>
          <p:cNvGrpSpPr/>
          <p:nvPr/>
        </p:nvGrpSpPr>
        <p:grpSpPr>
          <a:xfrm>
            <a:off x="11419403" y="4821054"/>
            <a:ext cx="651788" cy="788918"/>
            <a:chOff x="10872865" y="5125854"/>
            <a:chExt cx="651788" cy="788918"/>
          </a:xfrm>
        </p:grpSpPr>
        <p:sp>
          <p:nvSpPr>
            <p:cNvPr id="338" name="任意多边形: 形状 337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1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342" name="任意多边形: 形状 341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53" name="图形 7"/>
          <p:cNvGrpSpPr/>
          <p:nvPr/>
        </p:nvGrpSpPr>
        <p:grpSpPr>
          <a:xfrm>
            <a:off x="10593241" y="5488079"/>
            <a:ext cx="651788" cy="402924"/>
            <a:chOff x="10046703" y="5792879"/>
            <a:chExt cx="651788" cy="402924"/>
          </a:xfrm>
        </p:grpSpPr>
        <p:sp>
          <p:nvSpPr>
            <p:cNvPr id="354" name="任意多边形: 形状 353"/>
            <p:cNvSpPr/>
            <p:nvPr/>
          </p:nvSpPr>
          <p:spPr>
            <a:xfrm>
              <a:off x="10505494" y="5841975"/>
              <a:ext cx="192997" cy="352135"/>
            </a:xfrm>
            <a:custGeom>
              <a:avLst/>
              <a:gdLst>
                <a:gd name="connsiteX0" fmla="*/ 192998 w 192997"/>
                <a:gd name="connsiteY0" fmla="*/ 0 h 352135"/>
                <a:gd name="connsiteX1" fmla="*/ 192998 w 192997"/>
                <a:gd name="connsiteY1" fmla="*/ 226856 h 352135"/>
                <a:gd name="connsiteX2" fmla="*/ 0 w 192997"/>
                <a:gd name="connsiteY2" fmla="*/ 352135 h 352135"/>
                <a:gd name="connsiteX3" fmla="*/ 0 w 192997"/>
                <a:gd name="connsiteY3" fmla="*/ 125279 h 35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352135">
                  <a:moveTo>
                    <a:pt x="192998" y="0"/>
                  </a:moveTo>
                  <a:lnTo>
                    <a:pt x="192998" y="226856"/>
                  </a:lnTo>
                  <a:lnTo>
                    <a:pt x="0" y="35213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10048395" y="5918158"/>
              <a:ext cx="457098" cy="275951"/>
            </a:xfrm>
            <a:custGeom>
              <a:avLst/>
              <a:gdLst>
                <a:gd name="connsiteX0" fmla="*/ 457099 w 457098"/>
                <a:gd name="connsiteY0" fmla="*/ 49096 h 275951"/>
                <a:gd name="connsiteX1" fmla="*/ 457099 w 457098"/>
                <a:gd name="connsiteY1" fmla="*/ 275952 h 275951"/>
                <a:gd name="connsiteX2" fmla="*/ 0 w 457098"/>
                <a:gd name="connsiteY2" fmla="*/ 228549 h 275951"/>
                <a:gd name="connsiteX3" fmla="*/ 0 w 457098"/>
                <a:gd name="connsiteY3" fmla="*/ 0 h 2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75951">
                  <a:moveTo>
                    <a:pt x="457099" y="49096"/>
                  </a:moveTo>
                  <a:lnTo>
                    <a:pt x="457099" y="275952"/>
                  </a:lnTo>
                  <a:lnTo>
                    <a:pt x="0" y="22854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10048395" y="579287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57" name="图形 7"/>
            <p:cNvGrpSpPr/>
            <p:nvPr/>
          </p:nvGrpSpPr>
          <p:grpSpPr>
            <a:xfrm>
              <a:off x="10046703" y="5792879"/>
              <a:ext cx="651788" cy="402924"/>
              <a:chOff x="10046703" y="5792879"/>
              <a:chExt cx="651788" cy="402924"/>
            </a:xfrm>
            <a:solidFill>
              <a:srgbClr val="F2F2F2"/>
            </a:solidFill>
          </p:grpSpPr>
          <p:sp>
            <p:nvSpPr>
              <p:cNvPr id="358" name="任意多边形: 形状 357"/>
              <p:cNvSpPr/>
              <p:nvPr/>
            </p:nvSpPr>
            <p:spPr>
              <a:xfrm>
                <a:off x="10503801" y="5840282"/>
                <a:ext cx="192997" cy="355521"/>
              </a:xfrm>
              <a:custGeom>
                <a:avLst/>
                <a:gdLst>
                  <a:gd name="connsiteX0" fmla="*/ 1693 w 192997"/>
                  <a:gd name="connsiteY0" fmla="*/ 355521 h 355521"/>
                  <a:gd name="connsiteX1" fmla="*/ 1693 w 192997"/>
                  <a:gd name="connsiteY1" fmla="*/ 355521 h 355521"/>
                  <a:gd name="connsiteX2" fmla="*/ 1693 w 192997"/>
                  <a:gd name="connsiteY2" fmla="*/ 355521 h 355521"/>
                  <a:gd name="connsiteX3" fmla="*/ 0 w 192997"/>
                  <a:gd name="connsiteY3" fmla="*/ 126972 h 355521"/>
                  <a:gd name="connsiteX4" fmla="*/ 0 w 192997"/>
                  <a:gd name="connsiteY4" fmla="*/ 125279 h 355521"/>
                  <a:gd name="connsiteX5" fmla="*/ 191303 w 192997"/>
                  <a:gd name="connsiteY5" fmla="*/ 0 h 355521"/>
                  <a:gd name="connsiteX6" fmla="*/ 192998 w 192997"/>
                  <a:gd name="connsiteY6" fmla="*/ 0 h 355521"/>
                  <a:gd name="connsiteX7" fmla="*/ 192998 w 192997"/>
                  <a:gd name="connsiteY7" fmla="*/ 1693 h 355521"/>
                  <a:gd name="connsiteX8" fmla="*/ 192998 w 192997"/>
                  <a:gd name="connsiteY8" fmla="*/ 228549 h 355521"/>
                  <a:gd name="connsiteX9" fmla="*/ 192998 w 192997"/>
                  <a:gd name="connsiteY9" fmla="*/ 230242 h 355521"/>
                  <a:gd name="connsiteX10" fmla="*/ 1693 w 192997"/>
                  <a:gd name="connsiteY10" fmla="*/ 355521 h 355521"/>
                  <a:gd name="connsiteX11" fmla="*/ 1693 w 192997"/>
                  <a:gd name="connsiteY11" fmla="*/ 355521 h 355521"/>
                  <a:gd name="connsiteX12" fmla="*/ 3385 w 192997"/>
                  <a:gd name="connsiteY12" fmla="*/ 126972 h 355521"/>
                  <a:gd name="connsiteX13" fmla="*/ 3385 w 192997"/>
                  <a:gd name="connsiteY13" fmla="*/ 352135 h 355521"/>
                  <a:gd name="connsiteX14" fmla="*/ 192998 w 192997"/>
                  <a:gd name="connsiteY14" fmla="*/ 228549 h 355521"/>
                  <a:gd name="connsiteX15" fmla="*/ 192998 w 192997"/>
                  <a:gd name="connsiteY15" fmla="*/ 3386 h 355521"/>
                  <a:gd name="connsiteX16" fmla="*/ 3385 w 192997"/>
                  <a:gd name="connsiteY16" fmla="*/ 126972 h 3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55521">
                    <a:moveTo>
                      <a:pt x="1693" y="355521"/>
                    </a:moveTo>
                    <a:cubicBezTo>
                      <a:pt x="1693" y="355521"/>
                      <a:pt x="1693" y="355521"/>
                      <a:pt x="1693" y="355521"/>
                    </a:cubicBezTo>
                    <a:cubicBezTo>
                      <a:pt x="1693" y="355521"/>
                      <a:pt x="1693" y="355521"/>
                      <a:pt x="1693" y="35552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28549"/>
                    </a:lnTo>
                    <a:cubicBezTo>
                      <a:pt x="192998" y="228549"/>
                      <a:pt x="192998" y="230242"/>
                      <a:pt x="192998" y="230242"/>
                    </a:cubicBezTo>
                    <a:lnTo>
                      <a:pt x="1693" y="355521"/>
                    </a:lnTo>
                    <a:cubicBezTo>
                      <a:pt x="3385" y="355521"/>
                      <a:pt x="3385" y="355521"/>
                      <a:pt x="1693" y="355521"/>
                    </a:cubicBezTo>
                    <a:close/>
                    <a:moveTo>
                      <a:pt x="3385" y="126972"/>
                    </a:moveTo>
                    <a:lnTo>
                      <a:pt x="3385" y="352135"/>
                    </a:lnTo>
                    <a:lnTo>
                      <a:pt x="192998" y="22854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0046703" y="5918158"/>
                <a:ext cx="460483" cy="277644"/>
              </a:xfrm>
              <a:custGeom>
                <a:avLst/>
                <a:gdLst>
                  <a:gd name="connsiteX0" fmla="*/ 458791 w 460483"/>
                  <a:gd name="connsiteY0" fmla="*/ 277645 h 277644"/>
                  <a:gd name="connsiteX1" fmla="*/ 458791 w 460483"/>
                  <a:gd name="connsiteY1" fmla="*/ 277645 h 277644"/>
                  <a:gd name="connsiteX2" fmla="*/ 1693 w 460483"/>
                  <a:gd name="connsiteY2" fmla="*/ 230242 h 277644"/>
                  <a:gd name="connsiteX3" fmla="*/ 0 w 460483"/>
                  <a:gd name="connsiteY3" fmla="*/ 228549 h 277644"/>
                  <a:gd name="connsiteX4" fmla="*/ 0 w 460483"/>
                  <a:gd name="connsiteY4" fmla="*/ 1693 h 277644"/>
                  <a:gd name="connsiteX5" fmla="*/ 0 w 460483"/>
                  <a:gd name="connsiteY5" fmla="*/ 0 h 277644"/>
                  <a:gd name="connsiteX6" fmla="*/ 1693 w 460483"/>
                  <a:gd name="connsiteY6" fmla="*/ 0 h 277644"/>
                  <a:gd name="connsiteX7" fmla="*/ 458791 w 460483"/>
                  <a:gd name="connsiteY7" fmla="*/ 47403 h 277644"/>
                  <a:gd name="connsiteX8" fmla="*/ 460484 w 460483"/>
                  <a:gd name="connsiteY8" fmla="*/ 49096 h 277644"/>
                  <a:gd name="connsiteX9" fmla="*/ 458791 w 460483"/>
                  <a:gd name="connsiteY9" fmla="*/ 277645 h 277644"/>
                  <a:gd name="connsiteX10" fmla="*/ 458791 w 460483"/>
                  <a:gd name="connsiteY10" fmla="*/ 277645 h 277644"/>
                  <a:gd name="connsiteX11" fmla="*/ 458791 w 460483"/>
                  <a:gd name="connsiteY11" fmla="*/ 277645 h 277644"/>
                  <a:gd name="connsiteX12" fmla="*/ 3385 w 460483"/>
                  <a:gd name="connsiteY12" fmla="*/ 226856 h 277644"/>
                  <a:gd name="connsiteX13" fmla="*/ 458791 w 460483"/>
                  <a:gd name="connsiteY13" fmla="*/ 274259 h 277644"/>
                  <a:gd name="connsiteX14" fmla="*/ 458791 w 460483"/>
                  <a:gd name="connsiteY14" fmla="*/ 49096 h 277644"/>
                  <a:gd name="connsiteX15" fmla="*/ 3385 w 460483"/>
                  <a:gd name="connsiteY15" fmla="*/ 1693 h 277644"/>
                  <a:gd name="connsiteX16" fmla="*/ 3385 w 460483"/>
                  <a:gd name="connsiteY16" fmla="*/ 226856 h 277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7644">
                    <a:moveTo>
                      <a:pt x="458791" y="277645"/>
                    </a:moveTo>
                    <a:cubicBezTo>
                      <a:pt x="458791" y="277645"/>
                      <a:pt x="458791" y="277645"/>
                      <a:pt x="458791" y="277645"/>
                    </a:cubicBezTo>
                    <a:lnTo>
                      <a:pt x="1693" y="230242"/>
                    </a:lnTo>
                    <a:cubicBezTo>
                      <a:pt x="1693" y="230242"/>
                      <a:pt x="0" y="230242"/>
                      <a:pt x="0" y="228549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7645"/>
                    </a:lnTo>
                    <a:cubicBezTo>
                      <a:pt x="460484" y="277645"/>
                      <a:pt x="460484" y="277645"/>
                      <a:pt x="458791" y="277645"/>
                    </a:cubicBezTo>
                    <a:cubicBezTo>
                      <a:pt x="460484" y="277645"/>
                      <a:pt x="460484" y="277645"/>
                      <a:pt x="458791" y="277645"/>
                    </a:cubicBezTo>
                    <a:close/>
                    <a:moveTo>
                      <a:pt x="3385" y="226856"/>
                    </a:moveTo>
                    <a:lnTo>
                      <a:pt x="458791" y="274259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22685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0046703" y="579287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78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78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图形 7"/>
          <p:cNvGrpSpPr/>
          <p:nvPr/>
        </p:nvGrpSpPr>
        <p:grpSpPr>
          <a:xfrm>
            <a:off x="-57330" y="2189821"/>
            <a:ext cx="651788" cy="2847554"/>
            <a:chOff x="8116731" y="2285071"/>
            <a:chExt cx="651788" cy="2847554"/>
          </a:xfrm>
        </p:grpSpPr>
        <p:sp>
          <p:nvSpPr>
            <p:cNvPr id="581" name="任意多边形: 形状 580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4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85" name="任意多边形: 形状 584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28" name="图形 7"/>
          <p:cNvGrpSpPr/>
          <p:nvPr/>
        </p:nvGrpSpPr>
        <p:grpSpPr>
          <a:xfrm>
            <a:off x="386224" y="2965195"/>
            <a:ext cx="653482" cy="2492033"/>
            <a:chOff x="8560285" y="3060445"/>
            <a:chExt cx="653482" cy="2492033"/>
          </a:xfrm>
        </p:grpSpPr>
        <p:sp>
          <p:nvSpPr>
            <p:cNvPr id="629" name="任意多边形: 形状 628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2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633" name="任意多边形: 形状 632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89" name="图形 7"/>
          <p:cNvGrpSpPr/>
          <p:nvPr/>
        </p:nvGrpSpPr>
        <p:grpSpPr>
          <a:xfrm>
            <a:off x="534180" y="3697066"/>
            <a:ext cx="653482" cy="1660791"/>
            <a:chOff x="7256708" y="3615735"/>
            <a:chExt cx="653482" cy="1660791"/>
          </a:xfrm>
        </p:grpSpPr>
        <p:sp>
          <p:nvSpPr>
            <p:cNvPr id="790" name="任意多边形: 形状 789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3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794" name="任意多边形: 形状 793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2" name="图形 7"/>
          <p:cNvGrpSpPr/>
          <p:nvPr/>
        </p:nvGrpSpPr>
        <p:grpSpPr>
          <a:xfrm>
            <a:off x="1290264" y="3984356"/>
            <a:ext cx="651789" cy="1521969"/>
            <a:chOff x="9464325" y="4079606"/>
            <a:chExt cx="651789" cy="1521969"/>
          </a:xfrm>
        </p:grpSpPr>
        <p:sp>
          <p:nvSpPr>
            <p:cNvPr id="613" name="任意多边形: 形状 612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6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617" name="任意多边形: 形状 616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24" name="图形 7"/>
          <p:cNvGrpSpPr/>
          <p:nvPr/>
        </p:nvGrpSpPr>
        <p:grpSpPr>
          <a:xfrm>
            <a:off x="1889149" y="4649108"/>
            <a:ext cx="651788" cy="790611"/>
            <a:chOff x="7258401" y="5437358"/>
            <a:chExt cx="651788" cy="790611"/>
          </a:xfrm>
        </p:grpSpPr>
        <p:sp>
          <p:nvSpPr>
            <p:cNvPr id="725" name="任意多边形: 形状 724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8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729" name="任意多边形: 形状 728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任意多边形: 形状 3"/>
          <p:cNvSpPr/>
          <p:nvPr/>
        </p:nvSpPr>
        <p:spPr>
          <a:xfrm>
            <a:off x="10483483" y="4070486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图形 7"/>
          <p:cNvGrpSpPr/>
          <p:nvPr/>
        </p:nvGrpSpPr>
        <p:grpSpPr>
          <a:xfrm>
            <a:off x="7668095" y="5304652"/>
            <a:ext cx="651788" cy="306425"/>
            <a:chOff x="4224621" y="4985338"/>
            <a:chExt cx="651788" cy="306425"/>
          </a:xfrm>
        </p:grpSpPr>
        <p:sp>
          <p:nvSpPr>
            <p:cNvPr id="6" name="任意多边形: 形状 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图形 7"/>
          <p:cNvGrpSpPr/>
          <p:nvPr/>
        </p:nvGrpSpPr>
        <p:grpSpPr>
          <a:xfrm>
            <a:off x="6924886" y="5438396"/>
            <a:ext cx="651788" cy="221777"/>
            <a:chOff x="3481412" y="5119082"/>
            <a:chExt cx="651788" cy="22177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图形 7"/>
          <p:cNvGrpSpPr/>
          <p:nvPr/>
        </p:nvGrpSpPr>
        <p:grpSpPr>
          <a:xfrm>
            <a:off x="9510033" y="4585145"/>
            <a:ext cx="653482" cy="843093"/>
            <a:chOff x="6066559" y="4265831"/>
            <a:chExt cx="653482" cy="843093"/>
          </a:xfrm>
        </p:grpSpPr>
        <p:sp>
          <p:nvSpPr>
            <p:cNvPr id="22" name="任意多边形: 形状 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图形 7"/>
          <p:cNvGrpSpPr/>
          <p:nvPr/>
        </p:nvGrpSpPr>
        <p:grpSpPr>
          <a:xfrm>
            <a:off x="10385292" y="3173218"/>
            <a:ext cx="653481" cy="2280414"/>
            <a:chOff x="6941818" y="2853904"/>
            <a:chExt cx="653481" cy="2280414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34" name="任意多边形: 形状 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图形 7"/>
          <p:cNvGrpSpPr/>
          <p:nvPr/>
        </p:nvGrpSpPr>
        <p:grpSpPr>
          <a:xfrm>
            <a:off x="10986292" y="3173218"/>
            <a:ext cx="651788" cy="2305808"/>
            <a:chOff x="7542818" y="2853904"/>
            <a:chExt cx="651788" cy="2305808"/>
          </a:xfrm>
        </p:grpSpPr>
        <p:sp>
          <p:nvSpPr>
            <p:cNvPr id="38" name="任意多边形: 形状 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42" name="任意多边形: 形状 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图形 7"/>
          <p:cNvGrpSpPr/>
          <p:nvPr/>
        </p:nvGrpSpPr>
        <p:grpSpPr>
          <a:xfrm>
            <a:off x="11560205" y="2604385"/>
            <a:ext cx="651788" cy="2847554"/>
            <a:chOff x="8116731" y="2285071"/>
            <a:chExt cx="651788" cy="2847554"/>
          </a:xfrm>
        </p:grpSpPr>
        <p:sp>
          <p:nvSpPr>
            <p:cNvPr id="46" name="任意多边形: 形状 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图形 7"/>
          <p:cNvGrpSpPr/>
          <p:nvPr/>
        </p:nvGrpSpPr>
        <p:grpSpPr>
          <a:xfrm>
            <a:off x="10700182" y="3935049"/>
            <a:ext cx="653482" cy="1660791"/>
            <a:chOff x="7256708" y="3615735"/>
            <a:chExt cx="653482" cy="1660791"/>
          </a:xfrm>
        </p:grpSpPr>
        <p:sp>
          <p:nvSpPr>
            <p:cNvPr id="54" name="任意多边形: 形状 5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58" name="任意多边形: 形状 5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图形 7"/>
          <p:cNvGrpSpPr/>
          <p:nvPr/>
        </p:nvGrpSpPr>
        <p:grpSpPr>
          <a:xfrm>
            <a:off x="9860475" y="4148362"/>
            <a:ext cx="651788" cy="1396690"/>
            <a:chOff x="6417001" y="3829048"/>
            <a:chExt cx="651788" cy="1396690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66" name="任意多边形: 形状 65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图形 7"/>
          <p:cNvGrpSpPr/>
          <p:nvPr/>
        </p:nvGrpSpPr>
        <p:grpSpPr>
          <a:xfrm>
            <a:off x="8680483" y="5076103"/>
            <a:ext cx="651788" cy="550211"/>
            <a:chOff x="5237009" y="4756789"/>
            <a:chExt cx="651788" cy="550211"/>
          </a:xfrm>
        </p:grpSpPr>
        <p:sp>
          <p:nvSpPr>
            <p:cNvPr id="70" name="任意多边形: 形状 69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74" name="任意多边形: 形状 73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图形 7"/>
          <p:cNvGrpSpPr/>
          <p:nvPr/>
        </p:nvGrpSpPr>
        <p:grpSpPr>
          <a:xfrm>
            <a:off x="8182754" y="5257249"/>
            <a:ext cx="651788" cy="375836"/>
            <a:chOff x="4739280" y="4937935"/>
            <a:chExt cx="651788" cy="375836"/>
          </a:xfrm>
        </p:grpSpPr>
        <p:sp>
          <p:nvSpPr>
            <p:cNvPr id="78" name="任意多边形: 形状 77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1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82" name="任意多边形: 形状 81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图形 7"/>
          <p:cNvGrpSpPr/>
          <p:nvPr/>
        </p:nvGrpSpPr>
        <p:grpSpPr>
          <a:xfrm>
            <a:off x="7568210" y="5560289"/>
            <a:ext cx="651788" cy="230242"/>
            <a:chOff x="4124736" y="5240975"/>
            <a:chExt cx="651788" cy="230242"/>
          </a:xfrm>
        </p:grpSpPr>
        <p:sp>
          <p:nvSpPr>
            <p:cNvPr id="86" name="任意多边形: 形状 85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3" name="图形 7"/>
          <p:cNvGrpSpPr/>
          <p:nvPr/>
        </p:nvGrpSpPr>
        <p:grpSpPr>
          <a:xfrm>
            <a:off x="8516266" y="5477334"/>
            <a:ext cx="651788" cy="292881"/>
            <a:chOff x="5072792" y="5158020"/>
            <a:chExt cx="651788" cy="292881"/>
          </a:xfrm>
        </p:grpSpPr>
        <p:sp>
          <p:nvSpPr>
            <p:cNvPr id="94" name="任意多边形: 形状 93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7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98" name="任意多边形: 形状 97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图形 7"/>
          <p:cNvGrpSpPr/>
          <p:nvPr/>
        </p:nvGrpSpPr>
        <p:grpSpPr>
          <a:xfrm>
            <a:off x="9271326" y="5264021"/>
            <a:ext cx="651788" cy="446940"/>
            <a:chOff x="5827852" y="4944707"/>
            <a:chExt cx="651788" cy="446940"/>
          </a:xfrm>
        </p:grpSpPr>
        <p:sp>
          <p:nvSpPr>
            <p:cNvPr id="102" name="任意多边形: 形状 101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106" name="任意多边形: 形状 105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9" name="图形 7"/>
          <p:cNvGrpSpPr/>
          <p:nvPr/>
        </p:nvGrpSpPr>
        <p:grpSpPr>
          <a:xfrm>
            <a:off x="10000990" y="4652864"/>
            <a:ext cx="653482" cy="1110580"/>
            <a:chOff x="6557516" y="4333550"/>
            <a:chExt cx="653482" cy="1110580"/>
          </a:xfrm>
        </p:grpSpPr>
        <p:sp>
          <p:nvSpPr>
            <p:cNvPr id="110" name="任意多边形: 形状 109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3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14" name="任意多边形: 形状 113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7" name="图形 7"/>
          <p:cNvGrpSpPr/>
          <p:nvPr/>
        </p:nvGrpSpPr>
        <p:grpSpPr>
          <a:xfrm>
            <a:off x="10556280" y="4613925"/>
            <a:ext cx="651788" cy="1251095"/>
            <a:chOff x="7112806" y="4294611"/>
            <a:chExt cx="651788" cy="1251095"/>
          </a:xfrm>
        </p:grpSpPr>
        <p:sp>
          <p:nvSpPr>
            <p:cNvPr id="118" name="任意多边形: 形状 117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1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122" name="任意多边形: 形状 121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5" name="图形 7"/>
          <p:cNvGrpSpPr/>
          <p:nvPr/>
        </p:nvGrpSpPr>
        <p:grpSpPr>
          <a:xfrm>
            <a:off x="10149970" y="5372371"/>
            <a:ext cx="653482" cy="843093"/>
            <a:chOff x="6706496" y="5053057"/>
            <a:chExt cx="653482" cy="843093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9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130" name="任意多边形: 形状 129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7"/>
          <p:cNvGrpSpPr/>
          <p:nvPr/>
        </p:nvGrpSpPr>
        <p:grpSpPr>
          <a:xfrm>
            <a:off x="10720497" y="5265714"/>
            <a:ext cx="651788" cy="924355"/>
            <a:chOff x="7277023" y="4946400"/>
            <a:chExt cx="651788" cy="924355"/>
          </a:xfrm>
        </p:grpSpPr>
        <p:sp>
          <p:nvSpPr>
            <p:cNvPr id="134" name="任意多边形: 形状 133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7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138" name="任意多边形: 形状 137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图形 7"/>
          <p:cNvGrpSpPr/>
          <p:nvPr/>
        </p:nvGrpSpPr>
        <p:grpSpPr>
          <a:xfrm>
            <a:off x="9415227" y="5604306"/>
            <a:ext cx="651788" cy="548518"/>
            <a:chOff x="5971753" y="5284992"/>
            <a:chExt cx="651788" cy="548518"/>
          </a:xfrm>
        </p:grpSpPr>
        <p:sp>
          <p:nvSpPr>
            <p:cNvPr id="142" name="任意多边形: 形状 141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5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146" name="任意多边形: 形状 145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9" name="图形 7"/>
          <p:cNvGrpSpPr/>
          <p:nvPr/>
        </p:nvGrpSpPr>
        <p:grpSpPr>
          <a:xfrm>
            <a:off x="10099182" y="6132509"/>
            <a:ext cx="651788" cy="446940"/>
            <a:chOff x="6655708" y="5813195"/>
            <a:chExt cx="651788" cy="446940"/>
          </a:xfrm>
        </p:grpSpPr>
        <p:sp>
          <p:nvSpPr>
            <p:cNvPr id="150" name="任意多边形: 形状 14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154" name="任意多边形: 形状 15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7" name="图形 7"/>
          <p:cNvGrpSpPr/>
          <p:nvPr/>
        </p:nvGrpSpPr>
        <p:grpSpPr>
          <a:xfrm>
            <a:off x="10701875" y="5756672"/>
            <a:ext cx="651788" cy="790611"/>
            <a:chOff x="7258401" y="5437358"/>
            <a:chExt cx="651788" cy="790611"/>
          </a:xfrm>
        </p:grpSpPr>
        <p:sp>
          <p:nvSpPr>
            <p:cNvPr id="158" name="任意多边形: 形状 15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162" name="任意多边形: 形状 16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" name="图形 7"/>
          <p:cNvGrpSpPr/>
          <p:nvPr/>
        </p:nvGrpSpPr>
        <p:grpSpPr>
          <a:xfrm>
            <a:off x="4257173" y="5514149"/>
            <a:ext cx="651788" cy="199769"/>
            <a:chOff x="6997685" y="6490378"/>
            <a:chExt cx="651788" cy="199769"/>
          </a:xfrm>
        </p:grpSpPr>
        <p:sp>
          <p:nvSpPr>
            <p:cNvPr id="182" name="任意多边形: 形状 181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5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186" name="任意多边形: 形状 185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298" name="直接连接符 297"/>
          <p:cNvCxnSpPr/>
          <p:nvPr/>
        </p:nvCxnSpPr>
        <p:spPr>
          <a:xfrm>
            <a:off x="5787891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图形 7"/>
          <p:cNvGrpSpPr/>
          <p:nvPr/>
        </p:nvGrpSpPr>
        <p:grpSpPr>
          <a:xfrm>
            <a:off x="11423125" y="3765754"/>
            <a:ext cx="651789" cy="2021391"/>
            <a:chOff x="7752745" y="3446440"/>
            <a:chExt cx="651789" cy="2021391"/>
          </a:xfrm>
        </p:grpSpPr>
        <p:sp>
          <p:nvSpPr>
            <p:cNvPr id="308" name="任意多边形: 形状 307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1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312" name="任意多边形: 形状 311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39" name="图形 7"/>
          <p:cNvGrpSpPr/>
          <p:nvPr/>
        </p:nvGrpSpPr>
        <p:grpSpPr>
          <a:xfrm>
            <a:off x="11543325" y="4654557"/>
            <a:ext cx="653481" cy="1689571"/>
            <a:chOff x="7872945" y="4335243"/>
            <a:chExt cx="653481" cy="1689571"/>
          </a:xfrm>
        </p:grpSpPr>
        <p:sp>
          <p:nvSpPr>
            <p:cNvPr id="340" name="任意多边形: 形状 339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3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44" name="任意多边形: 形状 343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4" name="图形 7"/>
          <p:cNvGrpSpPr/>
          <p:nvPr/>
        </p:nvGrpSpPr>
        <p:grpSpPr>
          <a:xfrm>
            <a:off x="-421316" y="3351190"/>
            <a:ext cx="651789" cy="2021391"/>
            <a:chOff x="7752745" y="3446440"/>
            <a:chExt cx="651789" cy="2021391"/>
          </a:xfrm>
        </p:grpSpPr>
        <p:sp>
          <p:nvSpPr>
            <p:cNvPr id="605" name="任意多边形: 形状 604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08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609" name="任意多边形: 形状 608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44" name="图形 7"/>
          <p:cNvGrpSpPr/>
          <p:nvPr/>
        </p:nvGrpSpPr>
        <p:grpSpPr>
          <a:xfrm>
            <a:off x="934743" y="4895167"/>
            <a:ext cx="653481" cy="843093"/>
            <a:chOff x="9108804" y="4990417"/>
            <a:chExt cx="653481" cy="843093"/>
          </a:xfrm>
        </p:grpSpPr>
        <p:sp>
          <p:nvSpPr>
            <p:cNvPr id="645" name="任意多边形: 形状 644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8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649" name="任意多边形: 形状 648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52" name="图形 7"/>
          <p:cNvGrpSpPr/>
          <p:nvPr/>
        </p:nvGrpSpPr>
        <p:grpSpPr>
          <a:xfrm>
            <a:off x="1528971" y="5252381"/>
            <a:ext cx="651788" cy="446941"/>
            <a:chOff x="9703032" y="5347631"/>
            <a:chExt cx="651788" cy="446941"/>
          </a:xfrm>
        </p:grpSpPr>
        <p:sp>
          <p:nvSpPr>
            <p:cNvPr id="653" name="任意多边形: 形状 652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6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657" name="任意多边形: 形状 656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0" name="图形 7"/>
          <p:cNvGrpSpPr/>
          <p:nvPr/>
        </p:nvGrpSpPr>
        <p:grpSpPr>
          <a:xfrm>
            <a:off x="2253533" y="4190563"/>
            <a:ext cx="651788" cy="1442399"/>
            <a:chOff x="10336198" y="4301383"/>
            <a:chExt cx="651788" cy="1442399"/>
          </a:xfrm>
        </p:grpSpPr>
        <p:sp>
          <p:nvSpPr>
            <p:cNvPr id="661" name="任意多边形: 形状 660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4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665" name="任意多边形: 形状 664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8" name="图形 7"/>
          <p:cNvGrpSpPr/>
          <p:nvPr/>
        </p:nvGrpSpPr>
        <p:grpSpPr>
          <a:xfrm>
            <a:off x="2698804" y="5030604"/>
            <a:ext cx="651788" cy="788918"/>
            <a:chOff x="10872865" y="5125854"/>
            <a:chExt cx="651788" cy="788918"/>
          </a:xfrm>
        </p:grpSpPr>
        <p:sp>
          <p:nvSpPr>
            <p:cNvPr id="669" name="任意多边形: 形状 668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72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673" name="任意多边形: 形状 672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" name="图形 7"/>
          <p:cNvGrpSpPr/>
          <p:nvPr/>
        </p:nvGrpSpPr>
        <p:grpSpPr>
          <a:xfrm>
            <a:off x="-301116" y="4239993"/>
            <a:ext cx="653481" cy="1689571"/>
            <a:chOff x="7872945" y="4335243"/>
            <a:chExt cx="653481" cy="1689571"/>
          </a:xfrm>
        </p:grpSpPr>
        <p:sp>
          <p:nvSpPr>
            <p:cNvPr id="677" name="任意多边形: 形状 676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0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681" name="任意多边形: 形状 680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4" name="图形 7"/>
          <p:cNvGrpSpPr/>
          <p:nvPr/>
        </p:nvGrpSpPr>
        <p:grpSpPr>
          <a:xfrm>
            <a:off x="262638" y="4796976"/>
            <a:ext cx="651788" cy="1110580"/>
            <a:chOff x="8436699" y="4892226"/>
            <a:chExt cx="651788" cy="1110580"/>
          </a:xfrm>
        </p:grpSpPr>
        <p:sp>
          <p:nvSpPr>
            <p:cNvPr id="685" name="任意多边形: 形状 684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8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689" name="任意多边形: 形状 688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2" name="图形 7"/>
          <p:cNvGrpSpPr/>
          <p:nvPr/>
        </p:nvGrpSpPr>
        <p:grpSpPr>
          <a:xfrm>
            <a:off x="997383" y="5138953"/>
            <a:ext cx="651787" cy="790611"/>
            <a:chOff x="9171444" y="5234203"/>
            <a:chExt cx="651787" cy="790611"/>
          </a:xfrm>
        </p:grpSpPr>
        <p:sp>
          <p:nvSpPr>
            <p:cNvPr id="693" name="任意多边形: 形状 692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96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697" name="任意多边形: 形状 696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0" name="图形 7"/>
          <p:cNvGrpSpPr/>
          <p:nvPr/>
        </p:nvGrpSpPr>
        <p:grpSpPr>
          <a:xfrm>
            <a:off x="1156520" y="5834759"/>
            <a:ext cx="653481" cy="336899"/>
            <a:chOff x="9330581" y="5930009"/>
            <a:chExt cx="653481" cy="336899"/>
          </a:xfrm>
        </p:grpSpPr>
        <p:sp>
          <p:nvSpPr>
            <p:cNvPr id="701" name="任意多边形: 形状 700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04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705" name="任意多边形: 形状 704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8" name="图形 7"/>
          <p:cNvGrpSpPr/>
          <p:nvPr/>
        </p:nvGrpSpPr>
        <p:grpSpPr>
          <a:xfrm>
            <a:off x="18853" y="5773812"/>
            <a:ext cx="651788" cy="509580"/>
            <a:chOff x="8192914" y="5869062"/>
            <a:chExt cx="651788" cy="509580"/>
          </a:xfrm>
        </p:grpSpPr>
        <p:sp>
          <p:nvSpPr>
            <p:cNvPr id="709" name="任意多边形: 形状 70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1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713" name="任意多边形: 形状 71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32" name="图形 7"/>
          <p:cNvGrpSpPr/>
          <p:nvPr/>
        </p:nvGrpSpPr>
        <p:grpSpPr>
          <a:xfrm>
            <a:off x="3457226" y="5108480"/>
            <a:ext cx="651788" cy="438475"/>
            <a:chOff x="6894415" y="6095919"/>
            <a:chExt cx="651788" cy="438475"/>
          </a:xfrm>
        </p:grpSpPr>
        <p:sp>
          <p:nvSpPr>
            <p:cNvPr id="733" name="任意多边形: 形状 732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6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737" name="任意多边形: 形状 736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0" name="图形 7"/>
          <p:cNvGrpSpPr/>
          <p:nvPr/>
        </p:nvGrpSpPr>
        <p:grpSpPr>
          <a:xfrm>
            <a:off x="2761441" y="5669694"/>
            <a:ext cx="651788" cy="384301"/>
            <a:chOff x="7488643" y="6107769"/>
            <a:chExt cx="651788" cy="384301"/>
          </a:xfrm>
        </p:grpSpPr>
        <p:sp>
          <p:nvSpPr>
            <p:cNvPr id="741" name="任意多边形: 形状 740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44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745" name="任意多边形: 形状 744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8" name="图形 7"/>
          <p:cNvGrpSpPr/>
          <p:nvPr/>
        </p:nvGrpSpPr>
        <p:grpSpPr>
          <a:xfrm>
            <a:off x="2025006" y="5829680"/>
            <a:ext cx="651788" cy="259022"/>
            <a:chOff x="7779832" y="6390493"/>
            <a:chExt cx="651788" cy="259022"/>
          </a:xfrm>
        </p:grpSpPr>
        <p:sp>
          <p:nvSpPr>
            <p:cNvPr id="749" name="任意多边形: 形状 748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52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753" name="任意多边形: 形状 752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56" name="图形 7"/>
          <p:cNvGrpSpPr/>
          <p:nvPr/>
        </p:nvGrpSpPr>
        <p:grpSpPr>
          <a:xfrm>
            <a:off x="2327154" y="6165396"/>
            <a:ext cx="651788" cy="199769"/>
            <a:chOff x="6997685" y="6490378"/>
            <a:chExt cx="651788" cy="199769"/>
          </a:xfrm>
        </p:grpSpPr>
        <p:sp>
          <p:nvSpPr>
            <p:cNvPr id="757" name="任意多边形: 形状 756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0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761" name="任意多边形: 形状 760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64" name="图形 7"/>
          <p:cNvGrpSpPr/>
          <p:nvPr/>
        </p:nvGrpSpPr>
        <p:grpSpPr>
          <a:xfrm>
            <a:off x="394689" y="6075159"/>
            <a:ext cx="651788" cy="309811"/>
            <a:chOff x="8568750" y="6170409"/>
            <a:chExt cx="651788" cy="309811"/>
          </a:xfrm>
        </p:grpSpPr>
        <p:sp>
          <p:nvSpPr>
            <p:cNvPr id="765" name="任意多边形: 形状 764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8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769" name="任意多边形: 形状 768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2" name="图形 7"/>
          <p:cNvGrpSpPr/>
          <p:nvPr/>
        </p:nvGrpSpPr>
        <p:grpSpPr>
          <a:xfrm>
            <a:off x="3450478" y="5399669"/>
            <a:ext cx="738129" cy="538360"/>
            <a:chOff x="11624539" y="5494919"/>
            <a:chExt cx="738129" cy="538360"/>
          </a:xfrm>
        </p:grpSpPr>
        <p:grpSp>
          <p:nvGrpSpPr>
            <p:cNvPr id="773" name="图形 7"/>
            <p:cNvGrpSpPr/>
            <p:nvPr/>
          </p:nvGrpSpPr>
          <p:grpSpPr>
            <a:xfrm>
              <a:off x="11624539" y="5494919"/>
              <a:ext cx="651788" cy="384301"/>
              <a:chOff x="11624539" y="5494919"/>
              <a:chExt cx="651788" cy="384301"/>
            </a:xfrm>
          </p:grpSpPr>
          <p:sp>
            <p:nvSpPr>
              <p:cNvPr id="782" name="任意多边形: 形状 781"/>
              <p:cNvSpPr/>
              <p:nvPr/>
            </p:nvSpPr>
            <p:spPr>
              <a:xfrm>
                <a:off x="12083330" y="5544014"/>
                <a:ext cx="192997" cy="333512"/>
              </a:xfrm>
              <a:custGeom>
                <a:avLst/>
                <a:gdLst>
                  <a:gd name="connsiteX0" fmla="*/ 191305 w 192997"/>
                  <a:gd name="connsiteY0" fmla="*/ 0 h 333512"/>
                  <a:gd name="connsiteX1" fmla="*/ 192998 w 192997"/>
                  <a:gd name="connsiteY1" fmla="*/ 208234 h 333512"/>
                  <a:gd name="connsiteX2" fmla="*/ 1695 w 192997"/>
                  <a:gd name="connsiteY2" fmla="*/ 333513 h 333512"/>
                  <a:gd name="connsiteX3" fmla="*/ 0 w 192997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333512">
                    <a:moveTo>
                      <a:pt x="191305" y="0"/>
                    </a:moveTo>
                    <a:lnTo>
                      <a:pt x="192998" y="208234"/>
                    </a:lnTo>
                    <a:lnTo>
                      <a:pt x="1695" y="33351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11626231" y="5621891"/>
                <a:ext cx="458793" cy="255636"/>
              </a:xfrm>
              <a:custGeom>
                <a:avLst/>
                <a:gdLst>
                  <a:gd name="connsiteX0" fmla="*/ 457099 w 458793"/>
                  <a:gd name="connsiteY0" fmla="*/ 47403 h 255636"/>
                  <a:gd name="connsiteX1" fmla="*/ 458793 w 458793"/>
                  <a:gd name="connsiteY1" fmla="*/ 255636 h 255636"/>
                  <a:gd name="connsiteX2" fmla="*/ 1695 w 458793"/>
                  <a:gd name="connsiteY2" fmla="*/ 208234 h 255636"/>
                  <a:gd name="connsiteX3" fmla="*/ 0 w 458793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3" h="255636">
                    <a:moveTo>
                      <a:pt x="457099" y="47403"/>
                    </a:moveTo>
                    <a:lnTo>
                      <a:pt x="458793" y="255636"/>
                    </a:lnTo>
                    <a:lnTo>
                      <a:pt x="1695" y="20823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11626231" y="5496611"/>
                <a:ext cx="648403" cy="172681"/>
              </a:xfrm>
              <a:custGeom>
                <a:avLst/>
                <a:gdLst>
                  <a:gd name="connsiteX0" fmla="*/ 191305 w 648403"/>
                  <a:gd name="connsiteY0" fmla="*/ 0 h 172681"/>
                  <a:gd name="connsiteX1" fmla="*/ 0 w 648403"/>
                  <a:gd name="connsiteY1" fmla="*/ 125279 h 172681"/>
                  <a:gd name="connsiteX2" fmla="*/ 457099 w 648403"/>
                  <a:gd name="connsiteY2" fmla="*/ 172682 h 172681"/>
                  <a:gd name="connsiteX3" fmla="*/ 648404 w 648403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2681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5" name="图形 7"/>
              <p:cNvGrpSpPr/>
              <p:nvPr/>
            </p:nvGrpSpPr>
            <p:grpSpPr>
              <a:xfrm>
                <a:off x="11624539" y="5494919"/>
                <a:ext cx="651788" cy="384301"/>
                <a:chOff x="11624539" y="5494919"/>
                <a:chExt cx="651788" cy="384301"/>
              </a:xfrm>
              <a:solidFill>
                <a:srgbClr val="F2F2F2"/>
              </a:solidFill>
            </p:grpSpPr>
            <p:sp>
              <p:nvSpPr>
                <p:cNvPr id="786" name="任意多边形: 形状 785"/>
                <p:cNvSpPr/>
                <p:nvPr/>
              </p:nvSpPr>
              <p:spPr>
                <a:xfrm>
                  <a:off x="12081637" y="5542321"/>
                  <a:ext cx="194690" cy="336898"/>
                </a:xfrm>
                <a:custGeom>
                  <a:avLst/>
                  <a:gdLst>
                    <a:gd name="connsiteX0" fmla="*/ 3387 w 194690"/>
                    <a:gd name="connsiteY0" fmla="*/ 336899 h 336898"/>
                    <a:gd name="connsiteX1" fmla="*/ 3387 w 194690"/>
                    <a:gd name="connsiteY1" fmla="*/ 336899 h 336898"/>
                    <a:gd name="connsiteX2" fmla="*/ 3387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5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7 w 194690"/>
                    <a:gd name="connsiteY10" fmla="*/ 336899 h 336898"/>
                    <a:gd name="connsiteX11" fmla="*/ 3387 w 194690"/>
                    <a:gd name="connsiteY11" fmla="*/ 336899 h 336898"/>
                    <a:gd name="connsiteX12" fmla="*/ 3387 w 194690"/>
                    <a:gd name="connsiteY12" fmla="*/ 128665 h 336898"/>
                    <a:gd name="connsiteX13" fmla="*/ 5080 w 194690"/>
                    <a:gd name="connsiteY13" fmla="*/ 333513 h 336898"/>
                    <a:gd name="connsiteX14" fmla="*/ 194690 w 194690"/>
                    <a:gd name="connsiteY14" fmla="*/ 209927 h 336898"/>
                    <a:gd name="connsiteX15" fmla="*/ 192998 w 194690"/>
                    <a:gd name="connsiteY15" fmla="*/ 5079 h 336898"/>
                    <a:gd name="connsiteX16" fmla="*/ 3387 w 194690"/>
                    <a:gd name="connsiteY16" fmla="*/ 128665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7" y="336899"/>
                      </a:moveTo>
                      <a:cubicBezTo>
                        <a:pt x="3387" y="336899"/>
                        <a:pt x="3387" y="336899"/>
                        <a:pt x="3387" y="336899"/>
                      </a:cubicBezTo>
                      <a:cubicBezTo>
                        <a:pt x="1693" y="336899"/>
                        <a:pt x="1693" y="335206"/>
                        <a:pt x="3387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7" y="336899"/>
                      </a:lnTo>
                      <a:cubicBezTo>
                        <a:pt x="3387" y="336899"/>
                        <a:pt x="3387" y="336899"/>
                        <a:pt x="3387" y="336899"/>
                      </a:cubicBezTo>
                      <a:close/>
                      <a:moveTo>
                        <a:pt x="3387" y="128665"/>
                      </a:moveTo>
                      <a:lnTo>
                        <a:pt x="5080" y="333513"/>
                      </a:lnTo>
                      <a:lnTo>
                        <a:pt x="194690" y="20992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: 形状 786"/>
                <p:cNvSpPr/>
                <p:nvPr/>
              </p:nvSpPr>
              <p:spPr>
                <a:xfrm>
                  <a:off x="11624539" y="5620197"/>
                  <a:ext cx="461755" cy="259022"/>
                </a:xfrm>
                <a:custGeom>
                  <a:avLst/>
                  <a:gdLst>
                    <a:gd name="connsiteX0" fmla="*/ 460486 w 461755"/>
                    <a:gd name="connsiteY0" fmla="*/ 259023 h 259022"/>
                    <a:gd name="connsiteX1" fmla="*/ 460486 w 461755"/>
                    <a:gd name="connsiteY1" fmla="*/ 259023 h 259022"/>
                    <a:gd name="connsiteX2" fmla="*/ 3387 w 461755"/>
                    <a:gd name="connsiteY2" fmla="*/ 211620 h 259022"/>
                    <a:gd name="connsiteX3" fmla="*/ 1693 w 461755"/>
                    <a:gd name="connsiteY3" fmla="*/ 209927 h 259022"/>
                    <a:gd name="connsiteX4" fmla="*/ 0 w 461755"/>
                    <a:gd name="connsiteY4" fmla="*/ 1693 h 259022"/>
                    <a:gd name="connsiteX5" fmla="*/ 0 w 461755"/>
                    <a:gd name="connsiteY5" fmla="*/ 0 h 259022"/>
                    <a:gd name="connsiteX6" fmla="*/ 1693 w 461755"/>
                    <a:gd name="connsiteY6" fmla="*/ 0 h 259022"/>
                    <a:gd name="connsiteX7" fmla="*/ 458791 w 461755"/>
                    <a:gd name="connsiteY7" fmla="*/ 47403 h 259022"/>
                    <a:gd name="connsiteX8" fmla="*/ 460486 w 461755"/>
                    <a:gd name="connsiteY8" fmla="*/ 49096 h 259022"/>
                    <a:gd name="connsiteX9" fmla="*/ 460486 w 461755"/>
                    <a:gd name="connsiteY9" fmla="*/ 259023 h 259022"/>
                    <a:gd name="connsiteX10" fmla="*/ 460486 w 461755"/>
                    <a:gd name="connsiteY10" fmla="*/ 259023 h 259022"/>
                    <a:gd name="connsiteX11" fmla="*/ 460486 w 461755"/>
                    <a:gd name="connsiteY11" fmla="*/ 259023 h 259022"/>
                    <a:gd name="connsiteX12" fmla="*/ 3387 w 461755"/>
                    <a:gd name="connsiteY12" fmla="*/ 208234 h 259022"/>
                    <a:gd name="connsiteX13" fmla="*/ 458791 w 461755"/>
                    <a:gd name="connsiteY13" fmla="*/ 255637 h 259022"/>
                    <a:gd name="connsiteX14" fmla="*/ 457099 w 461755"/>
                    <a:gd name="connsiteY14" fmla="*/ 50789 h 259022"/>
                    <a:gd name="connsiteX15" fmla="*/ 1693 w 461755"/>
                    <a:gd name="connsiteY15" fmla="*/ 3386 h 259022"/>
                    <a:gd name="connsiteX16" fmla="*/ 3387 w 461755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59022">
                      <a:moveTo>
                        <a:pt x="460486" y="259023"/>
                      </a:moveTo>
                      <a:cubicBezTo>
                        <a:pt x="460486" y="259023"/>
                        <a:pt x="460486" y="259023"/>
                        <a:pt x="460486" y="259023"/>
                      </a:cubicBezTo>
                      <a:lnTo>
                        <a:pt x="3387" y="211620"/>
                      </a:lnTo>
                      <a:cubicBezTo>
                        <a:pt x="3387" y="211620"/>
                        <a:pt x="1693" y="211620"/>
                        <a:pt x="1693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59023"/>
                      </a:lnTo>
                      <a:cubicBezTo>
                        <a:pt x="462178" y="257330"/>
                        <a:pt x="462178" y="259023"/>
                        <a:pt x="460486" y="259023"/>
                      </a:cubicBezTo>
                      <a:cubicBezTo>
                        <a:pt x="460486" y="259023"/>
                        <a:pt x="460486" y="259023"/>
                        <a:pt x="460486" y="259023"/>
                      </a:cubicBezTo>
                      <a:close/>
                      <a:moveTo>
                        <a:pt x="3387" y="208234"/>
                      </a:moveTo>
                      <a:lnTo>
                        <a:pt x="458791" y="25563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7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: 形状 787"/>
                <p:cNvSpPr/>
                <p:nvPr/>
              </p:nvSpPr>
              <p:spPr>
                <a:xfrm>
                  <a:off x="11624539" y="5494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80" y="125279"/>
                      </a:moveTo>
                      <a:lnTo>
                        <a:pt x="458791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4" name="图形 7"/>
            <p:cNvGrpSpPr/>
            <p:nvPr/>
          </p:nvGrpSpPr>
          <p:grpSpPr>
            <a:xfrm>
              <a:off x="11710879" y="5742090"/>
              <a:ext cx="651788" cy="291188"/>
              <a:chOff x="11710879" y="5742090"/>
              <a:chExt cx="651788" cy="291188"/>
            </a:xfrm>
          </p:grpSpPr>
          <p:sp>
            <p:nvSpPr>
              <p:cNvPr id="775" name="任意多边形: 形状 774"/>
              <p:cNvSpPr/>
              <p:nvPr/>
            </p:nvSpPr>
            <p:spPr>
              <a:xfrm>
                <a:off x="12169672" y="5791186"/>
                <a:ext cx="192995" cy="242092"/>
              </a:xfrm>
              <a:custGeom>
                <a:avLst/>
                <a:gdLst>
                  <a:gd name="connsiteX0" fmla="*/ 192996 w 192995"/>
                  <a:gd name="connsiteY0" fmla="*/ 0 h 242092"/>
                  <a:gd name="connsiteX1" fmla="*/ 192996 w 192995"/>
                  <a:gd name="connsiteY1" fmla="*/ 115121 h 242092"/>
                  <a:gd name="connsiteX2" fmla="*/ 0 w 192995"/>
                  <a:gd name="connsiteY2" fmla="*/ 242093 h 242092"/>
                  <a:gd name="connsiteX3" fmla="*/ 0 w 192995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5" h="242092">
                    <a:moveTo>
                      <a:pt x="192996" y="0"/>
                    </a:moveTo>
                    <a:lnTo>
                      <a:pt x="192996" y="115121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11712574" y="5867369"/>
                <a:ext cx="457098" cy="165909"/>
              </a:xfrm>
              <a:custGeom>
                <a:avLst/>
                <a:gdLst>
                  <a:gd name="connsiteX0" fmla="*/ 457099 w 457098"/>
                  <a:gd name="connsiteY0" fmla="*/ 49096 h 165909"/>
                  <a:gd name="connsiteX1" fmla="*/ 457099 w 457098"/>
                  <a:gd name="connsiteY1" fmla="*/ 165910 h 165909"/>
                  <a:gd name="connsiteX2" fmla="*/ 0 w 457098"/>
                  <a:gd name="connsiteY2" fmla="*/ 116814 h 165909"/>
                  <a:gd name="connsiteX3" fmla="*/ 0 w 457098"/>
                  <a:gd name="connsiteY3" fmla="*/ 0 h 1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5909">
                    <a:moveTo>
                      <a:pt x="457099" y="49096"/>
                    </a:moveTo>
                    <a:lnTo>
                      <a:pt x="457099" y="165910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1712574" y="5742090"/>
                <a:ext cx="650094" cy="174374"/>
              </a:xfrm>
              <a:custGeom>
                <a:avLst/>
                <a:gdLst>
                  <a:gd name="connsiteX0" fmla="*/ 191303 w 650094"/>
                  <a:gd name="connsiteY0" fmla="*/ 0 h 174374"/>
                  <a:gd name="connsiteX1" fmla="*/ 0 w 650094"/>
                  <a:gd name="connsiteY1" fmla="*/ 125279 h 174374"/>
                  <a:gd name="connsiteX2" fmla="*/ 457099 w 650094"/>
                  <a:gd name="connsiteY2" fmla="*/ 174375 h 174374"/>
                  <a:gd name="connsiteX3" fmla="*/ 650094 w 650094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4" h="174374">
                    <a:moveTo>
                      <a:pt x="191303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50094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8" name="图形 7"/>
              <p:cNvGrpSpPr/>
              <p:nvPr/>
            </p:nvGrpSpPr>
            <p:grpSpPr>
              <a:xfrm>
                <a:off x="11710879" y="5742090"/>
                <a:ext cx="651788" cy="291188"/>
                <a:chOff x="11710879" y="5742090"/>
                <a:chExt cx="651788" cy="291188"/>
              </a:xfrm>
              <a:solidFill>
                <a:srgbClr val="F2F2F2"/>
              </a:solidFill>
            </p:grpSpPr>
            <p:sp>
              <p:nvSpPr>
                <p:cNvPr id="779" name="任意多边形: 形状 778"/>
                <p:cNvSpPr/>
                <p:nvPr/>
              </p:nvSpPr>
              <p:spPr>
                <a:xfrm>
                  <a:off x="12167978" y="5787800"/>
                  <a:ext cx="192997" cy="245478"/>
                </a:xfrm>
                <a:custGeom>
                  <a:avLst/>
                  <a:gdLst>
                    <a:gd name="connsiteX0" fmla="*/ 1695 w 192997"/>
                    <a:gd name="connsiteY0" fmla="*/ 245479 h 245478"/>
                    <a:gd name="connsiteX1" fmla="*/ 1695 w 192997"/>
                    <a:gd name="connsiteY1" fmla="*/ 245479 h 245478"/>
                    <a:gd name="connsiteX2" fmla="*/ 1695 w 192997"/>
                    <a:gd name="connsiteY2" fmla="*/ 245479 h 245478"/>
                    <a:gd name="connsiteX3" fmla="*/ 0 w 192997"/>
                    <a:gd name="connsiteY3" fmla="*/ 126972 h 245478"/>
                    <a:gd name="connsiteX4" fmla="*/ 0 w 192997"/>
                    <a:gd name="connsiteY4" fmla="*/ 125279 h 245478"/>
                    <a:gd name="connsiteX5" fmla="*/ 191305 w 192997"/>
                    <a:gd name="connsiteY5" fmla="*/ 0 h 245478"/>
                    <a:gd name="connsiteX6" fmla="*/ 192998 w 192997"/>
                    <a:gd name="connsiteY6" fmla="*/ 0 h 245478"/>
                    <a:gd name="connsiteX7" fmla="*/ 192998 w 192997"/>
                    <a:gd name="connsiteY7" fmla="*/ 1693 h 245478"/>
                    <a:gd name="connsiteX8" fmla="*/ 192998 w 192997"/>
                    <a:gd name="connsiteY8" fmla="*/ 118507 h 245478"/>
                    <a:gd name="connsiteX9" fmla="*/ 192998 w 192997"/>
                    <a:gd name="connsiteY9" fmla="*/ 120200 h 245478"/>
                    <a:gd name="connsiteX10" fmla="*/ 1695 w 192997"/>
                    <a:gd name="connsiteY10" fmla="*/ 245479 h 245478"/>
                    <a:gd name="connsiteX11" fmla="*/ 1695 w 192997"/>
                    <a:gd name="connsiteY11" fmla="*/ 245479 h 245478"/>
                    <a:gd name="connsiteX12" fmla="*/ 3387 w 192997"/>
                    <a:gd name="connsiteY12" fmla="*/ 128665 h 245478"/>
                    <a:gd name="connsiteX13" fmla="*/ 3387 w 192997"/>
                    <a:gd name="connsiteY13" fmla="*/ 242093 h 245478"/>
                    <a:gd name="connsiteX14" fmla="*/ 192998 w 192997"/>
                    <a:gd name="connsiteY14" fmla="*/ 118507 h 245478"/>
                    <a:gd name="connsiteX15" fmla="*/ 192998 w 192997"/>
                    <a:gd name="connsiteY15" fmla="*/ 5079 h 245478"/>
                    <a:gd name="connsiteX16" fmla="*/ 3387 w 192997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45478">
                      <a:moveTo>
                        <a:pt x="1695" y="245479"/>
                      </a:moveTo>
                      <a:cubicBezTo>
                        <a:pt x="1695" y="245479"/>
                        <a:pt x="1695" y="245479"/>
                        <a:pt x="1695" y="245479"/>
                      </a:cubicBezTo>
                      <a:cubicBezTo>
                        <a:pt x="1695" y="245479"/>
                        <a:pt x="0" y="245479"/>
                        <a:pt x="1695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18507"/>
                      </a:lnTo>
                      <a:cubicBezTo>
                        <a:pt x="192998" y="118507"/>
                        <a:pt x="192998" y="120200"/>
                        <a:pt x="192998" y="120200"/>
                      </a:cubicBezTo>
                      <a:lnTo>
                        <a:pt x="1695" y="245479"/>
                      </a:lnTo>
                      <a:cubicBezTo>
                        <a:pt x="1695" y="245479"/>
                        <a:pt x="1695" y="245479"/>
                        <a:pt x="1695" y="245479"/>
                      </a:cubicBezTo>
                      <a:close/>
                      <a:moveTo>
                        <a:pt x="3387" y="128665"/>
                      </a:moveTo>
                      <a:lnTo>
                        <a:pt x="3387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: 形状 779"/>
                <p:cNvSpPr/>
                <p:nvPr/>
              </p:nvSpPr>
              <p:spPr>
                <a:xfrm>
                  <a:off x="11710879" y="5865676"/>
                  <a:ext cx="460485" cy="167602"/>
                </a:xfrm>
                <a:custGeom>
                  <a:avLst/>
                  <a:gdLst>
                    <a:gd name="connsiteX0" fmla="*/ 458793 w 460485"/>
                    <a:gd name="connsiteY0" fmla="*/ 167603 h 167602"/>
                    <a:gd name="connsiteX1" fmla="*/ 458793 w 460485"/>
                    <a:gd name="connsiteY1" fmla="*/ 167603 h 167602"/>
                    <a:gd name="connsiteX2" fmla="*/ 1695 w 460485"/>
                    <a:gd name="connsiteY2" fmla="*/ 120200 h 167602"/>
                    <a:gd name="connsiteX3" fmla="*/ 0 w 460485"/>
                    <a:gd name="connsiteY3" fmla="*/ 118507 h 167602"/>
                    <a:gd name="connsiteX4" fmla="*/ 0 w 460485"/>
                    <a:gd name="connsiteY4" fmla="*/ 1693 h 167602"/>
                    <a:gd name="connsiteX5" fmla="*/ 0 w 460485"/>
                    <a:gd name="connsiteY5" fmla="*/ 0 h 167602"/>
                    <a:gd name="connsiteX6" fmla="*/ 1695 w 460485"/>
                    <a:gd name="connsiteY6" fmla="*/ 0 h 167602"/>
                    <a:gd name="connsiteX7" fmla="*/ 458793 w 460485"/>
                    <a:gd name="connsiteY7" fmla="*/ 47403 h 167602"/>
                    <a:gd name="connsiteX8" fmla="*/ 460486 w 460485"/>
                    <a:gd name="connsiteY8" fmla="*/ 49096 h 167602"/>
                    <a:gd name="connsiteX9" fmla="*/ 458793 w 460485"/>
                    <a:gd name="connsiteY9" fmla="*/ 167603 h 167602"/>
                    <a:gd name="connsiteX10" fmla="*/ 458793 w 460485"/>
                    <a:gd name="connsiteY10" fmla="*/ 167603 h 167602"/>
                    <a:gd name="connsiteX11" fmla="*/ 458793 w 460485"/>
                    <a:gd name="connsiteY11" fmla="*/ 167603 h 167602"/>
                    <a:gd name="connsiteX12" fmla="*/ 3387 w 460485"/>
                    <a:gd name="connsiteY12" fmla="*/ 116814 h 167602"/>
                    <a:gd name="connsiteX13" fmla="*/ 458793 w 460485"/>
                    <a:gd name="connsiteY13" fmla="*/ 164217 h 167602"/>
                    <a:gd name="connsiteX14" fmla="*/ 458793 w 460485"/>
                    <a:gd name="connsiteY14" fmla="*/ 50789 h 167602"/>
                    <a:gd name="connsiteX15" fmla="*/ 3387 w 460485"/>
                    <a:gd name="connsiteY15" fmla="*/ 3386 h 167602"/>
                    <a:gd name="connsiteX16" fmla="*/ 3387 w 460485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5" h="167602">
                      <a:moveTo>
                        <a:pt x="458793" y="167603"/>
                      </a:moveTo>
                      <a:cubicBezTo>
                        <a:pt x="458793" y="167603"/>
                        <a:pt x="458793" y="167603"/>
                        <a:pt x="458793" y="167603"/>
                      </a:cubicBezTo>
                      <a:lnTo>
                        <a:pt x="1695" y="120200"/>
                      </a:lnTo>
                      <a:cubicBezTo>
                        <a:pt x="1695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5" y="0"/>
                      </a:cubicBezTo>
                      <a:lnTo>
                        <a:pt x="458793" y="47403"/>
                      </a:lnTo>
                      <a:cubicBezTo>
                        <a:pt x="458793" y="47403"/>
                        <a:pt x="460486" y="47403"/>
                        <a:pt x="460486" y="49096"/>
                      </a:cubicBezTo>
                      <a:lnTo>
                        <a:pt x="458793" y="167603"/>
                      </a:lnTo>
                      <a:cubicBezTo>
                        <a:pt x="460486" y="167603"/>
                        <a:pt x="460486" y="167603"/>
                        <a:pt x="458793" y="167603"/>
                      </a:cubicBezTo>
                      <a:cubicBezTo>
                        <a:pt x="460486" y="167603"/>
                        <a:pt x="458793" y="167603"/>
                        <a:pt x="458793" y="167603"/>
                      </a:cubicBezTo>
                      <a:close/>
                      <a:moveTo>
                        <a:pt x="3387" y="116814"/>
                      </a:moveTo>
                      <a:lnTo>
                        <a:pt x="458793" y="164217"/>
                      </a:lnTo>
                      <a:lnTo>
                        <a:pt x="458793" y="50789"/>
                      </a:lnTo>
                      <a:lnTo>
                        <a:pt x="3387" y="3386"/>
                      </a:lnTo>
                      <a:lnTo>
                        <a:pt x="3387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: 形状 780"/>
                <p:cNvSpPr/>
                <p:nvPr/>
              </p:nvSpPr>
              <p:spPr>
                <a:xfrm>
                  <a:off x="11710879" y="5742090"/>
                  <a:ext cx="651788" cy="176067"/>
                </a:xfrm>
                <a:custGeom>
                  <a:avLst/>
                  <a:gdLst>
                    <a:gd name="connsiteX0" fmla="*/ 458793 w 651788"/>
                    <a:gd name="connsiteY0" fmla="*/ 176068 h 176067"/>
                    <a:gd name="connsiteX1" fmla="*/ 458793 w 651788"/>
                    <a:gd name="connsiteY1" fmla="*/ 176068 h 176067"/>
                    <a:gd name="connsiteX2" fmla="*/ 1695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3 w 651788"/>
                    <a:gd name="connsiteY10" fmla="*/ 176068 h 176067"/>
                    <a:gd name="connsiteX11" fmla="*/ 458793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3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3" y="176068"/>
                      </a:moveTo>
                      <a:cubicBezTo>
                        <a:pt x="458793" y="176068"/>
                        <a:pt x="458793" y="176068"/>
                        <a:pt x="458793" y="176068"/>
                      </a:cubicBezTo>
                      <a:lnTo>
                        <a:pt x="1695" y="128665"/>
                      </a:lnTo>
                      <a:cubicBezTo>
                        <a:pt x="1695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3" y="176068"/>
                      </a:lnTo>
                      <a:cubicBezTo>
                        <a:pt x="458793" y="176068"/>
                        <a:pt x="458793" y="176068"/>
                        <a:pt x="458793" y="176068"/>
                      </a:cubicBezTo>
                      <a:close/>
                      <a:moveTo>
                        <a:pt x="5080" y="125279"/>
                      </a:moveTo>
                      <a:lnTo>
                        <a:pt x="458793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798" name="直接连接符 797"/>
          <p:cNvCxnSpPr/>
          <p:nvPr/>
        </p:nvCxnSpPr>
        <p:spPr>
          <a:xfrm flipH="1">
            <a:off x="0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文本框 812"/>
          <p:cNvSpPr txBox="1"/>
          <p:nvPr/>
        </p:nvSpPr>
        <p:spPr>
          <a:xfrm>
            <a:off x="5152835" y="1765060"/>
            <a:ext cx="1886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7200" dirty="0"/>
              <a:t>01</a:t>
            </a:r>
            <a:endParaRPr lang="zh-CN" altLang="en-US" sz="7200" dirty="0"/>
          </a:p>
        </p:txBody>
      </p:sp>
      <p:sp>
        <p:nvSpPr>
          <p:cNvPr id="815" name="文本框 6"/>
          <p:cNvSpPr txBox="1"/>
          <p:nvPr>
            <p:custDataLst>
              <p:tags r:id="rId1"/>
            </p:custDataLst>
          </p:nvPr>
        </p:nvSpPr>
        <p:spPr>
          <a:xfrm>
            <a:off x="2140747" y="2970871"/>
            <a:ext cx="824593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b="1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市场分析</a:t>
            </a:r>
            <a:endParaRPr lang="zh-CN" altLang="en-US" sz="6000" b="1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819" name="文本框 818"/>
          <p:cNvSpPr txBox="1"/>
          <p:nvPr/>
        </p:nvSpPr>
        <p:spPr>
          <a:xfrm>
            <a:off x="4718072" y="5817148"/>
            <a:ext cx="2755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rPr>
              <a:t>Part  One</a:t>
            </a:r>
            <a:endParaRPr lang="en-US" altLang="zh-CN" sz="20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829" name="图片 828"/>
          <p:cNvPicPr>
            <a:picLocks noChangeAspect="1"/>
          </p:cNvPicPr>
          <p:nvPr/>
        </p:nvPicPr>
        <p:blipFill>
          <a:blip r:embed="rId2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830" name="任意多边形: 形状 829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31" name="直接连接符 830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32" name="组合 831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33" name="平行四边形 832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平行四边形 833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平行四边形 834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6" name="平行四边形 835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平行四边形 836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平行四边形 837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9" name="组合 838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40" name="平行四边形 839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平行四边形 840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平行四边形 841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4" name="文本框 843"/>
          <p:cNvSpPr txBox="1"/>
          <p:nvPr/>
        </p:nvSpPr>
        <p:spPr>
          <a:xfrm>
            <a:off x="527508" y="55683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图片 1898"/>
          <p:cNvPicPr>
            <a:picLocks noChangeAspect="1"/>
          </p:cNvPicPr>
          <p:nvPr/>
        </p:nvPicPr>
        <p:blipFill>
          <a:blip r:embed="rId2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1935" name="任意多边形: 形状 1934"/>
          <p:cNvSpPr/>
          <p:nvPr/>
        </p:nvSpPr>
        <p:spPr>
          <a:xfrm flipH="1" flipV="1">
            <a:off x="-89096" y="6007574"/>
            <a:ext cx="12241237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  <a:gd name="connsiteX0-173" fmla="*/ 0 w 12229514"/>
              <a:gd name="connsiteY0-174" fmla="*/ 184220 h 557349"/>
              <a:gd name="connsiteX1-175" fmla="*/ 1679079 w 12229514"/>
              <a:gd name="connsiteY1-176" fmla="*/ 195943 h 557349"/>
              <a:gd name="connsiteX2-177" fmla="*/ 1718268 w 12229514"/>
              <a:gd name="connsiteY2-178" fmla="*/ 352698 h 557349"/>
              <a:gd name="connsiteX3-179" fmla="*/ 3860577 w 12229514"/>
              <a:gd name="connsiteY3-180" fmla="*/ 352698 h 557349"/>
              <a:gd name="connsiteX4-181" fmla="*/ 3935485 w 12229514"/>
              <a:gd name="connsiteY4-182" fmla="*/ 195943 h 557349"/>
              <a:gd name="connsiteX5-183" fmla="*/ 9018334 w 12229514"/>
              <a:gd name="connsiteY5-184" fmla="*/ 195943 h 557349"/>
              <a:gd name="connsiteX6-185" fmla="*/ 9115110 w 12229514"/>
              <a:gd name="connsiteY6-186" fmla="*/ 0 h 557349"/>
              <a:gd name="connsiteX7-187" fmla="*/ 11290078 w 12229514"/>
              <a:gd name="connsiteY7-188" fmla="*/ 0 h 557349"/>
              <a:gd name="connsiteX8-189" fmla="*/ 11354596 w 12229514"/>
              <a:gd name="connsiteY8-190" fmla="*/ 130629 h 557349"/>
              <a:gd name="connsiteX9-191" fmla="*/ 12018757 w 12229514"/>
              <a:gd name="connsiteY9-192" fmla="*/ 130629 h 557349"/>
              <a:gd name="connsiteX10-193" fmla="*/ 12229514 w 12229514"/>
              <a:gd name="connsiteY10-194" fmla="*/ 557349 h 557349"/>
              <a:gd name="connsiteX0-195" fmla="*/ 0 w 12241237"/>
              <a:gd name="connsiteY0-196" fmla="*/ 184220 h 557349"/>
              <a:gd name="connsiteX1-197" fmla="*/ 1690802 w 12241237"/>
              <a:gd name="connsiteY1-198" fmla="*/ 195943 h 557349"/>
              <a:gd name="connsiteX2-199" fmla="*/ 1729991 w 12241237"/>
              <a:gd name="connsiteY2-200" fmla="*/ 352698 h 557349"/>
              <a:gd name="connsiteX3-201" fmla="*/ 3872300 w 12241237"/>
              <a:gd name="connsiteY3-202" fmla="*/ 352698 h 557349"/>
              <a:gd name="connsiteX4-203" fmla="*/ 3947208 w 12241237"/>
              <a:gd name="connsiteY4-204" fmla="*/ 195943 h 557349"/>
              <a:gd name="connsiteX5-205" fmla="*/ 9030057 w 12241237"/>
              <a:gd name="connsiteY5-206" fmla="*/ 195943 h 557349"/>
              <a:gd name="connsiteX6-207" fmla="*/ 9126833 w 12241237"/>
              <a:gd name="connsiteY6-208" fmla="*/ 0 h 557349"/>
              <a:gd name="connsiteX7-209" fmla="*/ 11301801 w 12241237"/>
              <a:gd name="connsiteY7-210" fmla="*/ 0 h 557349"/>
              <a:gd name="connsiteX8-211" fmla="*/ 11366319 w 12241237"/>
              <a:gd name="connsiteY8-212" fmla="*/ 130629 h 557349"/>
              <a:gd name="connsiteX9-213" fmla="*/ 12030480 w 12241237"/>
              <a:gd name="connsiteY9-214" fmla="*/ 130629 h 557349"/>
              <a:gd name="connsiteX10-215" fmla="*/ 12241237 w 12241237"/>
              <a:gd name="connsiteY10-216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241237" h="557349">
                <a:moveTo>
                  <a:pt x="0" y="184220"/>
                </a:moveTo>
                <a:lnTo>
                  <a:pt x="1690802" y="195943"/>
                </a:lnTo>
                <a:lnTo>
                  <a:pt x="1729991" y="352698"/>
                </a:lnTo>
                <a:lnTo>
                  <a:pt x="3872300" y="352698"/>
                </a:lnTo>
                <a:lnTo>
                  <a:pt x="3947208" y="195943"/>
                </a:lnTo>
                <a:lnTo>
                  <a:pt x="9030057" y="195943"/>
                </a:lnTo>
                <a:lnTo>
                  <a:pt x="9126833" y="0"/>
                </a:lnTo>
                <a:lnTo>
                  <a:pt x="11301801" y="0"/>
                </a:lnTo>
                <a:lnTo>
                  <a:pt x="11366319" y="130629"/>
                </a:lnTo>
                <a:lnTo>
                  <a:pt x="12030480" y="130629"/>
                </a:lnTo>
                <a:lnTo>
                  <a:pt x="12241237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2018710" y="6337944"/>
            <a:ext cx="1161368" cy="123586"/>
          </a:xfrm>
          <a:custGeom>
            <a:avLst/>
            <a:gdLst>
              <a:gd name="connsiteX0" fmla="*/ 1161369 w 1161368"/>
              <a:gd name="connsiteY0" fmla="*/ 121893 h 123586"/>
              <a:gd name="connsiteX1" fmla="*/ 1159676 w 1161368"/>
              <a:gd name="connsiteY1" fmla="*/ 123586 h 123586"/>
              <a:gd name="connsiteX2" fmla="*/ 0 w 1161368"/>
              <a:gd name="connsiteY2" fmla="*/ 1693 h 123586"/>
              <a:gd name="connsiteX3" fmla="*/ 1693 w 1161368"/>
              <a:gd name="connsiteY3" fmla="*/ 0 h 12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368" h="123586">
                <a:moveTo>
                  <a:pt x="1161369" y="121893"/>
                </a:moveTo>
                <a:lnTo>
                  <a:pt x="1159676" y="123586"/>
                </a:lnTo>
                <a:lnTo>
                  <a:pt x="0" y="1693"/>
                </a:lnTo>
                <a:lnTo>
                  <a:pt x="1693" y="0"/>
                </a:lnTo>
                <a:close/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/>
        </p:nvSpPr>
        <p:spPr>
          <a:xfrm>
            <a:off x="12071192" y="6612203"/>
            <a:ext cx="413082" cy="110042"/>
          </a:xfrm>
          <a:custGeom>
            <a:avLst/>
            <a:gdLst>
              <a:gd name="connsiteX0" fmla="*/ 121894 w 413082"/>
              <a:gd name="connsiteY0" fmla="*/ 0 h 110042"/>
              <a:gd name="connsiteX1" fmla="*/ 413082 w 413082"/>
              <a:gd name="connsiteY1" fmla="*/ 30473 h 110042"/>
              <a:gd name="connsiteX2" fmla="*/ 291190 w 413082"/>
              <a:gd name="connsiteY2" fmla="*/ 110042 h 110042"/>
              <a:gd name="connsiteX3" fmla="*/ 0 w 413082"/>
              <a:gd name="connsiteY3" fmla="*/ 79569 h 110042"/>
              <a:gd name="connsiteX4" fmla="*/ 121894 w 413082"/>
              <a:gd name="connsiteY4" fmla="*/ 0 h 110042"/>
              <a:gd name="connsiteX5" fmla="*/ 286110 w 413082"/>
              <a:gd name="connsiteY5" fmla="*/ 106656 h 110042"/>
              <a:gd name="connsiteX6" fmla="*/ 402925 w 413082"/>
              <a:gd name="connsiteY6" fmla="*/ 30473 h 110042"/>
              <a:gd name="connsiteX7" fmla="*/ 125279 w 413082"/>
              <a:gd name="connsiteY7" fmla="*/ 1693 h 110042"/>
              <a:gd name="connsiteX8" fmla="*/ 8465 w 413082"/>
              <a:gd name="connsiteY8" fmla="*/ 77876 h 110042"/>
              <a:gd name="connsiteX9" fmla="*/ 286110 w 413082"/>
              <a:gd name="connsiteY9" fmla="*/ 106656 h 1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3082" h="110042">
                <a:moveTo>
                  <a:pt x="121894" y="0"/>
                </a:moveTo>
                <a:lnTo>
                  <a:pt x="413082" y="30473"/>
                </a:lnTo>
                <a:lnTo>
                  <a:pt x="291190" y="110042"/>
                </a:lnTo>
                <a:lnTo>
                  <a:pt x="0" y="79569"/>
                </a:lnTo>
                <a:lnTo>
                  <a:pt x="121894" y="0"/>
                </a:lnTo>
                <a:close/>
                <a:moveTo>
                  <a:pt x="286110" y="106656"/>
                </a:moveTo>
                <a:lnTo>
                  <a:pt x="402925" y="30473"/>
                </a:lnTo>
                <a:lnTo>
                  <a:pt x="125279" y="1693"/>
                </a:lnTo>
                <a:lnTo>
                  <a:pt x="8465" y="77876"/>
                </a:lnTo>
                <a:lnTo>
                  <a:pt x="286110" y="106656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/>
        </p:nvSpPr>
        <p:spPr>
          <a:xfrm>
            <a:off x="2570314" y="1260764"/>
            <a:ext cx="10157746" cy="5713732"/>
          </a:xfrm>
          <a:custGeom>
            <a:avLst/>
            <a:gdLst>
              <a:gd name="connsiteX0" fmla="*/ 0 w 10157746"/>
              <a:gd name="connsiteY0" fmla="*/ 0 h 5713732"/>
              <a:gd name="connsiteX1" fmla="*/ 10157746 w 10157746"/>
              <a:gd name="connsiteY1" fmla="*/ 0 h 5713732"/>
              <a:gd name="connsiteX2" fmla="*/ 10157746 w 10157746"/>
              <a:gd name="connsiteY2" fmla="*/ 5713733 h 5713732"/>
              <a:gd name="connsiteX3" fmla="*/ 0 w 10157746"/>
              <a:gd name="connsiteY3" fmla="*/ 5713733 h 571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7746" h="5713732">
                <a:moveTo>
                  <a:pt x="0" y="0"/>
                </a:moveTo>
                <a:lnTo>
                  <a:pt x="10157746" y="0"/>
                </a:lnTo>
                <a:lnTo>
                  <a:pt x="10157746" y="5713733"/>
                </a:lnTo>
                <a:lnTo>
                  <a:pt x="0" y="5713733"/>
                </a:lnTo>
                <a:close/>
              </a:path>
            </a:pathLst>
          </a:custGeom>
          <a:noFill/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222" name="图形 7"/>
          <p:cNvGrpSpPr/>
          <p:nvPr/>
        </p:nvGrpSpPr>
        <p:grpSpPr>
          <a:xfrm>
            <a:off x="11903591" y="3429443"/>
            <a:ext cx="507887" cy="228549"/>
            <a:chOff x="11357053" y="3734243"/>
            <a:chExt cx="507887" cy="228549"/>
          </a:xfrm>
          <a:solidFill>
            <a:srgbClr val="FFFFFF"/>
          </a:solidFill>
        </p:grpSpPr>
        <p:sp>
          <p:nvSpPr>
            <p:cNvPr id="1223" name="任意多边形: 形状 1222"/>
            <p:cNvSpPr/>
            <p:nvPr/>
          </p:nvSpPr>
          <p:spPr>
            <a:xfrm>
              <a:off x="11357053" y="3734243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20315 w 25394"/>
                <a:gd name="connsiteY11" fmla="*/ 32166 h 42323"/>
                <a:gd name="connsiteX12" fmla="*/ 20315 w 25394"/>
                <a:gd name="connsiteY12" fmla="*/ 1693 h 42323"/>
                <a:gd name="connsiteX13" fmla="*/ 3385 w 25394"/>
                <a:gd name="connsiteY13" fmla="*/ 30473 h 42323"/>
                <a:gd name="connsiteX14" fmla="*/ 20315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20315" y="32166"/>
                  </a:moveTo>
                  <a:lnTo>
                    <a:pt x="20315" y="1693"/>
                  </a:lnTo>
                  <a:lnTo>
                    <a:pt x="3385" y="30473"/>
                  </a:lnTo>
                  <a:lnTo>
                    <a:pt x="20315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4" name="任意多边形: 形状 1223"/>
            <p:cNvSpPr/>
            <p:nvPr/>
          </p:nvSpPr>
          <p:spPr>
            <a:xfrm>
              <a:off x="11392604" y="3739321"/>
              <a:ext cx="27086" cy="40631"/>
            </a:xfrm>
            <a:custGeom>
              <a:avLst/>
              <a:gdLst>
                <a:gd name="connsiteX0" fmla="*/ 27087 w 27086"/>
                <a:gd name="connsiteY0" fmla="*/ 27087 h 40631"/>
                <a:gd name="connsiteX1" fmla="*/ 15237 w 27086"/>
                <a:gd name="connsiteY1" fmla="*/ 40631 h 40631"/>
                <a:gd name="connsiteX2" fmla="*/ 13542 w 27086"/>
                <a:gd name="connsiteY2" fmla="*/ 40631 h 40631"/>
                <a:gd name="connsiteX3" fmla="*/ 0 w 27086"/>
                <a:gd name="connsiteY3" fmla="*/ 27087 h 40631"/>
                <a:gd name="connsiteX4" fmla="*/ 3385 w 27086"/>
                <a:gd name="connsiteY4" fmla="*/ 16930 h 40631"/>
                <a:gd name="connsiteX5" fmla="*/ 18622 w 27086"/>
                <a:gd name="connsiteY5" fmla="*/ 0 h 40631"/>
                <a:gd name="connsiteX6" fmla="*/ 20315 w 27086"/>
                <a:gd name="connsiteY6" fmla="*/ 0 h 40631"/>
                <a:gd name="connsiteX7" fmla="*/ 6772 w 27086"/>
                <a:gd name="connsiteY7" fmla="*/ 13544 h 40631"/>
                <a:gd name="connsiteX8" fmla="*/ 11850 w 27086"/>
                <a:gd name="connsiteY8" fmla="*/ 13544 h 40631"/>
                <a:gd name="connsiteX9" fmla="*/ 13542 w 27086"/>
                <a:gd name="connsiteY9" fmla="*/ 13544 h 40631"/>
                <a:gd name="connsiteX10" fmla="*/ 27087 w 27086"/>
                <a:gd name="connsiteY10" fmla="*/ 27087 h 40631"/>
                <a:gd name="connsiteX11" fmla="*/ 15237 w 27086"/>
                <a:gd name="connsiteY11" fmla="*/ 38938 h 40631"/>
                <a:gd name="connsiteX12" fmla="*/ 27087 w 27086"/>
                <a:gd name="connsiteY12" fmla="*/ 27087 h 40631"/>
                <a:gd name="connsiteX13" fmla="*/ 15237 w 27086"/>
                <a:gd name="connsiteY13" fmla="*/ 13544 h 40631"/>
                <a:gd name="connsiteX14" fmla="*/ 13542 w 27086"/>
                <a:gd name="connsiteY14" fmla="*/ 13544 h 40631"/>
                <a:gd name="connsiteX15" fmla="*/ 1693 w 27086"/>
                <a:gd name="connsiteY15" fmla="*/ 25394 h 40631"/>
                <a:gd name="connsiteX16" fmla="*/ 15237 w 27086"/>
                <a:gd name="connsiteY16" fmla="*/ 38938 h 40631"/>
                <a:gd name="connsiteX17" fmla="*/ 15237 w 27086"/>
                <a:gd name="connsiteY17" fmla="*/ 38938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2"/>
                    <a:pt x="1693" y="18623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1850" y="13544"/>
                    <a:pt x="13542" y="13544"/>
                  </a:cubicBezTo>
                  <a:cubicBezTo>
                    <a:pt x="20315" y="13544"/>
                    <a:pt x="27087" y="18623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6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3"/>
                    <a:pt x="1693" y="25394"/>
                  </a:cubicBezTo>
                  <a:cubicBezTo>
                    <a:pt x="1693" y="32166"/>
                    <a:pt x="6772" y="38938"/>
                    <a:pt x="15237" y="38938"/>
                  </a:cubicBezTo>
                  <a:cubicBezTo>
                    <a:pt x="13542" y="38938"/>
                    <a:pt x="13542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5" name="任意多边形: 形状 1224"/>
            <p:cNvSpPr/>
            <p:nvPr/>
          </p:nvSpPr>
          <p:spPr>
            <a:xfrm>
              <a:off x="11448471" y="3768102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6" name="任意多边形: 形状 1225"/>
            <p:cNvSpPr/>
            <p:nvPr/>
          </p:nvSpPr>
          <p:spPr>
            <a:xfrm>
              <a:off x="11495874" y="3746093"/>
              <a:ext cx="25394" cy="45709"/>
            </a:xfrm>
            <a:custGeom>
              <a:avLst/>
              <a:gdLst>
                <a:gd name="connsiteX0" fmla="*/ 25394 w 25394"/>
                <a:gd name="connsiteY0" fmla="*/ 3386 h 45709"/>
                <a:gd name="connsiteX1" fmla="*/ 5080 w 25394"/>
                <a:gd name="connsiteY1" fmla="*/ 20315 h 45709"/>
                <a:gd name="connsiteX2" fmla="*/ 25394 w 25394"/>
                <a:gd name="connsiteY2" fmla="*/ 45710 h 45709"/>
                <a:gd name="connsiteX3" fmla="*/ 23702 w 25394"/>
                <a:gd name="connsiteY3" fmla="*/ 45710 h 45709"/>
                <a:gd name="connsiteX4" fmla="*/ 5080 w 25394"/>
                <a:gd name="connsiteY4" fmla="*/ 20315 h 45709"/>
                <a:gd name="connsiteX5" fmla="*/ 1693 w 25394"/>
                <a:gd name="connsiteY5" fmla="*/ 20315 h 45709"/>
                <a:gd name="connsiteX6" fmla="*/ 1693 w 25394"/>
                <a:gd name="connsiteY6" fmla="*/ 42324 h 45709"/>
                <a:gd name="connsiteX7" fmla="*/ 1693 w 25394"/>
                <a:gd name="connsiteY7" fmla="*/ 42324 h 45709"/>
                <a:gd name="connsiteX8" fmla="*/ 0 w 25394"/>
                <a:gd name="connsiteY8" fmla="*/ 0 h 45709"/>
                <a:gd name="connsiteX9" fmla="*/ 1693 w 25394"/>
                <a:gd name="connsiteY9" fmla="*/ 1693 h 45709"/>
                <a:gd name="connsiteX10" fmla="*/ 1693 w 25394"/>
                <a:gd name="connsiteY10" fmla="*/ 20315 h 45709"/>
                <a:gd name="connsiteX11" fmla="*/ 5080 w 25394"/>
                <a:gd name="connsiteY11" fmla="*/ 20315 h 45709"/>
                <a:gd name="connsiteX12" fmla="*/ 23702 w 25394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94" h="45709">
                  <a:moveTo>
                    <a:pt x="25394" y="3386"/>
                  </a:moveTo>
                  <a:lnTo>
                    <a:pt x="5080" y="20315"/>
                  </a:lnTo>
                  <a:lnTo>
                    <a:pt x="25394" y="45710"/>
                  </a:lnTo>
                  <a:lnTo>
                    <a:pt x="23702" y="45710"/>
                  </a:lnTo>
                  <a:lnTo>
                    <a:pt x="5080" y="20315"/>
                  </a:lnTo>
                  <a:lnTo>
                    <a:pt x="1693" y="20315"/>
                  </a:lnTo>
                  <a:lnTo>
                    <a:pt x="1693" y="42324"/>
                  </a:lnTo>
                  <a:lnTo>
                    <a:pt x="1693" y="42324"/>
                  </a:lnTo>
                  <a:lnTo>
                    <a:pt x="0" y="0"/>
                  </a:lnTo>
                  <a:lnTo>
                    <a:pt x="1693" y="1693"/>
                  </a:lnTo>
                  <a:lnTo>
                    <a:pt x="1693" y="20315"/>
                  </a:lnTo>
                  <a:lnTo>
                    <a:pt x="5080" y="20315"/>
                  </a:lnTo>
                  <a:lnTo>
                    <a:pt x="23702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7" name="任意多边形: 形状 1226"/>
            <p:cNvSpPr/>
            <p:nvPr/>
          </p:nvSpPr>
          <p:spPr>
            <a:xfrm>
              <a:off x="11358745" y="3798575"/>
              <a:ext cx="23701" cy="44345"/>
            </a:xfrm>
            <a:custGeom>
              <a:avLst/>
              <a:gdLst>
                <a:gd name="connsiteX0" fmla="*/ 22007 w 23701"/>
                <a:gd name="connsiteY0" fmla="*/ 3386 h 44345"/>
                <a:gd name="connsiteX1" fmla="*/ 6772 w 23701"/>
                <a:gd name="connsiteY1" fmla="*/ 20316 h 44345"/>
                <a:gd name="connsiteX2" fmla="*/ 11850 w 23701"/>
                <a:gd name="connsiteY2" fmla="*/ 20316 h 44345"/>
                <a:gd name="connsiteX3" fmla="*/ 23702 w 23701"/>
                <a:gd name="connsiteY3" fmla="*/ 33859 h 44345"/>
                <a:gd name="connsiteX4" fmla="*/ 11850 w 23701"/>
                <a:gd name="connsiteY4" fmla="*/ 44017 h 44345"/>
                <a:gd name="connsiteX5" fmla="*/ 0 w 23701"/>
                <a:gd name="connsiteY5" fmla="*/ 30473 h 44345"/>
                <a:gd name="connsiteX6" fmla="*/ 1693 w 23701"/>
                <a:gd name="connsiteY6" fmla="*/ 30473 h 44345"/>
                <a:gd name="connsiteX7" fmla="*/ 11850 w 23701"/>
                <a:gd name="connsiteY7" fmla="*/ 42324 h 44345"/>
                <a:gd name="connsiteX8" fmla="*/ 22007 w 23701"/>
                <a:gd name="connsiteY8" fmla="*/ 32166 h 44345"/>
                <a:gd name="connsiteX9" fmla="*/ 11850 w 23701"/>
                <a:gd name="connsiteY9" fmla="*/ 20316 h 44345"/>
                <a:gd name="connsiteX10" fmla="*/ 5078 w 23701"/>
                <a:gd name="connsiteY10" fmla="*/ 20316 h 44345"/>
                <a:gd name="connsiteX11" fmla="*/ 20315 w 23701"/>
                <a:gd name="connsiteY11" fmla="*/ 3386 h 44345"/>
                <a:gd name="connsiteX12" fmla="*/ 20315 w 23701"/>
                <a:gd name="connsiteY12" fmla="*/ 3386 h 44345"/>
                <a:gd name="connsiteX13" fmla="*/ 0 w 23701"/>
                <a:gd name="connsiteY13" fmla="*/ 1693 h 44345"/>
                <a:gd name="connsiteX14" fmla="*/ 0 w 23701"/>
                <a:gd name="connsiteY14" fmla="*/ 0 h 44345"/>
                <a:gd name="connsiteX15" fmla="*/ 22007 w 23701"/>
                <a:gd name="connsiteY15" fmla="*/ 3386 h 4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5">
                  <a:moveTo>
                    <a:pt x="22007" y="3386"/>
                  </a:moveTo>
                  <a:lnTo>
                    <a:pt x="6772" y="20316"/>
                  </a:lnTo>
                  <a:lnTo>
                    <a:pt x="11850" y="20316"/>
                  </a:lnTo>
                  <a:cubicBezTo>
                    <a:pt x="18622" y="20316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0" y="44017"/>
                  </a:cubicBezTo>
                  <a:cubicBezTo>
                    <a:pt x="5078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0" y="42324"/>
                  </a:cubicBezTo>
                  <a:cubicBezTo>
                    <a:pt x="16930" y="42324"/>
                    <a:pt x="22007" y="38938"/>
                    <a:pt x="22007" y="32166"/>
                  </a:cubicBezTo>
                  <a:cubicBezTo>
                    <a:pt x="22007" y="25394"/>
                    <a:pt x="16930" y="20316"/>
                    <a:pt x="11850" y="20316"/>
                  </a:cubicBezTo>
                  <a:lnTo>
                    <a:pt x="5078" y="20316"/>
                  </a:lnTo>
                  <a:lnTo>
                    <a:pt x="20315" y="3386"/>
                  </a:lnTo>
                  <a:lnTo>
                    <a:pt x="20315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7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8" name="任意多边形: 形状 1227"/>
            <p:cNvSpPr/>
            <p:nvPr/>
          </p:nvSpPr>
          <p:spPr>
            <a:xfrm>
              <a:off x="11392604" y="3803654"/>
              <a:ext cx="25394" cy="42323"/>
            </a:xfrm>
            <a:custGeom>
              <a:avLst/>
              <a:gdLst>
                <a:gd name="connsiteX0" fmla="*/ 20315 w 25394"/>
                <a:gd name="connsiteY0" fmla="*/ 32166 h 42323"/>
                <a:gd name="connsiteX1" fmla="*/ 25394 w 25394"/>
                <a:gd name="connsiteY1" fmla="*/ 32166 h 42323"/>
                <a:gd name="connsiteX2" fmla="*/ 25394 w 25394"/>
                <a:gd name="connsiteY2" fmla="*/ 33859 h 42323"/>
                <a:gd name="connsiteX3" fmla="*/ 20315 w 25394"/>
                <a:gd name="connsiteY3" fmla="*/ 32166 h 42323"/>
                <a:gd name="connsiteX4" fmla="*/ 20315 w 25394"/>
                <a:gd name="connsiteY4" fmla="*/ 42324 h 42323"/>
                <a:gd name="connsiteX5" fmla="*/ 18622 w 25394"/>
                <a:gd name="connsiteY5" fmla="*/ 42324 h 42323"/>
                <a:gd name="connsiteX6" fmla="*/ 20315 w 25394"/>
                <a:gd name="connsiteY6" fmla="*/ 32166 h 42323"/>
                <a:gd name="connsiteX7" fmla="*/ 0 w 25394"/>
                <a:gd name="connsiteY7" fmla="*/ 30473 h 42323"/>
                <a:gd name="connsiteX8" fmla="*/ 20315 w 25394"/>
                <a:gd name="connsiteY8" fmla="*/ 0 h 42323"/>
                <a:gd name="connsiteX9" fmla="*/ 22007 w 25394"/>
                <a:gd name="connsiteY9" fmla="*/ 0 h 42323"/>
                <a:gd name="connsiteX10" fmla="*/ 20315 w 25394"/>
                <a:gd name="connsiteY10" fmla="*/ 32166 h 42323"/>
                <a:gd name="connsiteX11" fmla="*/ 18622 w 25394"/>
                <a:gd name="connsiteY11" fmla="*/ 32166 h 42323"/>
                <a:gd name="connsiteX12" fmla="*/ 18622 w 25394"/>
                <a:gd name="connsiteY12" fmla="*/ 1693 h 42323"/>
                <a:gd name="connsiteX13" fmla="*/ 0 w 25394"/>
                <a:gd name="connsiteY13" fmla="*/ 30473 h 42323"/>
                <a:gd name="connsiteX14" fmla="*/ 18622 w 25394"/>
                <a:gd name="connsiteY14" fmla="*/ 32166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394" h="42323">
                  <a:moveTo>
                    <a:pt x="20315" y="32166"/>
                  </a:moveTo>
                  <a:lnTo>
                    <a:pt x="25394" y="32166"/>
                  </a:lnTo>
                  <a:lnTo>
                    <a:pt x="25394" y="33859"/>
                  </a:lnTo>
                  <a:lnTo>
                    <a:pt x="20315" y="32166"/>
                  </a:lnTo>
                  <a:lnTo>
                    <a:pt x="20315" y="42324"/>
                  </a:lnTo>
                  <a:lnTo>
                    <a:pt x="18622" y="42324"/>
                  </a:lnTo>
                  <a:lnTo>
                    <a:pt x="20315" y="32166"/>
                  </a:lnTo>
                  <a:lnTo>
                    <a:pt x="0" y="30473"/>
                  </a:lnTo>
                  <a:lnTo>
                    <a:pt x="20315" y="0"/>
                  </a:lnTo>
                  <a:lnTo>
                    <a:pt x="22007" y="0"/>
                  </a:lnTo>
                  <a:lnTo>
                    <a:pt x="20315" y="32166"/>
                  </a:lnTo>
                  <a:close/>
                  <a:moveTo>
                    <a:pt x="18622" y="32166"/>
                  </a:moveTo>
                  <a:lnTo>
                    <a:pt x="18622" y="1693"/>
                  </a:lnTo>
                  <a:lnTo>
                    <a:pt x="0" y="30473"/>
                  </a:lnTo>
                  <a:lnTo>
                    <a:pt x="18622" y="32166"/>
                  </a:ln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9" name="任意多边形: 形状 1228"/>
            <p:cNvSpPr/>
            <p:nvPr/>
          </p:nvSpPr>
          <p:spPr>
            <a:xfrm>
              <a:off x="11445086" y="3808733"/>
              <a:ext cx="28779" cy="44017"/>
            </a:xfrm>
            <a:custGeom>
              <a:avLst/>
              <a:gdLst>
                <a:gd name="connsiteX0" fmla="*/ 28779 w 28779"/>
                <a:gd name="connsiteY0" fmla="*/ 3386 h 44017"/>
                <a:gd name="connsiteX1" fmla="*/ 28779 w 28779"/>
                <a:gd name="connsiteY1" fmla="*/ 44017 h 44017"/>
                <a:gd name="connsiteX2" fmla="*/ 28779 w 28779"/>
                <a:gd name="connsiteY2" fmla="*/ 44017 h 44017"/>
                <a:gd name="connsiteX3" fmla="*/ 27087 w 28779"/>
                <a:gd name="connsiteY3" fmla="*/ 23701 h 44017"/>
                <a:gd name="connsiteX4" fmla="*/ 1693 w 28779"/>
                <a:gd name="connsiteY4" fmla="*/ 20315 h 44017"/>
                <a:gd name="connsiteX5" fmla="*/ 1693 w 28779"/>
                <a:gd name="connsiteY5" fmla="*/ 40631 h 44017"/>
                <a:gd name="connsiteX6" fmla="*/ 0 w 28779"/>
                <a:gd name="connsiteY6" fmla="*/ 40631 h 44017"/>
                <a:gd name="connsiteX7" fmla="*/ 0 w 28779"/>
                <a:gd name="connsiteY7" fmla="*/ 0 h 44017"/>
                <a:gd name="connsiteX8" fmla="*/ 1693 w 28779"/>
                <a:gd name="connsiteY8" fmla="*/ 0 h 44017"/>
                <a:gd name="connsiteX9" fmla="*/ 1693 w 28779"/>
                <a:gd name="connsiteY9" fmla="*/ 20315 h 44017"/>
                <a:gd name="connsiteX10" fmla="*/ 27087 w 28779"/>
                <a:gd name="connsiteY10" fmla="*/ 22009 h 44017"/>
                <a:gd name="connsiteX11" fmla="*/ 27087 w 28779"/>
                <a:gd name="connsiteY11" fmla="*/ 1693 h 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79" h="44017">
                  <a:moveTo>
                    <a:pt x="28779" y="3386"/>
                  </a:moveTo>
                  <a:lnTo>
                    <a:pt x="28779" y="44017"/>
                  </a:lnTo>
                  <a:lnTo>
                    <a:pt x="28779" y="44017"/>
                  </a:lnTo>
                  <a:lnTo>
                    <a:pt x="27087" y="23701"/>
                  </a:lnTo>
                  <a:lnTo>
                    <a:pt x="1693" y="20315"/>
                  </a:lnTo>
                  <a:lnTo>
                    <a:pt x="1693" y="40631"/>
                  </a:lnTo>
                  <a:lnTo>
                    <a:pt x="0" y="40631"/>
                  </a:lnTo>
                  <a:lnTo>
                    <a:pt x="0" y="0"/>
                  </a:lnTo>
                  <a:lnTo>
                    <a:pt x="1693" y="0"/>
                  </a:lnTo>
                  <a:lnTo>
                    <a:pt x="1693" y="20315"/>
                  </a:lnTo>
                  <a:lnTo>
                    <a:pt x="27087" y="22009"/>
                  </a:lnTo>
                  <a:lnTo>
                    <a:pt x="27087" y="1693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0" name="任意多边形: 形状 1229"/>
            <p:cNvSpPr/>
            <p:nvPr/>
          </p:nvSpPr>
          <p:spPr>
            <a:xfrm>
              <a:off x="11504339" y="3840899"/>
              <a:ext cx="18622" cy="3386"/>
            </a:xfrm>
            <a:custGeom>
              <a:avLst/>
              <a:gdLst>
                <a:gd name="connsiteX0" fmla="*/ 18622 w 18622"/>
                <a:gd name="connsiteY0" fmla="*/ 1693 h 3386"/>
                <a:gd name="connsiteX1" fmla="*/ 18622 w 18622"/>
                <a:gd name="connsiteY1" fmla="*/ 3386 h 3386"/>
                <a:gd name="connsiteX2" fmla="*/ 0 w 18622"/>
                <a:gd name="connsiteY2" fmla="*/ 1693 h 3386"/>
                <a:gd name="connsiteX3" fmla="*/ 0 w 18622"/>
                <a:gd name="connsiteY3" fmla="*/ 0 h 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2" h="3386">
                  <a:moveTo>
                    <a:pt x="18622" y="1693"/>
                  </a:moveTo>
                  <a:lnTo>
                    <a:pt x="18622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1" name="任意多边形: 形状 1230"/>
            <p:cNvSpPr/>
            <p:nvPr/>
          </p:nvSpPr>
          <p:spPr>
            <a:xfrm>
              <a:off x="11550048" y="3818890"/>
              <a:ext cx="27088" cy="42323"/>
            </a:xfrm>
            <a:custGeom>
              <a:avLst/>
              <a:gdLst>
                <a:gd name="connsiteX0" fmla="*/ 27089 w 27088"/>
                <a:gd name="connsiteY0" fmla="*/ 3386 h 42323"/>
                <a:gd name="connsiteX1" fmla="*/ 27089 w 27088"/>
                <a:gd name="connsiteY1" fmla="*/ 3386 h 42323"/>
                <a:gd name="connsiteX2" fmla="*/ 3387 w 27088"/>
                <a:gd name="connsiteY2" fmla="*/ 42324 h 42323"/>
                <a:gd name="connsiteX3" fmla="*/ 1695 w 27088"/>
                <a:gd name="connsiteY3" fmla="*/ 42324 h 42323"/>
                <a:gd name="connsiteX4" fmla="*/ 25394 w 27088"/>
                <a:gd name="connsiteY4" fmla="*/ 3386 h 42323"/>
                <a:gd name="connsiteX5" fmla="*/ 0 w 27088"/>
                <a:gd name="connsiteY5" fmla="*/ 1693 h 42323"/>
                <a:gd name="connsiteX6" fmla="*/ 0 w 27088"/>
                <a:gd name="connsiteY6" fmla="*/ 0 h 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8" h="42323">
                  <a:moveTo>
                    <a:pt x="27089" y="3386"/>
                  </a:moveTo>
                  <a:lnTo>
                    <a:pt x="27089" y="3386"/>
                  </a:lnTo>
                  <a:lnTo>
                    <a:pt x="3387" y="42324"/>
                  </a:lnTo>
                  <a:lnTo>
                    <a:pt x="1695" y="42324"/>
                  </a:lnTo>
                  <a:lnTo>
                    <a:pt x="2539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2" name="任意多边形: 形状 1231"/>
            <p:cNvSpPr/>
            <p:nvPr/>
          </p:nvSpPr>
          <p:spPr>
            <a:xfrm>
              <a:off x="11583907" y="3821944"/>
              <a:ext cx="23701" cy="42984"/>
            </a:xfrm>
            <a:custGeom>
              <a:avLst/>
              <a:gdLst>
                <a:gd name="connsiteX0" fmla="*/ 15237 w 23701"/>
                <a:gd name="connsiteY0" fmla="*/ 20648 h 42984"/>
                <a:gd name="connsiteX1" fmla="*/ 23702 w 23701"/>
                <a:gd name="connsiteY1" fmla="*/ 32498 h 42984"/>
                <a:gd name="connsiteX2" fmla="*/ 11852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4 h 42984"/>
                <a:gd name="connsiteX5" fmla="*/ 1695 w 23701"/>
                <a:gd name="connsiteY5" fmla="*/ 8797 h 42984"/>
                <a:gd name="connsiteX6" fmla="*/ 11852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8 h 42984"/>
                <a:gd name="connsiteX9" fmla="*/ 11852 w 23701"/>
                <a:gd name="connsiteY9" fmla="*/ 42656 h 42984"/>
                <a:gd name="connsiteX10" fmla="*/ 22009 w 23701"/>
                <a:gd name="connsiteY10" fmla="*/ 32498 h 42984"/>
                <a:gd name="connsiteX11" fmla="*/ 11852 w 23701"/>
                <a:gd name="connsiteY11" fmla="*/ 20648 h 42984"/>
                <a:gd name="connsiteX12" fmla="*/ 1695 w 23701"/>
                <a:gd name="connsiteY12" fmla="*/ 30805 h 42984"/>
                <a:gd name="connsiteX13" fmla="*/ 11852 w 23701"/>
                <a:gd name="connsiteY13" fmla="*/ 42656 h 42984"/>
                <a:gd name="connsiteX14" fmla="*/ 3387 w 23701"/>
                <a:gd name="connsiteY14" fmla="*/ 10490 h 42984"/>
                <a:gd name="connsiteX15" fmla="*/ 11852 w 23701"/>
                <a:gd name="connsiteY15" fmla="*/ 20648 h 42984"/>
                <a:gd name="connsiteX16" fmla="*/ 20317 w 23701"/>
                <a:gd name="connsiteY16" fmla="*/ 12183 h 42984"/>
                <a:gd name="connsiteX17" fmla="*/ 11852 w 23701"/>
                <a:gd name="connsiteY17" fmla="*/ 2025 h 42984"/>
                <a:gd name="connsiteX18" fmla="*/ 3387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8"/>
                  </a:moveTo>
                  <a:cubicBezTo>
                    <a:pt x="20317" y="22341"/>
                    <a:pt x="23702" y="27419"/>
                    <a:pt x="23702" y="32498"/>
                  </a:cubicBezTo>
                  <a:cubicBezTo>
                    <a:pt x="23702" y="39270"/>
                    <a:pt x="18624" y="44349"/>
                    <a:pt x="11852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3"/>
                    <a:pt x="3387" y="18954"/>
                    <a:pt x="8465" y="18954"/>
                  </a:cubicBezTo>
                  <a:cubicBezTo>
                    <a:pt x="5080" y="17262"/>
                    <a:pt x="1695" y="13876"/>
                    <a:pt x="1695" y="8797"/>
                  </a:cubicBezTo>
                  <a:cubicBezTo>
                    <a:pt x="1695" y="3718"/>
                    <a:pt x="5080" y="-1361"/>
                    <a:pt x="11852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2009" y="17262"/>
                    <a:pt x="18624" y="20648"/>
                    <a:pt x="15237" y="20648"/>
                  </a:cubicBezTo>
                  <a:close/>
                  <a:moveTo>
                    <a:pt x="11852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8"/>
                    <a:pt x="11852" y="20648"/>
                  </a:cubicBezTo>
                  <a:cubicBezTo>
                    <a:pt x="6772" y="20648"/>
                    <a:pt x="1695" y="24033"/>
                    <a:pt x="1695" y="30805"/>
                  </a:cubicBezTo>
                  <a:cubicBezTo>
                    <a:pt x="1695" y="37577"/>
                    <a:pt x="6772" y="42656"/>
                    <a:pt x="11852" y="42656"/>
                  </a:cubicBezTo>
                  <a:moveTo>
                    <a:pt x="3387" y="10490"/>
                  </a:moveTo>
                  <a:cubicBezTo>
                    <a:pt x="3387" y="15569"/>
                    <a:pt x="6772" y="18954"/>
                    <a:pt x="11852" y="20648"/>
                  </a:cubicBezTo>
                  <a:cubicBezTo>
                    <a:pt x="16930" y="20648"/>
                    <a:pt x="20317" y="17262"/>
                    <a:pt x="20317" y="12183"/>
                  </a:cubicBezTo>
                  <a:cubicBezTo>
                    <a:pt x="20317" y="7104"/>
                    <a:pt x="16930" y="3718"/>
                    <a:pt x="11852" y="2025"/>
                  </a:cubicBezTo>
                  <a:cubicBezTo>
                    <a:pt x="6772" y="2025"/>
                    <a:pt x="3387" y="5411"/>
                    <a:pt x="3387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3" name="任意多边形: 形状 1232"/>
            <p:cNvSpPr/>
            <p:nvPr/>
          </p:nvSpPr>
          <p:spPr>
            <a:xfrm>
              <a:off x="11616074" y="3829048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7 w 25394"/>
                <a:gd name="connsiteY3" fmla="*/ 16930 h 42587"/>
                <a:gd name="connsiteX4" fmla="*/ 11852 w 25394"/>
                <a:gd name="connsiteY4" fmla="*/ 15237 h 42587"/>
                <a:gd name="connsiteX5" fmla="*/ 25394 w 25394"/>
                <a:gd name="connsiteY5" fmla="*/ 30473 h 42587"/>
                <a:gd name="connsiteX6" fmla="*/ 11852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2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3 h 42587"/>
                <a:gd name="connsiteX14" fmla="*/ 3387 w 25394"/>
                <a:gd name="connsiteY14" fmla="*/ 18623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7" y="16930"/>
                  </a:lnTo>
                  <a:cubicBezTo>
                    <a:pt x="5080" y="15237"/>
                    <a:pt x="8465" y="13544"/>
                    <a:pt x="11852" y="15237"/>
                  </a:cubicBezTo>
                  <a:cubicBezTo>
                    <a:pt x="18622" y="15237"/>
                    <a:pt x="25394" y="22009"/>
                    <a:pt x="25394" y="30473"/>
                  </a:cubicBezTo>
                  <a:cubicBezTo>
                    <a:pt x="25394" y="37245"/>
                    <a:pt x="20317" y="44017"/>
                    <a:pt x="11852" y="42324"/>
                  </a:cubicBezTo>
                  <a:cubicBezTo>
                    <a:pt x="6772" y="42324"/>
                    <a:pt x="3387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7" y="38938"/>
                    <a:pt x="6772" y="40631"/>
                    <a:pt x="11852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9"/>
                    <a:pt x="20317" y="15237"/>
                    <a:pt x="13544" y="15237"/>
                  </a:cubicBezTo>
                  <a:cubicBezTo>
                    <a:pt x="10157" y="15237"/>
                    <a:pt x="6772" y="15237"/>
                    <a:pt x="5080" y="18623"/>
                  </a:cubicBezTo>
                  <a:lnTo>
                    <a:pt x="3387" y="18623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4" name="任意多边形: 形状 1233"/>
            <p:cNvSpPr/>
            <p:nvPr/>
          </p:nvSpPr>
          <p:spPr>
            <a:xfrm>
              <a:off x="11653743" y="3869679"/>
              <a:ext cx="2961" cy="3385"/>
            </a:xfrm>
            <a:custGeom>
              <a:avLst/>
              <a:gdLst>
                <a:gd name="connsiteX0" fmla="*/ 1269 w 2961"/>
                <a:gd name="connsiteY0" fmla="*/ 0 h 3385"/>
                <a:gd name="connsiteX1" fmla="*/ 2962 w 2961"/>
                <a:gd name="connsiteY1" fmla="*/ 1693 h 3385"/>
                <a:gd name="connsiteX2" fmla="*/ 1269 w 2961"/>
                <a:gd name="connsiteY2" fmla="*/ 3386 h 3385"/>
                <a:gd name="connsiteX3" fmla="*/ 1269 w 2961"/>
                <a:gd name="connsiteY3" fmla="*/ 0 h 3385"/>
                <a:gd name="connsiteX4" fmla="*/ 1269 w 2961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" h="3385">
                  <a:moveTo>
                    <a:pt x="1269" y="0"/>
                  </a:moveTo>
                  <a:cubicBezTo>
                    <a:pt x="1269" y="0"/>
                    <a:pt x="2962" y="1693"/>
                    <a:pt x="2962" y="1693"/>
                  </a:cubicBezTo>
                  <a:cubicBezTo>
                    <a:pt x="2962" y="3386"/>
                    <a:pt x="2962" y="3386"/>
                    <a:pt x="1269" y="3386"/>
                  </a:cubicBezTo>
                  <a:cubicBezTo>
                    <a:pt x="-423" y="3386"/>
                    <a:pt x="-423" y="1693"/>
                    <a:pt x="1269" y="0"/>
                  </a:cubicBezTo>
                  <a:cubicBezTo>
                    <a:pt x="-423" y="0"/>
                    <a:pt x="-423" y="0"/>
                    <a:pt x="1269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5" name="任意多边形: 形状 1234"/>
            <p:cNvSpPr/>
            <p:nvPr/>
          </p:nvSpPr>
          <p:spPr>
            <a:xfrm>
              <a:off x="11666863" y="3832434"/>
              <a:ext cx="27086" cy="40631"/>
            </a:xfrm>
            <a:custGeom>
              <a:avLst/>
              <a:gdLst>
                <a:gd name="connsiteX0" fmla="*/ 27087 w 27086"/>
                <a:gd name="connsiteY0" fmla="*/ 13544 h 40631"/>
                <a:gd name="connsiteX1" fmla="*/ 23702 w 27086"/>
                <a:gd name="connsiteY1" fmla="*/ 23702 h 40631"/>
                <a:gd name="connsiteX2" fmla="*/ 8465 w 27086"/>
                <a:gd name="connsiteY2" fmla="*/ 40631 h 40631"/>
                <a:gd name="connsiteX3" fmla="*/ 6772 w 27086"/>
                <a:gd name="connsiteY3" fmla="*/ 40631 h 40631"/>
                <a:gd name="connsiteX4" fmla="*/ 20317 w 27086"/>
                <a:gd name="connsiteY4" fmla="*/ 27087 h 40631"/>
                <a:gd name="connsiteX5" fmla="*/ 15237 w 27086"/>
                <a:gd name="connsiteY5" fmla="*/ 27087 h 40631"/>
                <a:gd name="connsiteX6" fmla="*/ 13544 w 27086"/>
                <a:gd name="connsiteY6" fmla="*/ 27087 h 40631"/>
                <a:gd name="connsiteX7" fmla="*/ 0 w 27086"/>
                <a:gd name="connsiteY7" fmla="*/ 13544 h 40631"/>
                <a:gd name="connsiteX8" fmla="*/ 11852 w 27086"/>
                <a:gd name="connsiteY8" fmla="*/ 0 h 40631"/>
                <a:gd name="connsiteX9" fmla="*/ 13544 w 27086"/>
                <a:gd name="connsiteY9" fmla="*/ 0 h 40631"/>
                <a:gd name="connsiteX10" fmla="*/ 27087 w 27086"/>
                <a:gd name="connsiteY10" fmla="*/ 13544 h 40631"/>
                <a:gd name="connsiteX11" fmla="*/ 15237 w 27086"/>
                <a:gd name="connsiteY11" fmla="*/ 27087 h 40631"/>
                <a:gd name="connsiteX12" fmla="*/ 27087 w 27086"/>
                <a:gd name="connsiteY12" fmla="*/ 15237 h 40631"/>
                <a:gd name="connsiteX13" fmla="*/ 15237 w 27086"/>
                <a:gd name="connsiteY13" fmla="*/ 1693 h 40631"/>
                <a:gd name="connsiteX14" fmla="*/ 13544 w 27086"/>
                <a:gd name="connsiteY14" fmla="*/ 1693 h 40631"/>
                <a:gd name="connsiteX15" fmla="*/ 1693 w 27086"/>
                <a:gd name="connsiteY15" fmla="*/ 13544 h 40631"/>
                <a:gd name="connsiteX16" fmla="*/ 15237 w 27086"/>
                <a:gd name="connsiteY16" fmla="*/ 27087 h 40631"/>
                <a:gd name="connsiteX17" fmla="*/ 15237 w 27086"/>
                <a:gd name="connsiteY17" fmla="*/ 27087 h 4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1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2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7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4" y="27087"/>
                  </a:cubicBezTo>
                  <a:cubicBezTo>
                    <a:pt x="6772" y="27087"/>
                    <a:pt x="0" y="20316"/>
                    <a:pt x="0" y="13544"/>
                  </a:cubicBezTo>
                  <a:cubicBezTo>
                    <a:pt x="0" y="5079"/>
                    <a:pt x="5080" y="0"/>
                    <a:pt x="11852" y="0"/>
                  </a:cubicBezTo>
                  <a:cubicBezTo>
                    <a:pt x="11852" y="0"/>
                    <a:pt x="11852" y="0"/>
                    <a:pt x="13544" y="0"/>
                  </a:cubicBezTo>
                  <a:cubicBezTo>
                    <a:pt x="20317" y="0"/>
                    <a:pt x="27087" y="6772"/>
                    <a:pt x="27087" y="13544"/>
                  </a:cubicBezTo>
                  <a:close/>
                  <a:moveTo>
                    <a:pt x="15237" y="27087"/>
                  </a:moveTo>
                  <a:cubicBezTo>
                    <a:pt x="22009" y="27087"/>
                    <a:pt x="27087" y="22009"/>
                    <a:pt x="27087" y="15237"/>
                  </a:cubicBezTo>
                  <a:cubicBezTo>
                    <a:pt x="27087" y="8465"/>
                    <a:pt x="20317" y="3386"/>
                    <a:pt x="15237" y="1693"/>
                  </a:cubicBezTo>
                  <a:cubicBezTo>
                    <a:pt x="15237" y="1693"/>
                    <a:pt x="15237" y="1693"/>
                    <a:pt x="13544" y="1693"/>
                  </a:cubicBezTo>
                  <a:cubicBezTo>
                    <a:pt x="6772" y="1693"/>
                    <a:pt x="1693" y="6772"/>
                    <a:pt x="1693" y="13544"/>
                  </a:cubicBezTo>
                  <a:cubicBezTo>
                    <a:pt x="1693" y="20316"/>
                    <a:pt x="6772" y="25394"/>
                    <a:pt x="15237" y="27087"/>
                  </a:cubicBezTo>
                  <a:cubicBezTo>
                    <a:pt x="13544" y="27087"/>
                    <a:pt x="15237" y="27087"/>
                    <a:pt x="15237" y="2708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6" name="任意多边形: 形状 1235"/>
            <p:cNvSpPr/>
            <p:nvPr/>
          </p:nvSpPr>
          <p:spPr>
            <a:xfrm>
              <a:off x="11704109" y="3835820"/>
              <a:ext cx="27086" cy="44016"/>
            </a:xfrm>
            <a:custGeom>
              <a:avLst/>
              <a:gdLst>
                <a:gd name="connsiteX0" fmla="*/ 13542 w 27086"/>
                <a:gd name="connsiteY0" fmla="*/ 0 h 44016"/>
                <a:gd name="connsiteX1" fmla="*/ 27087 w 27086"/>
                <a:gd name="connsiteY1" fmla="*/ 23701 h 44016"/>
                <a:gd name="connsiteX2" fmla="*/ 13542 w 27086"/>
                <a:gd name="connsiteY2" fmla="*/ 44017 h 44016"/>
                <a:gd name="connsiteX3" fmla="*/ 0 w 27086"/>
                <a:gd name="connsiteY3" fmla="*/ 20315 h 44016"/>
                <a:gd name="connsiteX4" fmla="*/ 13542 w 27086"/>
                <a:gd name="connsiteY4" fmla="*/ 0 h 44016"/>
                <a:gd name="connsiteX5" fmla="*/ 13542 w 27086"/>
                <a:gd name="connsiteY5" fmla="*/ 42324 h 44016"/>
                <a:gd name="connsiteX6" fmla="*/ 27087 w 27086"/>
                <a:gd name="connsiteY6" fmla="*/ 23701 h 44016"/>
                <a:gd name="connsiteX7" fmla="*/ 13542 w 27086"/>
                <a:gd name="connsiteY7" fmla="*/ 1693 h 44016"/>
                <a:gd name="connsiteX8" fmla="*/ 0 w 27086"/>
                <a:gd name="connsiteY8" fmla="*/ 20315 h 44016"/>
                <a:gd name="connsiteX9" fmla="*/ 13542 w 27086"/>
                <a:gd name="connsiteY9" fmla="*/ 42324 h 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86" h="44016">
                  <a:moveTo>
                    <a:pt x="13542" y="0"/>
                  </a:moveTo>
                  <a:cubicBezTo>
                    <a:pt x="22007" y="1693"/>
                    <a:pt x="27087" y="11851"/>
                    <a:pt x="27087" y="23701"/>
                  </a:cubicBezTo>
                  <a:cubicBezTo>
                    <a:pt x="27087" y="35552"/>
                    <a:pt x="22007" y="44017"/>
                    <a:pt x="13542" y="44017"/>
                  </a:cubicBezTo>
                  <a:cubicBezTo>
                    <a:pt x="5078" y="42324"/>
                    <a:pt x="0" y="32166"/>
                    <a:pt x="0" y="20315"/>
                  </a:cubicBezTo>
                  <a:cubicBezTo>
                    <a:pt x="0" y="8465"/>
                    <a:pt x="5078" y="0"/>
                    <a:pt x="13542" y="0"/>
                  </a:cubicBezTo>
                  <a:close/>
                  <a:moveTo>
                    <a:pt x="13542" y="42324"/>
                  </a:moveTo>
                  <a:cubicBezTo>
                    <a:pt x="22007" y="44017"/>
                    <a:pt x="27087" y="33859"/>
                    <a:pt x="27087" y="23701"/>
                  </a:cubicBezTo>
                  <a:cubicBezTo>
                    <a:pt x="27087" y="11851"/>
                    <a:pt x="22007" y="3386"/>
                    <a:pt x="13542" y="1693"/>
                  </a:cubicBezTo>
                  <a:cubicBezTo>
                    <a:pt x="5078" y="0"/>
                    <a:pt x="0" y="10158"/>
                    <a:pt x="0" y="20315"/>
                  </a:cubicBezTo>
                  <a:cubicBezTo>
                    <a:pt x="1693" y="32166"/>
                    <a:pt x="6770" y="40631"/>
                    <a:pt x="13542" y="4232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7" name="任意多边形: 形状 1236"/>
            <p:cNvSpPr/>
            <p:nvPr/>
          </p:nvSpPr>
          <p:spPr>
            <a:xfrm>
              <a:off x="11743046" y="3842592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4 w 27086"/>
                <a:gd name="connsiteY2" fmla="*/ 40631 h 40630"/>
                <a:gd name="connsiteX3" fmla="*/ 0 w 27086"/>
                <a:gd name="connsiteY3" fmla="*/ 27087 h 40630"/>
                <a:gd name="connsiteX4" fmla="*/ 3387 w 27086"/>
                <a:gd name="connsiteY4" fmla="*/ 16930 h 40630"/>
                <a:gd name="connsiteX5" fmla="*/ 18622 w 27086"/>
                <a:gd name="connsiteY5" fmla="*/ 0 h 40630"/>
                <a:gd name="connsiteX6" fmla="*/ 20317 w 27086"/>
                <a:gd name="connsiteY6" fmla="*/ 0 h 40630"/>
                <a:gd name="connsiteX7" fmla="*/ 6772 w 27086"/>
                <a:gd name="connsiteY7" fmla="*/ 13544 h 40630"/>
                <a:gd name="connsiteX8" fmla="*/ 11852 w 27086"/>
                <a:gd name="connsiteY8" fmla="*/ 13544 h 40630"/>
                <a:gd name="connsiteX9" fmla="*/ 13544 w 27086"/>
                <a:gd name="connsiteY9" fmla="*/ 13544 h 40630"/>
                <a:gd name="connsiteX10" fmla="*/ 27087 w 27086"/>
                <a:gd name="connsiteY10" fmla="*/ 27087 h 40630"/>
                <a:gd name="connsiteX11" fmla="*/ 13544 w 27086"/>
                <a:gd name="connsiteY11" fmla="*/ 38938 h 40630"/>
                <a:gd name="connsiteX12" fmla="*/ 25394 w 27086"/>
                <a:gd name="connsiteY12" fmla="*/ 27087 h 40630"/>
                <a:gd name="connsiteX13" fmla="*/ 13544 w 27086"/>
                <a:gd name="connsiteY13" fmla="*/ 13544 h 40630"/>
                <a:gd name="connsiteX14" fmla="*/ 11852 w 27086"/>
                <a:gd name="connsiteY14" fmla="*/ 13544 h 40630"/>
                <a:gd name="connsiteX15" fmla="*/ 0 w 27086"/>
                <a:gd name="connsiteY15" fmla="*/ 25394 h 40630"/>
                <a:gd name="connsiteX16" fmla="*/ 13544 w 27086"/>
                <a:gd name="connsiteY16" fmla="*/ 38938 h 40630"/>
                <a:gd name="connsiteX17" fmla="*/ 13544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9" y="40631"/>
                    <a:pt x="15237" y="40631"/>
                  </a:cubicBezTo>
                  <a:cubicBezTo>
                    <a:pt x="15237" y="40631"/>
                    <a:pt x="15237" y="40631"/>
                    <a:pt x="13544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3"/>
                    <a:pt x="3387" y="16930"/>
                  </a:cubicBezTo>
                  <a:lnTo>
                    <a:pt x="18622" y="0"/>
                  </a:lnTo>
                  <a:lnTo>
                    <a:pt x="20317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2" y="13544"/>
                  </a:cubicBezTo>
                  <a:cubicBezTo>
                    <a:pt x="11852" y="13544"/>
                    <a:pt x="11852" y="13544"/>
                    <a:pt x="13544" y="13544"/>
                  </a:cubicBezTo>
                  <a:cubicBezTo>
                    <a:pt x="20317" y="13544"/>
                    <a:pt x="25394" y="20315"/>
                    <a:pt x="27087" y="27087"/>
                  </a:cubicBezTo>
                  <a:close/>
                  <a:moveTo>
                    <a:pt x="13544" y="38938"/>
                  </a:moveTo>
                  <a:cubicBezTo>
                    <a:pt x="20317" y="38938"/>
                    <a:pt x="25394" y="33859"/>
                    <a:pt x="25394" y="27087"/>
                  </a:cubicBezTo>
                  <a:cubicBezTo>
                    <a:pt x="25394" y="20315"/>
                    <a:pt x="18622" y="15237"/>
                    <a:pt x="13544" y="13544"/>
                  </a:cubicBezTo>
                  <a:cubicBezTo>
                    <a:pt x="13544" y="13544"/>
                    <a:pt x="13544" y="13544"/>
                    <a:pt x="11852" y="13544"/>
                  </a:cubicBezTo>
                  <a:cubicBezTo>
                    <a:pt x="5080" y="13544"/>
                    <a:pt x="0" y="18623"/>
                    <a:pt x="0" y="25394"/>
                  </a:cubicBezTo>
                  <a:cubicBezTo>
                    <a:pt x="1693" y="33859"/>
                    <a:pt x="6772" y="38938"/>
                    <a:pt x="13544" y="38938"/>
                  </a:cubicBezTo>
                  <a:cubicBezTo>
                    <a:pt x="13544" y="38938"/>
                    <a:pt x="13544" y="38938"/>
                    <a:pt x="13544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8" name="任意多边形: 形状 1237"/>
            <p:cNvSpPr/>
            <p:nvPr/>
          </p:nvSpPr>
          <p:spPr>
            <a:xfrm>
              <a:off x="11360438" y="3856135"/>
              <a:ext cx="8464" cy="66025"/>
            </a:xfrm>
            <a:custGeom>
              <a:avLst/>
              <a:gdLst>
                <a:gd name="connsiteX0" fmla="*/ 8465 w 8464"/>
                <a:gd name="connsiteY0" fmla="*/ 1693 h 66025"/>
                <a:gd name="connsiteX1" fmla="*/ 8465 w 8464"/>
                <a:gd name="connsiteY1" fmla="*/ 3386 h 66025"/>
                <a:gd name="connsiteX2" fmla="*/ 1693 w 8464"/>
                <a:gd name="connsiteY2" fmla="*/ 1693 h 66025"/>
                <a:gd name="connsiteX3" fmla="*/ 1693 w 8464"/>
                <a:gd name="connsiteY3" fmla="*/ 64332 h 66025"/>
                <a:gd name="connsiteX4" fmla="*/ 8465 w 8464"/>
                <a:gd name="connsiteY4" fmla="*/ 66025 h 66025"/>
                <a:gd name="connsiteX5" fmla="*/ 8465 w 8464"/>
                <a:gd name="connsiteY5" fmla="*/ 66025 h 66025"/>
                <a:gd name="connsiteX6" fmla="*/ 0 w 8464"/>
                <a:gd name="connsiteY6" fmla="*/ 66025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8465" y="1693"/>
                  </a:moveTo>
                  <a:lnTo>
                    <a:pt x="8465" y="3386"/>
                  </a:lnTo>
                  <a:lnTo>
                    <a:pt x="1693" y="1693"/>
                  </a:lnTo>
                  <a:lnTo>
                    <a:pt x="1693" y="64332"/>
                  </a:lnTo>
                  <a:lnTo>
                    <a:pt x="8465" y="66025"/>
                  </a:lnTo>
                  <a:lnTo>
                    <a:pt x="8465" y="66025"/>
                  </a:lnTo>
                  <a:lnTo>
                    <a:pt x="0" y="66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9" name="任意多边形: 形状 1238"/>
            <p:cNvSpPr/>
            <p:nvPr/>
          </p:nvSpPr>
          <p:spPr>
            <a:xfrm>
              <a:off x="11380752" y="3867986"/>
              <a:ext cx="37246" cy="45709"/>
            </a:xfrm>
            <a:custGeom>
              <a:avLst/>
              <a:gdLst>
                <a:gd name="connsiteX0" fmla="*/ 37246 w 37246"/>
                <a:gd name="connsiteY0" fmla="*/ 3386 h 45709"/>
                <a:gd name="connsiteX1" fmla="*/ 37246 w 37246"/>
                <a:gd name="connsiteY1" fmla="*/ 45710 h 45709"/>
                <a:gd name="connsiteX2" fmla="*/ 37246 w 37246"/>
                <a:gd name="connsiteY2" fmla="*/ 45710 h 45709"/>
                <a:gd name="connsiteX3" fmla="*/ 35554 w 37246"/>
                <a:gd name="connsiteY3" fmla="*/ 6772 h 45709"/>
                <a:gd name="connsiteX4" fmla="*/ 18624 w 37246"/>
                <a:gd name="connsiteY4" fmla="*/ 44017 h 45709"/>
                <a:gd name="connsiteX5" fmla="*/ 18624 w 37246"/>
                <a:gd name="connsiteY5" fmla="*/ 44017 h 45709"/>
                <a:gd name="connsiteX6" fmla="*/ 1695 w 37246"/>
                <a:gd name="connsiteY6" fmla="*/ 3386 h 45709"/>
                <a:gd name="connsiteX7" fmla="*/ 1695 w 37246"/>
                <a:gd name="connsiteY7" fmla="*/ 42324 h 45709"/>
                <a:gd name="connsiteX8" fmla="*/ 0 w 37246"/>
                <a:gd name="connsiteY8" fmla="*/ 42324 h 45709"/>
                <a:gd name="connsiteX9" fmla="*/ 0 w 37246"/>
                <a:gd name="connsiteY9" fmla="*/ 0 h 45709"/>
                <a:gd name="connsiteX10" fmla="*/ 1695 w 37246"/>
                <a:gd name="connsiteY10" fmla="*/ 0 h 45709"/>
                <a:gd name="connsiteX11" fmla="*/ 18624 w 37246"/>
                <a:gd name="connsiteY11" fmla="*/ 42324 h 45709"/>
                <a:gd name="connsiteX12" fmla="*/ 35554 w 37246"/>
                <a:gd name="connsiteY12" fmla="*/ 3386 h 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46" h="45709">
                  <a:moveTo>
                    <a:pt x="37246" y="3386"/>
                  </a:moveTo>
                  <a:lnTo>
                    <a:pt x="37246" y="45710"/>
                  </a:lnTo>
                  <a:lnTo>
                    <a:pt x="37246" y="45710"/>
                  </a:lnTo>
                  <a:lnTo>
                    <a:pt x="35554" y="6772"/>
                  </a:lnTo>
                  <a:lnTo>
                    <a:pt x="18624" y="44017"/>
                  </a:lnTo>
                  <a:lnTo>
                    <a:pt x="18624" y="44017"/>
                  </a:lnTo>
                  <a:lnTo>
                    <a:pt x="1695" y="3386"/>
                  </a:lnTo>
                  <a:lnTo>
                    <a:pt x="1695" y="42324"/>
                  </a:lnTo>
                  <a:lnTo>
                    <a:pt x="0" y="42324"/>
                  </a:lnTo>
                  <a:lnTo>
                    <a:pt x="0" y="0"/>
                  </a:lnTo>
                  <a:lnTo>
                    <a:pt x="1695" y="0"/>
                  </a:lnTo>
                  <a:lnTo>
                    <a:pt x="18624" y="42324"/>
                  </a:lnTo>
                  <a:lnTo>
                    <a:pt x="35554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0" name="任意多边形: 形状 1239"/>
            <p:cNvSpPr/>
            <p:nvPr/>
          </p:nvSpPr>
          <p:spPr>
            <a:xfrm>
              <a:off x="11448471" y="3901845"/>
              <a:ext cx="18624" cy="3385"/>
            </a:xfrm>
            <a:custGeom>
              <a:avLst/>
              <a:gdLst>
                <a:gd name="connsiteX0" fmla="*/ 18624 w 18624"/>
                <a:gd name="connsiteY0" fmla="*/ 1693 h 3385"/>
                <a:gd name="connsiteX1" fmla="*/ 18624 w 18624"/>
                <a:gd name="connsiteY1" fmla="*/ 3386 h 3385"/>
                <a:gd name="connsiteX2" fmla="*/ 0 w 18624"/>
                <a:gd name="connsiteY2" fmla="*/ 1693 h 3385"/>
                <a:gd name="connsiteX3" fmla="*/ 0 w 18624"/>
                <a:gd name="connsiteY3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3385">
                  <a:moveTo>
                    <a:pt x="18624" y="1693"/>
                  </a:moveTo>
                  <a:lnTo>
                    <a:pt x="18624" y="3386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1" name="任意多边形: 形状 1240"/>
            <p:cNvSpPr/>
            <p:nvPr/>
          </p:nvSpPr>
          <p:spPr>
            <a:xfrm>
              <a:off x="11494182" y="3879505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7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7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10490 h 42984"/>
                <a:gd name="connsiteX15" fmla="*/ 11850 w 23701"/>
                <a:gd name="connsiteY15" fmla="*/ 20647 h 42984"/>
                <a:gd name="connsiteX16" fmla="*/ 20315 w 23701"/>
                <a:gd name="connsiteY16" fmla="*/ 12183 h 42984"/>
                <a:gd name="connsiteX17" fmla="*/ 11850 w 23701"/>
                <a:gd name="connsiteY17" fmla="*/ 2025 h 42984"/>
                <a:gd name="connsiteX18" fmla="*/ 3385 w 23701"/>
                <a:gd name="connsiteY18" fmla="*/ 10490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78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78" y="17262"/>
                    <a:pt x="1693" y="13876"/>
                    <a:pt x="1693" y="8797"/>
                  </a:cubicBezTo>
                  <a:cubicBezTo>
                    <a:pt x="1693" y="3718"/>
                    <a:pt x="6772" y="-1361"/>
                    <a:pt x="11850" y="332"/>
                  </a:cubicBezTo>
                  <a:cubicBezTo>
                    <a:pt x="16930" y="332"/>
                    <a:pt x="22007" y="5411"/>
                    <a:pt x="22007" y="10490"/>
                  </a:cubicBezTo>
                  <a:cubicBezTo>
                    <a:pt x="22007" y="17262"/>
                    <a:pt x="18622" y="20647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7" y="39270"/>
                    <a:pt x="22007" y="32498"/>
                  </a:cubicBezTo>
                  <a:cubicBezTo>
                    <a:pt x="22007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1693" y="37577"/>
                    <a:pt x="6772" y="42656"/>
                    <a:pt x="11850" y="42656"/>
                  </a:cubicBezTo>
                  <a:moveTo>
                    <a:pt x="3385" y="10490"/>
                  </a:moveTo>
                  <a:cubicBezTo>
                    <a:pt x="3385" y="15569"/>
                    <a:pt x="6772" y="18955"/>
                    <a:pt x="11850" y="20647"/>
                  </a:cubicBezTo>
                  <a:cubicBezTo>
                    <a:pt x="16930" y="20647"/>
                    <a:pt x="20315" y="17262"/>
                    <a:pt x="20315" y="12183"/>
                  </a:cubicBezTo>
                  <a:cubicBezTo>
                    <a:pt x="20315" y="7104"/>
                    <a:pt x="16930" y="3718"/>
                    <a:pt x="11850" y="2025"/>
                  </a:cubicBezTo>
                  <a:cubicBezTo>
                    <a:pt x="6772" y="2025"/>
                    <a:pt x="3385" y="5411"/>
                    <a:pt x="3385" y="10490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2" name="任意多边形: 形状 1241"/>
            <p:cNvSpPr/>
            <p:nvPr/>
          </p:nvSpPr>
          <p:spPr>
            <a:xfrm>
              <a:off x="11526348" y="3886609"/>
              <a:ext cx="25394" cy="42587"/>
            </a:xfrm>
            <a:custGeom>
              <a:avLst/>
              <a:gdLst>
                <a:gd name="connsiteX0" fmla="*/ 23700 w 25394"/>
                <a:gd name="connsiteY0" fmla="*/ 0 h 42587"/>
                <a:gd name="connsiteX1" fmla="*/ 23700 w 25394"/>
                <a:gd name="connsiteY1" fmla="*/ 0 h 42587"/>
                <a:gd name="connsiteX2" fmla="*/ 5078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2 w 25394"/>
                <a:gd name="connsiteY12" fmla="*/ 15237 h 42587"/>
                <a:gd name="connsiteX13" fmla="*/ 5078 w 25394"/>
                <a:gd name="connsiteY13" fmla="*/ 18622 h 42587"/>
                <a:gd name="connsiteX14" fmla="*/ 3385 w 25394"/>
                <a:gd name="connsiteY14" fmla="*/ 18622 h 42587"/>
                <a:gd name="connsiteX15" fmla="*/ 5078 w 25394"/>
                <a:gd name="connsiteY15" fmla="*/ 0 h 42587"/>
                <a:gd name="connsiteX16" fmla="*/ 23700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0" y="0"/>
                  </a:moveTo>
                  <a:lnTo>
                    <a:pt x="23700" y="0"/>
                  </a:lnTo>
                  <a:lnTo>
                    <a:pt x="5078" y="0"/>
                  </a:lnTo>
                  <a:lnTo>
                    <a:pt x="3385" y="16930"/>
                  </a:lnTo>
                  <a:cubicBezTo>
                    <a:pt x="5078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0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0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2" y="15237"/>
                  </a:cubicBezTo>
                  <a:cubicBezTo>
                    <a:pt x="10157" y="15237"/>
                    <a:pt x="6770" y="15237"/>
                    <a:pt x="5078" y="18622"/>
                  </a:cubicBezTo>
                  <a:lnTo>
                    <a:pt x="3385" y="18622"/>
                  </a:lnTo>
                  <a:lnTo>
                    <a:pt x="5078" y="0"/>
                  </a:lnTo>
                  <a:lnTo>
                    <a:pt x="2370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3" name="任意多边形: 形状 1242"/>
            <p:cNvSpPr/>
            <p:nvPr/>
          </p:nvSpPr>
          <p:spPr>
            <a:xfrm>
              <a:off x="11563593" y="3878144"/>
              <a:ext cx="8464" cy="66025"/>
            </a:xfrm>
            <a:custGeom>
              <a:avLst/>
              <a:gdLst>
                <a:gd name="connsiteX0" fmla="*/ 6772 w 8464"/>
                <a:gd name="connsiteY0" fmla="*/ 0 h 66025"/>
                <a:gd name="connsiteX1" fmla="*/ 8465 w 8464"/>
                <a:gd name="connsiteY1" fmla="*/ 66025 h 66025"/>
                <a:gd name="connsiteX2" fmla="*/ 0 w 8464"/>
                <a:gd name="connsiteY2" fmla="*/ 64332 h 66025"/>
                <a:gd name="connsiteX3" fmla="*/ 0 w 8464"/>
                <a:gd name="connsiteY3" fmla="*/ 64332 h 66025"/>
                <a:gd name="connsiteX4" fmla="*/ 6772 w 8464"/>
                <a:gd name="connsiteY4" fmla="*/ 64332 h 66025"/>
                <a:gd name="connsiteX5" fmla="*/ 6772 w 8464"/>
                <a:gd name="connsiteY5" fmla="*/ 1693 h 66025"/>
                <a:gd name="connsiteX6" fmla="*/ 0 w 8464"/>
                <a:gd name="connsiteY6" fmla="*/ 1693 h 66025"/>
                <a:gd name="connsiteX7" fmla="*/ 0 w 8464"/>
                <a:gd name="connsiteY7" fmla="*/ 0 h 6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" h="66025">
                  <a:moveTo>
                    <a:pt x="6772" y="0"/>
                  </a:moveTo>
                  <a:lnTo>
                    <a:pt x="8465" y="66025"/>
                  </a:lnTo>
                  <a:lnTo>
                    <a:pt x="0" y="64332"/>
                  </a:lnTo>
                  <a:lnTo>
                    <a:pt x="0" y="64332"/>
                  </a:lnTo>
                  <a:lnTo>
                    <a:pt x="6772" y="64332"/>
                  </a:lnTo>
                  <a:lnTo>
                    <a:pt x="6772" y="1693"/>
                  </a:lnTo>
                  <a:lnTo>
                    <a:pt x="0" y="1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4" name="任意多边形: 形状 1243"/>
            <p:cNvSpPr/>
            <p:nvPr/>
          </p:nvSpPr>
          <p:spPr>
            <a:xfrm>
              <a:off x="11600837" y="3918775"/>
              <a:ext cx="18624" cy="1693"/>
            </a:xfrm>
            <a:custGeom>
              <a:avLst/>
              <a:gdLst>
                <a:gd name="connsiteX0" fmla="*/ 18624 w 18624"/>
                <a:gd name="connsiteY0" fmla="*/ 1693 h 1693"/>
                <a:gd name="connsiteX1" fmla="*/ 18624 w 18624"/>
                <a:gd name="connsiteY1" fmla="*/ 1693 h 1693"/>
                <a:gd name="connsiteX2" fmla="*/ 0 w 18624"/>
                <a:gd name="connsiteY2" fmla="*/ 0 h 1693"/>
                <a:gd name="connsiteX3" fmla="*/ 0 w 18624"/>
                <a:gd name="connsiteY3" fmla="*/ 0 h 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24" h="1693">
                  <a:moveTo>
                    <a:pt x="18624" y="1693"/>
                  </a:moveTo>
                  <a:lnTo>
                    <a:pt x="18624" y="16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5" name="任意多边形: 形状 1244"/>
            <p:cNvSpPr/>
            <p:nvPr/>
          </p:nvSpPr>
          <p:spPr>
            <a:xfrm>
              <a:off x="11648240" y="3896434"/>
              <a:ext cx="23701" cy="42984"/>
            </a:xfrm>
            <a:custGeom>
              <a:avLst/>
              <a:gdLst>
                <a:gd name="connsiteX0" fmla="*/ 15237 w 23701"/>
                <a:gd name="connsiteY0" fmla="*/ 20647 h 42984"/>
                <a:gd name="connsiteX1" fmla="*/ 23702 w 23701"/>
                <a:gd name="connsiteY1" fmla="*/ 32498 h 42984"/>
                <a:gd name="connsiteX2" fmla="*/ 11850 w 23701"/>
                <a:gd name="connsiteY2" fmla="*/ 42656 h 42984"/>
                <a:gd name="connsiteX3" fmla="*/ 0 w 23701"/>
                <a:gd name="connsiteY3" fmla="*/ 29112 h 42984"/>
                <a:gd name="connsiteX4" fmla="*/ 8465 w 23701"/>
                <a:gd name="connsiteY4" fmla="*/ 18955 h 42984"/>
                <a:gd name="connsiteX5" fmla="*/ 1693 w 23701"/>
                <a:gd name="connsiteY5" fmla="*/ 8797 h 42984"/>
                <a:gd name="connsiteX6" fmla="*/ 11850 w 23701"/>
                <a:gd name="connsiteY6" fmla="*/ 332 h 42984"/>
                <a:gd name="connsiteX7" fmla="*/ 22009 w 23701"/>
                <a:gd name="connsiteY7" fmla="*/ 10490 h 42984"/>
                <a:gd name="connsiteX8" fmla="*/ 15237 w 23701"/>
                <a:gd name="connsiteY8" fmla="*/ 20647 h 42984"/>
                <a:gd name="connsiteX9" fmla="*/ 11850 w 23701"/>
                <a:gd name="connsiteY9" fmla="*/ 42656 h 42984"/>
                <a:gd name="connsiteX10" fmla="*/ 22009 w 23701"/>
                <a:gd name="connsiteY10" fmla="*/ 32498 h 42984"/>
                <a:gd name="connsiteX11" fmla="*/ 11850 w 23701"/>
                <a:gd name="connsiteY11" fmla="*/ 20647 h 42984"/>
                <a:gd name="connsiteX12" fmla="*/ 1693 w 23701"/>
                <a:gd name="connsiteY12" fmla="*/ 30805 h 42984"/>
                <a:gd name="connsiteX13" fmla="*/ 11850 w 23701"/>
                <a:gd name="connsiteY13" fmla="*/ 42656 h 42984"/>
                <a:gd name="connsiteX14" fmla="*/ 3385 w 23701"/>
                <a:gd name="connsiteY14" fmla="*/ 8797 h 42984"/>
                <a:gd name="connsiteX15" fmla="*/ 11850 w 23701"/>
                <a:gd name="connsiteY15" fmla="*/ 18955 h 42984"/>
                <a:gd name="connsiteX16" fmla="*/ 20315 w 23701"/>
                <a:gd name="connsiteY16" fmla="*/ 10490 h 42984"/>
                <a:gd name="connsiteX17" fmla="*/ 11850 w 23701"/>
                <a:gd name="connsiteY17" fmla="*/ 332 h 42984"/>
                <a:gd name="connsiteX18" fmla="*/ 3385 w 23701"/>
                <a:gd name="connsiteY18" fmla="*/ 8797 h 4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01" h="42984">
                  <a:moveTo>
                    <a:pt x="15237" y="20647"/>
                  </a:moveTo>
                  <a:cubicBezTo>
                    <a:pt x="20315" y="22341"/>
                    <a:pt x="23702" y="27419"/>
                    <a:pt x="23702" y="32498"/>
                  </a:cubicBezTo>
                  <a:cubicBezTo>
                    <a:pt x="23702" y="39270"/>
                    <a:pt x="18622" y="44349"/>
                    <a:pt x="11850" y="42656"/>
                  </a:cubicBezTo>
                  <a:cubicBezTo>
                    <a:pt x="5080" y="42656"/>
                    <a:pt x="0" y="35884"/>
                    <a:pt x="0" y="29112"/>
                  </a:cubicBezTo>
                  <a:cubicBezTo>
                    <a:pt x="0" y="24034"/>
                    <a:pt x="3385" y="18955"/>
                    <a:pt x="8465" y="18955"/>
                  </a:cubicBezTo>
                  <a:cubicBezTo>
                    <a:pt x="5080" y="17262"/>
                    <a:pt x="1693" y="13876"/>
                    <a:pt x="1693" y="8797"/>
                  </a:cubicBezTo>
                  <a:cubicBezTo>
                    <a:pt x="1693" y="3718"/>
                    <a:pt x="5080" y="-1361"/>
                    <a:pt x="11850" y="332"/>
                  </a:cubicBezTo>
                  <a:cubicBezTo>
                    <a:pt x="16930" y="332"/>
                    <a:pt x="22009" y="5411"/>
                    <a:pt x="22009" y="10490"/>
                  </a:cubicBezTo>
                  <a:cubicBezTo>
                    <a:pt x="20315" y="15569"/>
                    <a:pt x="18622" y="18955"/>
                    <a:pt x="15237" y="20647"/>
                  </a:cubicBezTo>
                  <a:close/>
                  <a:moveTo>
                    <a:pt x="11850" y="42656"/>
                  </a:moveTo>
                  <a:cubicBezTo>
                    <a:pt x="16930" y="42656"/>
                    <a:pt x="22009" y="39270"/>
                    <a:pt x="22009" y="32498"/>
                  </a:cubicBezTo>
                  <a:cubicBezTo>
                    <a:pt x="22009" y="25726"/>
                    <a:pt x="16930" y="20647"/>
                    <a:pt x="11850" y="20647"/>
                  </a:cubicBezTo>
                  <a:cubicBezTo>
                    <a:pt x="6772" y="20647"/>
                    <a:pt x="1693" y="24034"/>
                    <a:pt x="1693" y="30805"/>
                  </a:cubicBezTo>
                  <a:cubicBezTo>
                    <a:pt x="0" y="35884"/>
                    <a:pt x="5080" y="40963"/>
                    <a:pt x="11850" y="42656"/>
                  </a:cubicBezTo>
                  <a:moveTo>
                    <a:pt x="3385" y="8797"/>
                  </a:moveTo>
                  <a:cubicBezTo>
                    <a:pt x="3385" y="13876"/>
                    <a:pt x="6772" y="17262"/>
                    <a:pt x="11850" y="18955"/>
                  </a:cubicBezTo>
                  <a:cubicBezTo>
                    <a:pt x="16930" y="18955"/>
                    <a:pt x="20315" y="15569"/>
                    <a:pt x="20315" y="10490"/>
                  </a:cubicBezTo>
                  <a:cubicBezTo>
                    <a:pt x="20315" y="5411"/>
                    <a:pt x="16930" y="2025"/>
                    <a:pt x="11850" y="332"/>
                  </a:cubicBezTo>
                  <a:cubicBezTo>
                    <a:pt x="6772" y="2025"/>
                    <a:pt x="3385" y="5411"/>
                    <a:pt x="3385" y="8797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6" name="任意多边形: 形状 1245"/>
            <p:cNvSpPr/>
            <p:nvPr/>
          </p:nvSpPr>
          <p:spPr>
            <a:xfrm>
              <a:off x="11680407" y="3901845"/>
              <a:ext cx="27086" cy="40630"/>
            </a:xfrm>
            <a:custGeom>
              <a:avLst/>
              <a:gdLst>
                <a:gd name="connsiteX0" fmla="*/ 27087 w 27086"/>
                <a:gd name="connsiteY0" fmla="*/ 13544 h 40630"/>
                <a:gd name="connsiteX1" fmla="*/ 23702 w 27086"/>
                <a:gd name="connsiteY1" fmla="*/ 23701 h 40630"/>
                <a:gd name="connsiteX2" fmla="*/ 8465 w 27086"/>
                <a:gd name="connsiteY2" fmla="*/ 40631 h 40630"/>
                <a:gd name="connsiteX3" fmla="*/ 6772 w 27086"/>
                <a:gd name="connsiteY3" fmla="*/ 40631 h 40630"/>
                <a:gd name="connsiteX4" fmla="*/ 20315 w 27086"/>
                <a:gd name="connsiteY4" fmla="*/ 27087 h 40630"/>
                <a:gd name="connsiteX5" fmla="*/ 15237 w 27086"/>
                <a:gd name="connsiteY5" fmla="*/ 27087 h 40630"/>
                <a:gd name="connsiteX6" fmla="*/ 13542 w 27086"/>
                <a:gd name="connsiteY6" fmla="*/ 27087 h 40630"/>
                <a:gd name="connsiteX7" fmla="*/ 0 w 27086"/>
                <a:gd name="connsiteY7" fmla="*/ 13544 h 40630"/>
                <a:gd name="connsiteX8" fmla="*/ 11850 w 27086"/>
                <a:gd name="connsiteY8" fmla="*/ 0 h 40630"/>
                <a:gd name="connsiteX9" fmla="*/ 13542 w 27086"/>
                <a:gd name="connsiteY9" fmla="*/ 0 h 40630"/>
                <a:gd name="connsiteX10" fmla="*/ 27087 w 27086"/>
                <a:gd name="connsiteY10" fmla="*/ 13544 h 40630"/>
                <a:gd name="connsiteX11" fmla="*/ 13542 w 27086"/>
                <a:gd name="connsiteY11" fmla="*/ 25394 h 40630"/>
                <a:gd name="connsiteX12" fmla="*/ 25394 w 27086"/>
                <a:gd name="connsiteY12" fmla="*/ 13544 h 40630"/>
                <a:gd name="connsiteX13" fmla="*/ 13542 w 27086"/>
                <a:gd name="connsiteY13" fmla="*/ 0 h 40630"/>
                <a:gd name="connsiteX14" fmla="*/ 11850 w 27086"/>
                <a:gd name="connsiteY14" fmla="*/ 0 h 40630"/>
                <a:gd name="connsiteX15" fmla="*/ 0 w 27086"/>
                <a:gd name="connsiteY15" fmla="*/ 11851 h 40630"/>
                <a:gd name="connsiteX16" fmla="*/ 13542 w 27086"/>
                <a:gd name="connsiteY16" fmla="*/ 25394 h 40630"/>
                <a:gd name="connsiteX17" fmla="*/ 13542 w 27086"/>
                <a:gd name="connsiteY17" fmla="*/ 25394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13544"/>
                  </a:moveTo>
                  <a:cubicBezTo>
                    <a:pt x="27087" y="16930"/>
                    <a:pt x="25394" y="22009"/>
                    <a:pt x="23702" y="23701"/>
                  </a:cubicBezTo>
                  <a:lnTo>
                    <a:pt x="8465" y="40631"/>
                  </a:lnTo>
                  <a:lnTo>
                    <a:pt x="6772" y="40631"/>
                  </a:lnTo>
                  <a:lnTo>
                    <a:pt x="20315" y="27087"/>
                  </a:lnTo>
                  <a:cubicBezTo>
                    <a:pt x="18622" y="27087"/>
                    <a:pt x="16930" y="27087"/>
                    <a:pt x="15237" y="27087"/>
                  </a:cubicBezTo>
                  <a:cubicBezTo>
                    <a:pt x="15237" y="27087"/>
                    <a:pt x="15237" y="27087"/>
                    <a:pt x="13542" y="27087"/>
                  </a:cubicBezTo>
                  <a:cubicBezTo>
                    <a:pt x="6772" y="27087"/>
                    <a:pt x="0" y="20315"/>
                    <a:pt x="0" y="13544"/>
                  </a:cubicBezTo>
                  <a:cubicBezTo>
                    <a:pt x="0" y="5079"/>
                    <a:pt x="5078" y="0"/>
                    <a:pt x="11850" y="0"/>
                  </a:cubicBezTo>
                  <a:cubicBezTo>
                    <a:pt x="11850" y="0"/>
                    <a:pt x="11850" y="0"/>
                    <a:pt x="13542" y="0"/>
                  </a:cubicBezTo>
                  <a:cubicBezTo>
                    <a:pt x="20315" y="0"/>
                    <a:pt x="25394" y="5079"/>
                    <a:pt x="27087" y="13544"/>
                  </a:cubicBezTo>
                  <a:close/>
                  <a:moveTo>
                    <a:pt x="13542" y="25394"/>
                  </a:moveTo>
                  <a:cubicBezTo>
                    <a:pt x="20315" y="25394"/>
                    <a:pt x="25394" y="20315"/>
                    <a:pt x="25394" y="13544"/>
                  </a:cubicBezTo>
                  <a:cubicBezTo>
                    <a:pt x="25394" y="6772"/>
                    <a:pt x="18622" y="1693"/>
                    <a:pt x="13542" y="0"/>
                  </a:cubicBezTo>
                  <a:cubicBezTo>
                    <a:pt x="13542" y="0"/>
                    <a:pt x="13542" y="0"/>
                    <a:pt x="11850" y="0"/>
                  </a:cubicBezTo>
                  <a:cubicBezTo>
                    <a:pt x="5078" y="0"/>
                    <a:pt x="0" y="5079"/>
                    <a:pt x="0" y="11851"/>
                  </a:cubicBezTo>
                  <a:cubicBezTo>
                    <a:pt x="1693" y="18623"/>
                    <a:pt x="6772" y="25394"/>
                    <a:pt x="13542" y="25394"/>
                  </a:cubicBezTo>
                  <a:cubicBezTo>
                    <a:pt x="13542" y="25394"/>
                    <a:pt x="13542" y="25394"/>
                    <a:pt x="13542" y="25394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7" name="任意多边形: 形状 1246"/>
            <p:cNvSpPr/>
            <p:nvPr/>
          </p:nvSpPr>
          <p:spPr>
            <a:xfrm>
              <a:off x="11714266" y="3906924"/>
              <a:ext cx="27086" cy="40630"/>
            </a:xfrm>
            <a:custGeom>
              <a:avLst/>
              <a:gdLst>
                <a:gd name="connsiteX0" fmla="*/ 27087 w 27086"/>
                <a:gd name="connsiteY0" fmla="*/ 27087 h 40630"/>
                <a:gd name="connsiteX1" fmla="*/ 15237 w 27086"/>
                <a:gd name="connsiteY1" fmla="*/ 40631 h 40630"/>
                <a:gd name="connsiteX2" fmla="*/ 13542 w 27086"/>
                <a:gd name="connsiteY2" fmla="*/ 40631 h 40630"/>
                <a:gd name="connsiteX3" fmla="*/ 0 w 27086"/>
                <a:gd name="connsiteY3" fmla="*/ 27087 h 40630"/>
                <a:gd name="connsiteX4" fmla="*/ 3385 w 27086"/>
                <a:gd name="connsiteY4" fmla="*/ 16930 h 40630"/>
                <a:gd name="connsiteX5" fmla="*/ 18622 w 27086"/>
                <a:gd name="connsiteY5" fmla="*/ 0 h 40630"/>
                <a:gd name="connsiteX6" fmla="*/ 20315 w 27086"/>
                <a:gd name="connsiteY6" fmla="*/ 0 h 40630"/>
                <a:gd name="connsiteX7" fmla="*/ 6772 w 27086"/>
                <a:gd name="connsiteY7" fmla="*/ 13544 h 40630"/>
                <a:gd name="connsiteX8" fmla="*/ 11850 w 27086"/>
                <a:gd name="connsiteY8" fmla="*/ 13544 h 40630"/>
                <a:gd name="connsiteX9" fmla="*/ 13542 w 27086"/>
                <a:gd name="connsiteY9" fmla="*/ 13544 h 40630"/>
                <a:gd name="connsiteX10" fmla="*/ 27087 w 27086"/>
                <a:gd name="connsiteY10" fmla="*/ 27087 h 40630"/>
                <a:gd name="connsiteX11" fmla="*/ 15237 w 27086"/>
                <a:gd name="connsiteY11" fmla="*/ 38938 h 40630"/>
                <a:gd name="connsiteX12" fmla="*/ 27087 w 27086"/>
                <a:gd name="connsiteY12" fmla="*/ 27087 h 40630"/>
                <a:gd name="connsiteX13" fmla="*/ 15237 w 27086"/>
                <a:gd name="connsiteY13" fmla="*/ 13544 h 40630"/>
                <a:gd name="connsiteX14" fmla="*/ 13542 w 27086"/>
                <a:gd name="connsiteY14" fmla="*/ 13544 h 40630"/>
                <a:gd name="connsiteX15" fmla="*/ 1693 w 27086"/>
                <a:gd name="connsiteY15" fmla="*/ 25394 h 40630"/>
                <a:gd name="connsiteX16" fmla="*/ 15237 w 27086"/>
                <a:gd name="connsiteY16" fmla="*/ 38938 h 40630"/>
                <a:gd name="connsiteX17" fmla="*/ 15237 w 27086"/>
                <a:gd name="connsiteY17" fmla="*/ 38938 h 4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086" h="40630">
                  <a:moveTo>
                    <a:pt x="27087" y="27087"/>
                  </a:moveTo>
                  <a:cubicBezTo>
                    <a:pt x="27087" y="35552"/>
                    <a:pt x="22007" y="40631"/>
                    <a:pt x="15237" y="40631"/>
                  </a:cubicBezTo>
                  <a:cubicBezTo>
                    <a:pt x="15237" y="40631"/>
                    <a:pt x="15237" y="40631"/>
                    <a:pt x="13542" y="40631"/>
                  </a:cubicBezTo>
                  <a:cubicBezTo>
                    <a:pt x="6772" y="40631"/>
                    <a:pt x="0" y="33859"/>
                    <a:pt x="0" y="27087"/>
                  </a:cubicBezTo>
                  <a:cubicBezTo>
                    <a:pt x="0" y="23701"/>
                    <a:pt x="1693" y="18622"/>
                    <a:pt x="3385" y="16930"/>
                  </a:cubicBezTo>
                  <a:lnTo>
                    <a:pt x="18622" y="0"/>
                  </a:lnTo>
                  <a:lnTo>
                    <a:pt x="20315" y="0"/>
                  </a:lnTo>
                  <a:lnTo>
                    <a:pt x="6772" y="13544"/>
                  </a:lnTo>
                  <a:cubicBezTo>
                    <a:pt x="8465" y="13544"/>
                    <a:pt x="10157" y="13544"/>
                    <a:pt x="11850" y="13544"/>
                  </a:cubicBezTo>
                  <a:cubicBezTo>
                    <a:pt x="11850" y="13544"/>
                    <a:pt x="13542" y="13544"/>
                    <a:pt x="13542" y="13544"/>
                  </a:cubicBezTo>
                  <a:cubicBezTo>
                    <a:pt x="22007" y="13544"/>
                    <a:pt x="27087" y="18622"/>
                    <a:pt x="27087" y="27087"/>
                  </a:cubicBezTo>
                  <a:close/>
                  <a:moveTo>
                    <a:pt x="15237" y="38938"/>
                  </a:moveTo>
                  <a:cubicBezTo>
                    <a:pt x="22007" y="38938"/>
                    <a:pt x="27087" y="33859"/>
                    <a:pt x="27087" y="27087"/>
                  </a:cubicBezTo>
                  <a:cubicBezTo>
                    <a:pt x="27087" y="20315"/>
                    <a:pt x="20315" y="15237"/>
                    <a:pt x="15237" y="13544"/>
                  </a:cubicBezTo>
                  <a:cubicBezTo>
                    <a:pt x="15237" y="13544"/>
                    <a:pt x="15237" y="13544"/>
                    <a:pt x="13542" y="13544"/>
                  </a:cubicBezTo>
                  <a:cubicBezTo>
                    <a:pt x="6772" y="13544"/>
                    <a:pt x="1693" y="18622"/>
                    <a:pt x="1693" y="25394"/>
                  </a:cubicBezTo>
                  <a:cubicBezTo>
                    <a:pt x="1693" y="32166"/>
                    <a:pt x="8465" y="38938"/>
                    <a:pt x="15237" y="38938"/>
                  </a:cubicBezTo>
                  <a:cubicBezTo>
                    <a:pt x="15237" y="38938"/>
                    <a:pt x="15237" y="38938"/>
                    <a:pt x="15237" y="38938"/>
                  </a:cubicBezTo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8" name="任意多边形: 形状 1247"/>
            <p:cNvSpPr/>
            <p:nvPr/>
          </p:nvSpPr>
          <p:spPr>
            <a:xfrm>
              <a:off x="11754144" y="3945862"/>
              <a:ext cx="2445" cy="3385"/>
            </a:xfrm>
            <a:custGeom>
              <a:avLst/>
              <a:gdLst>
                <a:gd name="connsiteX0" fmla="*/ 753 w 2445"/>
                <a:gd name="connsiteY0" fmla="*/ 0 h 3385"/>
                <a:gd name="connsiteX1" fmla="*/ 2446 w 2445"/>
                <a:gd name="connsiteY1" fmla="*/ 1693 h 3385"/>
                <a:gd name="connsiteX2" fmla="*/ 753 w 2445"/>
                <a:gd name="connsiteY2" fmla="*/ 3386 h 3385"/>
                <a:gd name="connsiteX3" fmla="*/ 753 w 2445"/>
                <a:gd name="connsiteY3" fmla="*/ 0 h 3385"/>
                <a:gd name="connsiteX4" fmla="*/ 753 w 2445"/>
                <a:gd name="connsiteY4" fmla="*/ 0 h 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5" h="3385">
                  <a:moveTo>
                    <a:pt x="753" y="0"/>
                  </a:moveTo>
                  <a:cubicBezTo>
                    <a:pt x="753" y="0"/>
                    <a:pt x="2446" y="1693"/>
                    <a:pt x="2446" y="1693"/>
                  </a:cubicBezTo>
                  <a:cubicBezTo>
                    <a:pt x="2446" y="3386"/>
                    <a:pt x="2446" y="3386"/>
                    <a:pt x="753" y="3386"/>
                  </a:cubicBezTo>
                  <a:cubicBezTo>
                    <a:pt x="753" y="3386"/>
                    <a:pt x="-941" y="3386"/>
                    <a:pt x="753" y="0"/>
                  </a:cubicBezTo>
                  <a:cubicBezTo>
                    <a:pt x="-941" y="1693"/>
                    <a:pt x="753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9" name="任意多边形: 形状 1248"/>
            <p:cNvSpPr/>
            <p:nvPr/>
          </p:nvSpPr>
          <p:spPr>
            <a:xfrm>
              <a:off x="11766748" y="3912003"/>
              <a:ext cx="25394" cy="42587"/>
            </a:xfrm>
            <a:custGeom>
              <a:avLst/>
              <a:gdLst>
                <a:gd name="connsiteX0" fmla="*/ 23702 w 25394"/>
                <a:gd name="connsiteY0" fmla="*/ 0 h 42587"/>
                <a:gd name="connsiteX1" fmla="*/ 23702 w 25394"/>
                <a:gd name="connsiteY1" fmla="*/ 0 h 42587"/>
                <a:gd name="connsiteX2" fmla="*/ 5080 w 25394"/>
                <a:gd name="connsiteY2" fmla="*/ 0 h 42587"/>
                <a:gd name="connsiteX3" fmla="*/ 3385 w 25394"/>
                <a:gd name="connsiteY3" fmla="*/ 16930 h 42587"/>
                <a:gd name="connsiteX4" fmla="*/ 11850 w 25394"/>
                <a:gd name="connsiteY4" fmla="*/ 15237 h 42587"/>
                <a:gd name="connsiteX5" fmla="*/ 25394 w 25394"/>
                <a:gd name="connsiteY5" fmla="*/ 30473 h 42587"/>
                <a:gd name="connsiteX6" fmla="*/ 11850 w 25394"/>
                <a:gd name="connsiteY6" fmla="*/ 42324 h 42587"/>
                <a:gd name="connsiteX7" fmla="*/ 0 w 25394"/>
                <a:gd name="connsiteY7" fmla="*/ 35552 h 42587"/>
                <a:gd name="connsiteX8" fmla="*/ 0 w 25394"/>
                <a:gd name="connsiteY8" fmla="*/ 33859 h 42587"/>
                <a:gd name="connsiteX9" fmla="*/ 0 w 25394"/>
                <a:gd name="connsiteY9" fmla="*/ 33859 h 42587"/>
                <a:gd name="connsiteX10" fmla="*/ 11850 w 25394"/>
                <a:gd name="connsiteY10" fmla="*/ 40631 h 42587"/>
                <a:gd name="connsiteX11" fmla="*/ 25394 w 25394"/>
                <a:gd name="connsiteY11" fmla="*/ 28780 h 42587"/>
                <a:gd name="connsiteX12" fmla="*/ 13544 w 25394"/>
                <a:gd name="connsiteY12" fmla="*/ 15237 h 42587"/>
                <a:gd name="connsiteX13" fmla="*/ 5080 w 25394"/>
                <a:gd name="connsiteY13" fmla="*/ 18622 h 42587"/>
                <a:gd name="connsiteX14" fmla="*/ 3385 w 25394"/>
                <a:gd name="connsiteY14" fmla="*/ 18622 h 42587"/>
                <a:gd name="connsiteX15" fmla="*/ 6772 w 25394"/>
                <a:gd name="connsiteY15" fmla="*/ 0 h 42587"/>
                <a:gd name="connsiteX16" fmla="*/ 23702 w 25394"/>
                <a:gd name="connsiteY16" fmla="*/ 0 h 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94" h="42587">
                  <a:moveTo>
                    <a:pt x="23702" y="0"/>
                  </a:moveTo>
                  <a:lnTo>
                    <a:pt x="23702" y="0"/>
                  </a:lnTo>
                  <a:lnTo>
                    <a:pt x="5080" y="0"/>
                  </a:lnTo>
                  <a:lnTo>
                    <a:pt x="3385" y="16930"/>
                  </a:lnTo>
                  <a:cubicBezTo>
                    <a:pt x="5080" y="15237"/>
                    <a:pt x="8465" y="13543"/>
                    <a:pt x="11850" y="15237"/>
                  </a:cubicBezTo>
                  <a:cubicBezTo>
                    <a:pt x="18622" y="15237"/>
                    <a:pt x="25394" y="22008"/>
                    <a:pt x="25394" y="30473"/>
                  </a:cubicBezTo>
                  <a:cubicBezTo>
                    <a:pt x="25394" y="37245"/>
                    <a:pt x="20315" y="44017"/>
                    <a:pt x="11850" y="42324"/>
                  </a:cubicBezTo>
                  <a:cubicBezTo>
                    <a:pt x="6772" y="42324"/>
                    <a:pt x="3385" y="38938"/>
                    <a:pt x="0" y="35552"/>
                  </a:cubicBezTo>
                  <a:lnTo>
                    <a:pt x="0" y="33859"/>
                  </a:lnTo>
                  <a:lnTo>
                    <a:pt x="0" y="33859"/>
                  </a:lnTo>
                  <a:cubicBezTo>
                    <a:pt x="3385" y="38938"/>
                    <a:pt x="6772" y="40631"/>
                    <a:pt x="11850" y="40631"/>
                  </a:cubicBezTo>
                  <a:cubicBezTo>
                    <a:pt x="18622" y="40631"/>
                    <a:pt x="25394" y="35552"/>
                    <a:pt x="25394" y="28780"/>
                  </a:cubicBezTo>
                  <a:cubicBezTo>
                    <a:pt x="25394" y="22008"/>
                    <a:pt x="20315" y="15237"/>
                    <a:pt x="13544" y="15237"/>
                  </a:cubicBezTo>
                  <a:cubicBezTo>
                    <a:pt x="10157" y="15237"/>
                    <a:pt x="6772" y="15237"/>
                    <a:pt x="5080" y="18622"/>
                  </a:cubicBezTo>
                  <a:lnTo>
                    <a:pt x="3385" y="18622"/>
                  </a:lnTo>
                  <a:lnTo>
                    <a:pt x="6772" y="0"/>
                  </a:lnTo>
                  <a:lnTo>
                    <a:pt x="23702" y="0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0" name="任意多边形: 形状 1249"/>
            <p:cNvSpPr/>
            <p:nvPr/>
          </p:nvSpPr>
          <p:spPr>
            <a:xfrm>
              <a:off x="11802299" y="3912003"/>
              <a:ext cx="23701" cy="44344"/>
            </a:xfrm>
            <a:custGeom>
              <a:avLst/>
              <a:gdLst>
                <a:gd name="connsiteX0" fmla="*/ 22009 w 23701"/>
                <a:gd name="connsiteY0" fmla="*/ 3386 h 44344"/>
                <a:gd name="connsiteX1" fmla="*/ 6772 w 23701"/>
                <a:gd name="connsiteY1" fmla="*/ 20315 h 44344"/>
                <a:gd name="connsiteX2" fmla="*/ 11852 w 23701"/>
                <a:gd name="connsiteY2" fmla="*/ 20315 h 44344"/>
                <a:gd name="connsiteX3" fmla="*/ 23702 w 23701"/>
                <a:gd name="connsiteY3" fmla="*/ 33859 h 44344"/>
                <a:gd name="connsiteX4" fmla="*/ 11852 w 23701"/>
                <a:gd name="connsiteY4" fmla="*/ 44017 h 44344"/>
                <a:gd name="connsiteX5" fmla="*/ 0 w 23701"/>
                <a:gd name="connsiteY5" fmla="*/ 30473 h 44344"/>
                <a:gd name="connsiteX6" fmla="*/ 1693 w 23701"/>
                <a:gd name="connsiteY6" fmla="*/ 30473 h 44344"/>
                <a:gd name="connsiteX7" fmla="*/ 11852 w 23701"/>
                <a:gd name="connsiteY7" fmla="*/ 42324 h 44344"/>
                <a:gd name="connsiteX8" fmla="*/ 22009 w 23701"/>
                <a:gd name="connsiteY8" fmla="*/ 32166 h 44344"/>
                <a:gd name="connsiteX9" fmla="*/ 11852 w 23701"/>
                <a:gd name="connsiteY9" fmla="*/ 20315 h 44344"/>
                <a:gd name="connsiteX10" fmla="*/ 5080 w 23701"/>
                <a:gd name="connsiteY10" fmla="*/ 20315 h 44344"/>
                <a:gd name="connsiteX11" fmla="*/ 20317 w 23701"/>
                <a:gd name="connsiteY11" fmla="*/ 3386 h 44344"/>
                <a:gd name="connsiteX12" fmla="*/ 20317 w 23701"/>
                <a:gd name="connsiteY12" fmla="*/ 3386 h 44344"/>
                <a:gd name="connsiteX13" fmla="*/ 0 w 23701"/>
                <a:gd name="connsiteY13" fmla="*/ 1693 h 44344"/>
                <a:gd name="connsiteX14" fmla="*/ 0 w 23701"/>
                <a:gd name="connsiteY14" fmla="*/ 0 h 44344"/>
                <a:gd name="connsiteX15" fmla="*/ 22009 w 23701"/>
                <a:gd name="connsiteY15" fmla="*/ 3386 h 4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01" h="44344">
                  <a:moveTo>
                    <a:pt x="22009" y="3386"/>
                  </a:moveTo>
                  <a:lnTo>
                    <a:pt x="6772" y="20315"/>
                  </a:lnTo>
                  <a:lnTo>
                    <a:pt x="11852" y="20315"/>
                  </a:lnTo>
                  <a:cubicBezTo>
                    <a:pt x="18622" y="20315"/>
                    <a:pt x="23702" y="27087"/>
                    <a:pt x="23702" y="33859"/>
                  </a:cubicBezTo>
                  <a:cubicBezTo>
                    <a:pt x="23702" y="40631"/>
                    <a:pt x="18622" y="45710"/>
                    <a:pt x="11852" y="44017"/>
                  </a:cubicBezTo>
                  <a:cubicBezTo>
                    <a:pt x="5080" y="44017"/>
                    <a:pt x="0" y="37245"/>
                    <a:pt x="0" y="30473"/>
                  </a:cubicBezTo>
                  <a:lnTo>
                    <a:pt x="1693" y="30473"/>
                  </a:lnTo>
                  <a:cubicBezTo>
                    <a:pt x="1693" y="37245"/>
                    <a:pt x="6772" y="42324"/>
                    <a:pt x="11852" y="42324"/>
                  </a:cubicBezTo>
                  <a:cubicBezTo>
                    <a:pt x="16930" y="42324"/>
                    <a:pt x="22009" y="38938"/>
                    <a:pt x="22009" y="32166"/>
                  </a:cubicBezTo>
                  <a:cubicBezTo>
                    <a:pt x="22009" y="25394"/>
                    <a:pt x="16930" y="20315"/>
                    <a:pt x="11852" y="20315"/>
                  </a:cubicBezTo>
                  <a:lnTo>
                    <a:pt x="5080" y="20315"/>
                  </a:lnTo>
                  <a:lnTo>
                    <a:pt x="20317" y="3386"/>
                  </a:lnTo>
                  <a:lnTo>
                    <a:pt x="20317" y="3386"/>
                  </a:lnTo>
                  <a:lnTo>
                    <a:pt x="0" y="1693"/>
                  </a:lnTo>
                  <a:lnTo>
                    <a:pt x="0" y="0"/>
                  </a:lnTo>
                  <a:lnTo>
                    <a:pt x="22009" y="3386"/>
                  </a:ln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1" name="任意多边形: 形状 1250"/>
            <p:cNvSpPr/>
            <p:nvPr/>
          </p:nvSpPr>
          <p:spPr>
            <a:xfrm>
              <a:off x="11836158" y="3917082"/>
              <a:ext cx="28781" cy="45710"/>
            </a:xfrm>
            <a:custGeom>
              <a:avLst/>
              <a:gdLst>
                <a:gd name="connsiteX0" fmla="*/ 13544 w 28781"/>
                <a:gd name="connsiteY0" fmla="*/ 0 h 45710"/>
                <a:gd name="connsiteX1" fmla="*/ 13544 w 28781"/>
                <a:gd name="connsiteY1" fmla="*/ 0 h 45710"/>
                <a:gd name="connsiteX2" fmla="*/ 25394 w 28781"/>
                <a:gd name="connsiteY2" fmla="*/ 11851 h 45710"/>
                <a:gd name="connsiteX3" fmla="*/ 18622 w 28781"/>
                <a:gd name="connsiteY3" fmla="*/ 25394 h 45710"/>
                <a:gd name="connsiteX4" fmla="*/ 3387 w 28781"/>
                <a:gd name="connsiteY4" fmla="*/ 40631 h 45710"/>
                <a:gd name="connsiteX5" fmla="*/ 28782 w 28781"/>
                <a:gd name="connsiteY5" fmla="*/ 44017 h 45710"/>
                <a:gd name="connsiteX6" fmla="*/ 28782 w 28781"/>
                <a:gd name="connsiteY6" fmla="*/ 45710 h 45710"/>
                <a:gd name="connsiteX7" fmla="*/ 0 w 28781"/>
                <a:gd name="connsiteY7" fmla="*/ 42324 h 45710"/>
                <a:gd name="connsiteX8" fmla="*/ 18622 w 28781"/>
                <a:gd name="connsiteY8" fmla="*/ 27087 h 45710"/>
                <a:gd name="connsiteX9" fmla="*/ 25394 w 28781"/>
                <a:gd name="connsiteY9" fmla="*/ 15237 h 45710"/>
                <a:gd name="connsiteX10" fmla="*/ 13544 w 28781"/>
                <a:gd name="connsiteY10" fmla="*/ 0 h 45710"/>
                <a:gd name="connsiteX11" fmla="*/ 13544 w 28781"/>
                <a:gd name="connsiteY11" fmla="*/ 0 h 45710"/>
                <a:gd name="connsiteX12" fmla="*/ 3387 w 28781"/>
                <a:gd name="connsiteY12" fmla="*/ 10158 h 45710"/>
                <a:gd name="connsiteX13" fmla="*/ 1693 w 28781"/>
                <a:gd name="connsiteY13" fmla="*/ 10158 h 45710"/>
                <a:gd name="connsiteX14" fmla="*/ 13544 w 28781"/>
                <a:gd name="connsiteY14" fmla="*/ 0 h 4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1" h="45710">
                  <a:moveTo>
                    <a:pt x="13544" y="0"/>
                  </a:moveTo>
                  <a:cubicBezTo>
                    <a:pt x="13544" y="0"/>
                    <a:pt x="13544" y="0"/>
                    <a:pt x="13544" y="0"/>
                  </a:cubicBezTo>
                  <a:cubicBezTo>
                    <a:pt x="20317" y="0"/>
                    <a:pt x="25394" y="5079"/>
                    <a:pt x="25394" y="11851"/>
                  </a:cubicBezTo>
                  <a:cubicBezTo>
                    <a:pt x="25394" y="16930"/>
                    <a:pt x="23702" y="18623"/>
                    <a:pt x="18622" y="25394"/>
                  </a:cubicBezTo>
                  <a:lnTo>
                    <a:pt x="3387" y="40631"/>
                  </a:lnTo>
                  <a:lnTo>
                    <a:pt x="28782" y="44017"/>
                  </a:lnTo>
                  <a:lnTo>
                    <a:pt x="28782" y="45710"/>
                  </a:lnTo>
                  <a:lnTo>
                    <a:pt x="0" y="42324"/>
                  </a:lnTo>
                  <a:lnTo>
                    <a:pt x="18622" y="27087"/>
                  </a:lnTo>
                  <a:cubicBezTo>
                    <a:pt x="23702" y="22009"/>
                    <a:pt x="25394" y="18623"/>
                    <a:pt x="25394" y="15237"/>
                  </a:cubicBezTo>
                  <a:cubicBezTo>
                    <a:pt x="23702" y="6772"/>
                    <a:pt x="20317" y="1693"/>
                    <a:pt x="13544" y="0"/>
                  </a:cubicBezTo>
                  <a:cubicBezTo>
                    <a:pt x="13544" y="1693"/>
                    <a:pt x="13544" y="1693"/>
                    <a:pt x="13544" y="0"/>
                  </a:cubicBezTo>
                  <a:cubicBezTo>
                    <a:pt x="6772" y="0"/>
                    <a:pt x="3387" y="3386"/>
                    <a:pt x="3387" y="10158"/>
                  </a:cubicBezTo>
                  <a:lnTo>
                    <a:pt x="1693" y="10158"/>
                  </a:lnTo>
                  <a:cubicBezTo>
                    <a:pt x="1693" y="3386"/>
                    <a:pt x="6772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24" name="图形 7"/>
          <p:cNvGrpSpPr/>
          <p:nvPr/>
        </p:nvGrpSpPr>
        <p:grpSpPr>
          <a:xfrm>
            <a:off x="6010404" y="2505087"/>
            <a:ext cx="5458095" cy="3330048"/>
            <a:chOff x="5463866" y="2809887"/>
            <a:chExt cx="5458095" cy="3330048"/>
          </a:xfrm>
          <a:solidFill>
            <a:srgbClr val="FF5C57"/>
          </a:solidFill>
        </p:grpSpPr>
        <p:sp>
          <p:nvSpPr>
            <p:cNvPr id="1825" name="任意多边形: 形状 1824"/>
            <p:cNvSpPr/>
            <p:nvPr/>
          </p:nvSpPr>
          <p:spPr>
            <a:xfrm>
              <a:off x="8416384" y="6133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0" y="5256"/>
                    <a:pt x="0" y="3386"/>
                  </a:cubicBezTo>
                  <a:cubicBezTo>
                    <a:pt x="0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6" name="任意多边形: 形状 1825"/>
            <p:cNvSpPr/>
            <p:nvPr/>
          </p:nvSpPr>
          <p:spPr>
            <a:xfrm>
              <a:off x="9862170" y="602820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7" name="任意多边形: 形状 1826"/>
            <p:cNvSpPr/>
            <p:nvPr/>
          </p:nvSpPr>
          <p:spPr>
            <a:xfrm>
              <a:off x="9024156" y="5977412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8" name="任意多边形: 形状 1827"/>
            <p:cNvSpPr/>
            <p:nvPr/>
          </p:nvSpPr>
          <p:spPr>
            <a:xfrm>
              <a:off x="6965520" y="606206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9" name="任意多边形: 形状 1828"/>
            <p:cNvSpPr/>
            <p:nvPr/>
          </p:nvSpPr>
          <p:spPr>
            <a:xfrm>
              <a:off x="8467172" y="585551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0" name="任意多边形: 形状 1829"/>
            <p:cNvSpPr/>
            <p:nvPr/>
          </p:nvSpPr>
          <p:spPr>
            <a:xfrm>
              <a:off x="10094104" y="575902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5" y="6772"/>
                    <a:pt x="0" y="5079"/>
                    <a:pt x="0" y="3386"/>
                  </a:cubicBezTo>
                  <a:cubicBezTo>
                    <a:pt x="0" y="1693"/>
                    <a:pt x="1695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1" name="任意多边形: 形状 1830"/>
            <p:cNvSpPr/>
            <p:nvPr/>
          </p:nvSpPr>
          <p:spPr>
            <a:xfrm>
              <a:off x="7925426" y="5775950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2" name="任意多边形: 形状 1831"/>
            <p:cNvSpPr/>
            <p:nvPr/>
          </p:nvSpPr>
          <p:spPr>
            <a:xfrm>
              <a:off x="7138201" y="5670986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3" name="任意多边形: 形状 1832"/>
            <p:cNvSpPr/>
            <p:nvPr/>
          </p:nvSpPr>
          <p:spPr>
            <a:xfrm>
              <a:off x="7590221" y="565405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4" name="任意多边形: 形状 1833"/>
            <p:cNvSpPr/>
            <p:nvPr/>
          </p:nvSpPr>
          <p:spPr>
            <a:xfrm>
              <a:off x="6462711" y="5613426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5" name="任意多边形: 形状 1834"/>
            <p:cNvSpPr/>
            <p:nvPr/>
          </p:nvSpPr>
          <p:spPr>
            <a:xfrm>
              <a:off x="6791144" y="554062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6" name="任意多边形: 形状 1835"/>
            <p:cNvSpPr/>
            <p:nvPr/>
          </p:nvSpPr>
          <p:spPr>
            <a:xfrm>
              <a:off x="6135971" y="528837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7" name="任意多边形: 形状 1836"/>
            <p:cNvSpPr/>
            <p:nvPr/>
          </p:nvSpPr>
          <p:spPr>
            <a:xfrm>
              <a:off x="6461018" y="5275863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8" name="任意多边形: 形状 1837"/>
            <p:cNvSpPr/>
            <p:nvPr/>
          </p:nvSpPr>
          <p:spPr>
            <a:xfrm>
              <a:off x="5463866" y="5032741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9" name="任意多边形: 形状 1838"/>
            <p:cNvSpPr/>
            <p:nvPr/>
          </p:nvSpPr>
          <p:spPr>
            <a:xfrm>
              <a:off x="6320502" y="5177671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0" name="任意多边形: 形状 1839"/>
            <p:cNvSpPr/>
            <p:nvPr/>
          </p:nvSpPr>
          <p:spPr>
            <a:xfrm>
              <a:off x="5475717" y="4931164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1" name="任意多边形: 形状 1840"/>
            <p:cNvSpPr/>
            <p:nvPr/>
          </p:nvSpPr>
          <p:spPr>
            <a:xfrm>
              <a:off x="5506190" y="503782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2" name="任意多边形: 形状 1841"/>
            <p:cNvSpPr/>
            <p:nvPr/>
          </p:nvSpPr>
          <p:spPr>
            <a:xfrm>
              <a:off x="5724581" y="5154173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80" y="7233"/>
                    <a:pt x="3386" y="7233"/>
                  </a:cubicBezTo>
                  <a:cubicBezTo>
                    <a:pt x="1694" y="7233"/>
                    <a:pt x="0" y="5540"/>
                    <a:pt x="0" y="3847"/>
                  </a:cubicBezTo>
                  <a:cubicBezTo>
                    <a:pt x="0" y="2154"/>
                    <a:pt x="1694" y="461"/>
                    <a:pt x="3386" y="461"/>
                  </a:cubicBezTo>
                  <a:cubicBezTo>
                    <a:pt x="5080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3" name="任意多边形: 形状 1842"/>
            <p:cNvSpPr/>
            <p:nvPr/>
          </p:nvSpPr>
          <p:spPr>
            <a:xfrm>
              <a:off x="5839703" y="5188493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4" name="任意多边形: 形状 1843"/>
            <p:cNvSpPr/>
            <p:nvPr/>
          </p:nvSpPr>
          <p:spPr>
            <a:xfrm>
              <a:off x="7874637" y="5003297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5080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5" name="任意多边形: 形状 1844"/>
            <p:cNvSpPr/>
            <p:nvPr/>
          </p:nvSpPr>
          <p:spPr>
            <a:xfrm>
              <a:off x="7056939" y="469584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6" name="任意多边形: 形状 1845"/>
            <p:cNvSpPr/>
            <p:nvPr/>
          </p:nvSpPr>
          <p:spPr>
            <a:xfrm>
              <a:off x="6698032" y="4499459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7" name="任意多边形: 形状 1846"/>
            <p:cNvSpPr/>
            <p:nvPr/>
          </p:nvSpPr>
          <p:spPr>
            <a:xfrm>
              <a:off x="7527581" y="4373516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80" y="7436"/>
                    <a:pt x="3386" y="7436"/>
                  </a:cubicBezTo>
                  <a:cubicBezTo>
                    <a:pt x="1694" y="7436"/>
                    <a:pt x="0" y="5743"/>
                    <a:pt x="0" y="4050"/>
                  </a:cubicBezTo>
                  <a:cubicBezTo>
                    <a:pt x="0" y="2357"/>
                    <a:pt x="1694" y="664"/>
                    <a:pt x="3386" y="664"/>
                  </a:cubicBezTo>
                  <a:cubicBezTo>
                    <a:pt x="3386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8" name="任意多边形: 形状 1847"/>
            <p:cNvSpPr/>
            <p:nvPr/>
          </p:nvSpPr>
          <p:spPr>
            <a:xfrm>
              <a:off x="6713269" y="40491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9" name="任意多边形: 形状 1848"/>
            <p:cNvSpPr/>
            <p:nvPr/>
          </p:nvSpPr>
          <p:spPr>
            <a:xfrm>
              <a:off x="8174291" y="3888302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0" name="任意多边形: 形状 1849"/>
            <p:cNvSpPr/>
            <p:nvPr/>
          </p:nvSpPr>
          <p:spPr>
            <a:xfrm>
              <a:off x="8074407" y="361742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1" name="任意多边形: 形状 1850"/>
            <p:cNvSpPr/>
            <p:nvPr/>
          </p:nvSpPr>
          <p:spPr>
            <a:xfrm>
              <a:off x="9284872" y="4034925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2" name="任意多边形: 形状 1851"/>
            <p:cNvSpPr/>
            <p:nvPr/>
          </p:nvSpPr>
          <p:spPr>
            <a:xfrm>
              <a:off x="8702494" y="4365052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6 w 6772"/>
                <a:gd name="connsiteY1" fmla="*/ 7436 h 7436"/>
                <a:gd name="connsiteX2" fmla="*/ 0 w 6772"/>
                <a:gd name="connsiteY2" fmla="*/ 4050 h 7436"/>
                <a:gd name="connsiteX3" fmla="*/ 3386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3" name="任意多边形: 形状 1852"/>
            <p:cNvSpPr/>
            <p:nvPr/>
          </p:nvSpPr>
          <p:spPr>
            <a:xfrm>
              <a:off x="8404534" y="4943014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0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4" name="任意多边形: 形状 1853"/>
            <p:cNvSpPr/>
            <p:nvPr/>
          </p:nvSpPr>
          <p:spPr>
            <a:xfrm>
              <a:off x="9120655" y="5167716"/>
              <a:ext cx="6771" cy="7233"/>
            </a:xfrm>
            <a:custGeom>
              <a:avLst/>
              <a:gdLst>
                <a:gd name="connsiteX0" fmla="*/ 6771 w 6771"/>
                <a:gd name="connsiteY0" fmla="*/ 3847 h 7233"/>
                <a:gd name="connsiteX1" fmla="*/ 3386 w 6771"/>
                <a:gd name="connsiteY1" fmla="*/ 7233 h 7233"/>
                <a:gd name="connsiteX2" fmla="*/ 0 w 6771"/>
                <a:gd name="connsiteY2" fmla="*/ 3847 h 7233"/>
                <a:gd name="connsiteX3" fmla="*/ 3386 w 6771"/>
                <a:gd name="connsiteY3" fmla="*/ 461 h 7233"/>
                <a:gd name="connsiteX4" fmla="*/ 6771 w 6771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233">
                  <a:moveTo>
                    <a:pt x="6771" y="3847"/>
                  </a:moveTo>
                  <a:cubicBezTo>
                    <a:pt x="6771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1" y="2154"/>
                    <a:pt x="6771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5" name="任意多边形: 形状 1854"/>
            <p:cNvSpPr/>
            <p:nvPr/>
          </p:nvSpPr>
          <p:spPr>
            <a:xfrm>
              <a:off x="8490874" y="5282837"/>
              <a:ext cx="6772" cy="7233"/>
            </a:xfrm>
            <a:custGeom>
              <a:avLst/>
              <a:gdLst>
                <a:gd name="connsiteX0" fmla="*/ 6772 w 6772"/>
                <a:gd name="connsiteY0" fmla="*/ 3847 h 7233"/>
                <a:gd name="connsiteX1" fmla="*/ 3386 w 6772"/>
                <a:gd name="connsiteY1" fmla="*/ 7233 h 7233"/>
                <a:gd name="connsiteX2" fmla="*/ 0 w 6772"/>
                <a:gd name="connsiteY2" fmla="*/ 3847 h 7233"/>
                <a:gd name="connsiteX3" fmla="*/ 3386 w 6772"/>
                <a:gd name="connsiteY3" fmla="*/ 461 h 7233"/>
                <a:gd name="connsiteX4" fmla="*/ 6772 w 6772"/>
                <a:gd name="connsiteY4" fmla="*/ 3847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233">
                  <a:moveTo>
                    <a:pt x="6772" y="3847"/>
                  </a:moveTo>
                  <a:cubicBezTo>
                    <a:pt x="6772" y="5540"/>
                    <a:pt x="5079" y="7233"/>
                    <a:pt x="3386" y="7233"/>
                  </a:cubicBezTo>
                  <a:cubicBezTo>
                    <a:pt x="1693" y="7233"/>
                    <a:pt x="0" y="5540"/>
                    <a:pt x="0" y="3847"/>
                  </a:cubicBezTo>
                  <a:cubicBezTo>
                    <a:pt x="0" y="2154"/>
                    <a:pt x="1693" y="461"/>
                    <a:pt x="3386" y="461"/>
                  </a:cubicBezTo>
                  <a:cubicBezTo>
                    <a:pt x="5079" y="-1232"/>
                    <a:pt x="6772" y="2154"/>
                    <a:pt x="6772" y="3847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6" name="任意多边形: 形状 1855"/>
            <p:cNvSpPr/>
            <p:nvPr/>
          </p:nvSpPr>
          <p:spPr>
            <a:xfrm>
              <a:off x="9921424" y="554570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0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7" name="任意多边形: 形状 1856"/>
            <p:cNvSpPr/>
            <p:nvPr/>
          </p:nvSpPr>
          <p:spPr>
            <a:xfrm>
              <a:off x="9572675" y="5533192"/>
              <a:ext cx="6771" cy="7436"/>
            </a:xfrm>
            <a:custGeom>
              <a:avLst/>
              <a:gdLst>
                <a:gd name="connsiteX0" fmla="*/ 6771 w 6771"/>
                <a:gd name="connsiteY0" fmla="*/ 4050 h 7436"/>
                <a:gd name="connsiteX1" fmla="*/ 3385 w 6771"/>
                <a:gd name="connsiteY1" fmla="*/ 7436 h 7436"/>
                <a:gd name="connsiteX2" fmla="*/ 0 w 6771"/>
                <a:gd name="connsiteY2" fmla="*/ 4050 h 7436"/>
                <a:gd name="connsiteX3" fmla="*/ 3385 w 6771"/>
                <a:gd name="connsiteY3" fmla="*/ 664 h 7436"/>
                <a:gd name="connsiteX4" fmla="*/ 6771 w 6771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7436">
                  <a:moveTo>
                    <a:pt x="6771" y="4050"/>
                  </a:moveTo>
                  <a:cubicBezTo>
                    <a:pt x="6771" y="5743"/>
                    <a:pt x="5079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9" y="-1029"/>
                    <a:pt x="6771" y="664"/>
                    <a:pt x="6771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8" name="任意多边形: 形状 1857"/>
            <p:cNvSpPr/>
            <p:nvPr/>
          </p:nvSpPr>
          <p:spPr>
            <a:xfrm>
              <a:off x="10915190" y="5591417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6 w 6771"/>
                <a:gd name="connsiteY1" fmla="*/ 6772 h 6771"/>
                <a:gd name="connsiteX2" fmla="*/ 1 w 6771"/>
                <a:gd name="connsiteY2" fmla="*/ 3386 h 6771"/>
                <a:gd name="connsiteX3" fmla="*/ 3386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5" y="6772"/>
                    <a:pt x="3386" y="6772"/>
                  </a:cubicBezTo>
                  <a:cubicBezTo>
                    <a:pt x="1516" y="6772"/>
                    <a:pt x="1" y="5256"/>
                    <a:pt x="1" y="3386"/>
                  </a:cubicBezTo>
                  <a:cubicBezTo>
                    <a:pt x="1" y="1516"/>
                    <a:pt x="1518" y="0"/>
                    <a:pt x="3386" y="0"/>
                  </a:cubicBezTo>
                  <a:cubicBezTo>
                    <a:pt x="5257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9" name="任意多边形: 形状 1858"/>
            <p:cNvSpPr/>
            <p:nvPr/>
          </p:nvSpPr>
          <p:spPr>
            <a:xfrm>
              <a:off x="10295567" y="516817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0" name="任意多边形: 形状 1859"/>
            <p:cNvSpPr/>
            <p:nvPr/>
          </p:nvSpPr>
          <p:spPr>
            <a:xfrm>
              <a:off x="9728426" y="507506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7 w 6772"/>
                <a:gd name="connsiteY1" fmla="*/ 6772 h 6771"/>
                <a:gd name="connsiteX2" fmla="*/ 0 w 6772"/>
                <a:gd name="connsiteY2" fmla="*/ 3386 h 6771"/>
                <a:gd name="connsiteX3" fmla="*/ 3387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7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7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1" name="任意多边形: 形状 1860"/>
            <p:cNvSpPr/>
            <p:nvPr/>
          </p:nvSpPr>
          <p:spPr>
            <a:xfrm>
              <a:off x="9929888" y="497348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2" name="任意多边形: 形状 1861"/>
            <p:cNvSpPr/>
            <p:nvPr/>
          </p:nvSpPr>
          <p:spPr>
            <a:xfrm>
              <a:off x="9415229" y="4743245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3" name="任意多边形: 形状 1862"/>
            <p:cNvSpPr/>
            <p:nvPr/>
          </p:nvSpPr>
          <p:spPr>
            <a:xfrm>
              <a:off x="10317576" y="459595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4" name="任意多边形: 形状 1863"/>
            <p:cNvSpPr/>
            <p:nvPr/>
          </p:nvSpPr>
          <p:spPr>
            <a:xfrm>
              <a:off x="10131351" y="4309848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8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8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5" name="任意多边形: 形状 1864"/>
            <p:cNvSpPr/>
            <p:nvPr/>
          </p:nvSpPr>
          <p:spPr>
            <a:xfrm>
              <a:off x="10684948" y="431492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7 w 6771"/>
                <a:gd name="connsiteY1" fmla="*/ 6772 h 6771"/>
                <a:gd name="connsiteX2" fmla="*/ 2 w 6771"/>
                <a:gd name="connsiteY2" fmla="*/ 3386 h 6771"/>
                <a:gd name="connsiteX3" fmla="*/ 3387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5" y="6772"/>
                    <a:pt x="3387" y="6772"/>
                  </a:cubicBezTo>
                  <a:cubicBezTo>
                    <a:pt x="1516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7" y="0"/>
                  </a:cubicBezTo>
                  <a:cubicBezTo>
                    <a:pt x="5257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6" name="任意多边形: 形状 1865"/>
            <p:cNvSpPr/>
            <p:nvPr/>
          </p:nvSpPr>
          <p:spPr>
            <a:xfrm>
              <a:off x="9364440" y="3849363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7" name="任意多边形: 形状 1866"/>
            <p:cNvSpPr/>
            <p:nvPr/>
          </p:nvSpPr>
          <p:spPr>
            <a:xfrm>
              <a:off x="9708111" y="3803654"/>
              <a:ext cx="6771" cy="6771"/>
            </a:xfrm>
            <a:custGeom>
              <a:avLst/>
              <a:gdLst>
                <a:gd name="connsiteX0" fmla="*/ 6773 w 6771"/>
                <a:gd name="connsiteY0" fmla="*/ 3386 h 6771"/>
                <a:gd name="connsiteX1" fmla="*/ 3388 w 6771"/>
                <a:gd name="connsiteY1" fmla="*/ 6772 h 6771"/>
                <a:gd name="connsiteX2" fmla="*/ 2 w 6771"/>
                <a:gd name="connsiteY2" fmla="*/ 3386 h 6771"/>
                <a:gd name="connsiteX3" fmla="*/ 3388 w 6771"/>
                <a:gd name="connsiteY3" fmla="*/ 0 h 6771"/>
                <a:gd name="connsiteX4" fmla="*/ 6773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3" y="3386"/>
                  </a:moveTo>
                  <a:cubicBezTo>
                    <a:pt x="6773" y="5256"/>
                    <a:pt x="5256" y="6772"/>
                    <a:pt x="3388" y="6772"/>
                  </a:cubicBezTo>
                  <a:cubicBezTo>
                    <a:pt x="1517" y="6772"/>
                    <a:pt x="2" y="5256"/>
                    <a:pt x="2" y="3386"/>
                  </a:cubicBezTo>
                  <a:cubicBezTo>
                    <a:pt x="2" y="1516"/>
                    <a:pt x="1519" y="0"/>
                    <a:pt x="3388" y="0"/>
                  </a:cubicBezTo>
                  <a:cubicBezTo>
                    <a:pt x="5258" y="0"/>
                    <a:pt x="6773" y="1516"/>
                    <a:pt x="6773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8" name="任意多边形: 形状 1867"/>
            <p:cNvSpPr/>
            <p:nvPr/>
          </p:nvSpPr>
          <p:spPr>
            <a:xfrm>
              <a:off x="9504956" y="3422738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-1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9" name="任意多边形: 形状 1868"/>
            <p:cNvSpPr/>
            <p:nvPr/>
          </p:nvSpPr>
          <p:spPr>
            <a:xfrm>
              <a:off x="9650550" y="330761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5 w 6772"/>
                <a:gd name="connsiteY1" fmla="*/ 6772 h 6771"/>
                <a:gd name="connsiteX2" fmla="*/ 0 w 6772"/>
                <a:gd name="connsiteY2" fmla="*/ 3386 h 6771"/>
                <a:gd name="connsiteX3" fmla="*/ 3385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0" name="任意多边形: 形状 1869"/>
            <p:cNvSpPr/>
            <p:nvPr/>
          </p:nvSpPr>
          <p:spPr>
            <a:xfrm>
              <a:off x="9767365" y="3164744"/>
              <a:ext cx="6772" cy="7436"/>
            </a:xfrm>
            <a:custGeom>
              <a:avLst/>
              <a:gdLst>
                <a:gd name="connsiteX0" fmla="*/ 6772 w 6772"/>
                <a:gd name="connsiteY0" fmla="*/ 4050 h 7436"/>
                <a:gd name="connsiteX1" fmla="*/ 3385 w 6772"/>
                <a:gd name="connsiteY1" fmla="*/ 7436 h 7436"/>
                <a:gd name="connsiteX2" fmla="*/ 0 w 6772"/>
                <a:gd name="connsiteY2" fmla="*/ 4050 h 7436"/>
                <a:gd name="connsiteX3" fmla="*/ 3385 w 6772"/>
                <a:gd name="connsiteY3" fmla="*/ 664 h 7436"/>
                <a:gd name="connsiteX4" fmla="*/ 6772 w 6772"/>
                <a:gd name="connsiteY4" fmla="*/ 405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6">
                  <a:moveTo>
                    <a:pt x="6772" y="4050"/>
                  </a:moveTo>
                  <a:cubicBezTo>
                    <a:pt x="6772" y="5743"/>
                    <a:pt x="5078" y="7436"/>
                    <a:pt x="3385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5" y="664"/>
                  </a:cubicBezTo>
                  <a:cubicBezTo>
                    <a:pt x="5078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1" name="任意多边形: 形状 1870"/>
            <p:cNvSpPr/>
            <p:nvPr/>
          </p:nvSpPr>
          <p:spPr>
            <a:xfrm>
              <a:off x="9134198" y="2809887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2" name="任意多边形: 形状 1871"/>
            <p:cNvSpPr/>
            <p:nvPr/>
          </p:nvSpPr>
          <p:spPr>
            <a:xfrm>
              <a:off x="9110496" y="285390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3" name="任意多边形: 形状 1872"/>
            <p:cNvSpPr/>
            <p:nvPr/>
          </p:nvSpPr>
          <p:spPr>
            <a:xfrm>
              <a:off x="8233545" y="2967333"/>
              <a:ext cx="6771" cy="6771"/>
            </a:xfrm>
            <a:custGeom>
              <a:avLst/>
              <a:gdLst>
                <a:gd name="connsiteX0" fmla="*/ 6772 w 6771"/>
                <a:gd name="connsiteY0" fmla="*/ 3386 h 6771"/>
                <a:gd name="connsiteX1" fmla="*/ 3386 w 6771"/>
                <a:gd name="connsiteY1" fmla="*/ 6772 h 6771"/>
                <a:gd name="connsiteX2" fmla="*/ 0 w 6771"/>
                <a:gd name="connsiteY2" fmla="*/ 3386 h 6771"/>
                <a:gd name="connsiteX3" fmla="*/ 3386 w 6771"/>
                <a:gd name="connsiteY3" fmla="*/ 0 h 6771"/>
                <a:gd name="connsiteX4" fmla="*/ 6772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2" y="3386"/>
                  </a:moveTo>
                  <a:cubicBezTo>
                    <a:pt x="6772" y="5256"/>
                    <a:pt x="5256" y="6772"/>
                    <a:pt x="3386" y="6772"/>
                  </a:cubicBezTo>
                  <a:cubicBezTo>
                    <a:pt x="1516" y="6772"/>
                    <a:pt x="0" y="5256"/>
                    <a:pt x="0" y="3386"/>
                  </a:cubicBezTo>
                  <a:cubicBezTo>
                    <a:pt x="0" y="1516"/>
                    <a:pt x="1516" y="0"/>
                    <a:pt x="3386" y="0"/>
                  </a:cubicBezTo>
                  <a:cubicBezTo>
                    <a:pt x="5256" y="0"/>
                    <a:pt x="6772" y="1516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4" name="任意多边形: 形状 1873"/>
            <p:cNvSpPr/>
            <p:nvPr/>
          </p:nvSpPr>
          <p:spPr>
            <a:xfrm>
              <a:off x="8297877" y="31281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5" name="任意多边形: 形状 1874"/>
            <p:cNvSpPr/>
            <p:nvPr/>
          </p:nvSpPr>
          <p:spPr>
            <a:xfrm>
              <a:off x="8294492" y="3634358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0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079"/>
                    <a:pt x="5079" y="6772"/>
                    <a:pt x="3385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5" y="0"/>
                  </a:cubicBezTo>
                  <a:cubicBezTo>
                    <a:pt x="5079" y="0"/>
                    <a:pt x="6771" y="1693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6" name="任意多边形: 形状 1875"/>
            <p:cNvSpPr/>
            <p:nvPr/>
          </p:nvSpPr>
          <p:spPr>
            <a:xfrm>
              <a:off x="8541663" y="3937397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7" name="任意多边形: 形状 1876"/>
            <p:cNvSpPr/>
            <p:nvPr/>
          </p:nvSpPr>
          <p:spPr>
            <a:xfrm>
              <a:off x="8502725" y="4419890"/>
              <a:ext cx="6771" cy="6771"/>
            </a:xfrm>
            <a:custGeom>
              <a:avLst/>
              <a:gdLst>
                <a:gd name="connsiteX0" fmla="*/ 6771 w 6771"/>
                <a:gd name="connsiteY0" fmla="*/ 3386 h 6771"/>
                <a:gd name="connsiteX1" fmla="*/ 3385 w 6771"/>
                <a:gd name="connsiteY1" fmla="*/ 6772 h 6771"/>
                <a:gd name="connsiteX2" fmla="*/ -1 w 6771"/>
                <a:gd name="connsiteY2" fmla="*/ 3386 h 6771"/>
                <a:gd name="connsiteX3" fmla="*/ 3385 w 6771"/>
                <a:gd name="connsiteY3" fmla="*/ 0 h 6771"/>
                <a:gd name="connsiteX4" fmla="*/ 6771 w 6771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" h="6771">
                  <a:moveTo>
                    <a:pt x="6771" y="3386"/>
                  </a:moveTo>
                  <a:cubicBezTo>
                    <a:pt x="6771" y="5256"/>
                    <a:pt x="5256" y="6772"/>
                    <a:pt x="3385" y="6772"/>
                  </a:cubicBezTo>
                  <a:cubicBezTo>
                    <a:pt x="1515" y="6772"/>
                    <a:pt x="-1" y="5256"/>
                    <a:pt x="-1" y="3386"/>
                  </a:cubicBezTo>
                  <a:cubicBezTo>
                    <a:pt x="-1" y="1516"/>
                    <a:pt x="1515" y="0"/>
                    <a:pt x="3385" y="0"/>
                  </a:cubicBezTo>
                  <a:cubicBezTo>
                    <a:pt x="5256" y="0"/>
                    <a:pt x="6771" y="1516"/>
                    <a:pt x="6771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8" name="任意多边形: 形状 1877"/>
            <p:cNvSpPr/>
            <p:nvPr/>
          </p:nvSpPr>
          <p:spPr>
            <a:xfrm>
              <a:off x="8541663" y="4605452"/>
              <a:ext cx="6772" cy="7435"/>
            </a:xfrm>
            <a:custGeom>
              <a:avLst/>
              <a:gdLst>
                <a:gd name="connsiteX0" fmla="*/ 6772 w 6772"/>
                <a:gd name="connsiteY0" fmla="*/ 4050 h 7435"/>
                <a:gd name="connsiteX1" fmla="*/ 3386 w 6772"/>
                <a:gd name="connsiteY1" fmla="*/ 7436 h 7435"/>
                <a:gd name="connsiteX2" fmla="*/ 0 w 6772"/>
                <a:gd name="connsiteY2" fmla="*/ 4050 h 7435"/>
                <a:gd name="connsiteX3" fmla="*/ 3386 w 6772"/>
                <a:gd name="connsiteY3" fmla="*/ 664 h 7435"/>
                <a:gd name="connsiteX4" fmla="*/ 6772 w 6772"/>
                <a:gd name="connsiteY4" fmla="*/ 4050 h 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7435">
                  <a:moveTo>
                    <a:pt x="6772" y="4050"/>
                  </a:moveTo>
                  <a:cubicBezTo>
                    <a:pt x="6772" y="5743"/>
                    <a:pt x="5079" y="7436"/>
                    <a:pt x="3386" y="7436"/>
                  </a:cubicBezTo>
                  <a:cubicBezTo>
                    <a:pt x="1693" y="7436"/>
                    <a:pt x="0" y="5743"/>
                    <a:pt x="0" y="4050"/>
                  </a:cubicBezTo>
                  <a:cubicBezTo>
                    <a:pt x="0" y="2357"/>
                    <a:pt x="1693" y="664"/>
                    <a:pt x="3386" y="664"/>
                  </a:cubicBezTo>
                  <a:cubicBezTo>
                    <a:pt x="5079" y="-1029"/>
                    <a:pt x="6772" y="664"/>
                    <a:pt x="6772" y="4050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9" name="任意多边形: 形状 1878"/>
            <p:cNvSpPr/>
            <p:nvPr/>
          </p:nvSpPr>
          <p:spPr>
            <a:xfrm>
              <a:off x="8363902" y="500565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79" y="6772"/>
                    <a:pt x="3386" y="6772"/>
                  </a:cubicBezTo>
                  <a:cubicBezTo>
                    <a:pt x="1693" y="6772"/>
                    <a:pt x="0" y="5079"/>
                    <a:pt x="0" y="3386"/>
                  </a:cubicBezTo>
                  <a:cubicBezTo>
                    <a:pt x="0" y="1693"/>
                    <a:pt x="1693" y="0"/>
                    <a:pt x="3386" y="0"/>
                  </a:cubicBezTo>
                  <a:cubicBezTo>
                    <a:pt x="5079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0" name="任意多边形: 形状 1879"/>
            <p:cNvSpPr/>
            <p:nvPr/>
          </p:nvSpPr>
          <p:spPr>
            <a:xfrm>
              <a:off x="8594144" y="5171564"/>
              <a:ext cx="6772" cy="6771"/>
            </a:xfrm>
            <a:custGeom>
              <a:avLst/>
              <a:gdLst>
                <a:gd name="connsiteX0" fmla="*/ 6772 w 6772"/>
                <a:gd name="connsiteY0" fmla="*/ 3386 h 6771"/>
                <a:gd name="connsiteX1" fmla="*/ 3386 w 6772"/>
                <a:gd name="connsiteY1" fmla="*/ 6772 h 6771"/>
                <a:gd name="connsiteX2" fmla="*/ 0 w 6772"/>
                <a:gd name="connsiteY2" fmla="*/ 3386 h 6771"/>
                <a:gd name="connsiteX3" fmla="*/ 3386 w 6772"/>
                <a:gd name="connsiteY3" fmla="*/ 0 h 6771"/>
                <a:gd name="connsiteX4" fmla="*/ 6772 w 6772"/>
                <a:gd name="connsiteY4" fmla="*/ 3386 h 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2" h="6771">
                  <a:moveTo>
                    <a:pt x="6772" y="3386"/>
                  </a:moveTo>
                  <a:cubicBezTo>
                    <a:pt x="6772" y="5079"/>
                    <a:pt x="5080" y="6772"/>
                    <a:pt x="3386" y="6772"/>
                  </a:cubicBezTo>
                  <a:cubicBezTo>
                    <a:pt x="1694" y="6772"/>
                    <a:pt x="0" y="5079"/>
                    <a:pt x="0" y="3386"/>
                  </a:cubicBezTo>
                  <a:cubicBezTo>
                    <a:pt x="0" y="1693"/>
                    <a:pt x="1694" y="0"/>
                    <a:pt x="3386" y="0"/>
                  </a:cubicBezTo>
                  <a:cubicBezTo>
                    <a:pt x="5080" y="0"/>
                    <a:pt x="6772" y="1693"/>
                    <a:pt x="6772" y="3386"/>
                  </a:cubicBez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917" name="任意多边形: 形状 1916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19" name="直接连接符 1918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27" name="组合 1926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1" name="平行四边形 1920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2" name="平行四边形 1921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3" name="平行四边形 1922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4" name="平行四边形 1923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5" name="平行四边形 1924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6" name="平行四边形 1925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8" name="组合 1927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929" name="平行四边形 192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0" name="平行四边形 192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1" name="平行四边形 193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2" name="文本框 1961"/>
          <p:cNvSpPr txBox="1"/>
          <p:nvPr/>
        </p:nvSpPr>
        <p:spPr>
          <a:xfrm>
            <a:off x="533643" y="275311"/>
            <a:ext cx="22305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ea typeface="宋体" charset="0"/>
              </a:rPr>
              <a:t>）</a:t>
            </a:r>
            <a:r>
              <a:rPr lang="zh-CN" altLang="en-US" sz="2800" b="1" dirty="0">
                <a:solidFill>
                  <a:schemeClr val="bg1"/>
                </a:solidFill>
              </a:rPr>
              <a:t>市场分析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240" y="1391920"/>
            <a:ext cx="104609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根据艾媒咨询发布的《2023年中国汉堡市场发展趋势分析报告》，2023年中国汉堡市场规模达到1200亿元，同比增长15%。其中，中式汉堡市场规模达到240亿元，同比增长35%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876935" y="2235200"/>
          <a:ext cx="4487545" cy="3772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 descr="夜晚开着灯的高楼大厦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1" t="12924" r="21190" b="4949"/>
          <a:stretch>
            <a:fillRect/>
          </a:stretch>
        </p:blipFill>
        <p:spPr>
          <a:xfrm>
            <a:off x="1063171" y="1996440"/>
            <a:ext cx="2034540" cy="4335780"/>
          </a:xfrm>
          <a:custGeom>
            <a:avLst/>
            <a:gdLst>
              <a:gd name="connsiteX0" fmla="*/ 247665 w 2034540"/>
              <a:gd name="connsiteY0" fmla="*/ 0 h 4335780"/>
              <a:gd name="connsiteX1" fmla="*/ 1786875 w 2034540"/>
              <a:gd name="connsiteY1" fmla="*/ 0 h 4335780"/>
              <a:gd name="connsiteX2" fmla="*/ 2034540 w 2034540"/>
              <a:gd name="connsiteY2" fmla="*/ 247665 h 4335780"/>
              <a:gd name="connsiteX3" fmla="*/ 2034540 w 2034540"/>
              <a:gd name="connsiteY3" fmla="*/ 4088115 h 4335780"/>
              <a:gd name="connsiteX4" fmla="*/ 1786875 w 2034540"/>
              <a:gd name="connsiteY4" fmla="*/ 4335780 h 4335780"/>
              <a:gd name="connsiteX5" fmla="*/ 247665 w 2034540"/>
              <a:gd name="connsiteY5" fmla="*/ 4335780 h 4335780"/>
              <a:gd name="connsiteX6" fmla="*/ 0 w 2034540"/>
              <a:gd name="connsiteY6" fmla="*/ 4088115 h 4335780"/>
              <a:gd name="connsiteX7" fmla="*/ 0 w 2034540"/>
              <a:gd name="connsiteY7" fmla="*/ 247665 h 4335780"/>
              <a:gd name="connsiteX8" fmla="*/ 247665 w 2034540"/>
              <a:gd name="connsiteY8" fmla="*/ 0 h 433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4540" h="4335780">
                <a:moveTo>
                  <a:pt x="247665" y="0"/>
                </a:moveTo>
                <a:lnTo>
                  <a:pt x="1786875" y="0"/>
                </a:lnTo>
                <a:cubicBezTo>
                  <a:pt x="1923657" y="0"/>
                  <a:pt x="2034540" y="110883"/>
                  <a:pt x="2034540" y="247665"/>
                </a:cubicBezTo>
                <a:lnTo>
                  <a:pt x="2034540" y="4088115"/>
                </a:lnTo>
                <a:cubicBezTo>
                  <a:pt x="2034540" y="4224897"/>
                  <a:pt x="1923657" y="4335780"/>
                  <a:pt x="1786875" y="4335780"/>
                </a:cubicBezTo>
                <a:lnTo>
                  <a:pt x="247665" y="4335780"/>
                </a:lnTo>
                <a:cubicBezTo>
                  <a:pt x="110883" y="4335780"/>
                  <a:pt x="0" y="4224897"/>
                  <a:pt x="0" y="4088115"/>
                </a:cubicBezTo>
                <a:lnTo>
                  <a:pt x="0" y="247665"/>
                </a:lnTo>
                <a:cubicBezTo>
                  <a:pt x="0" y="110883"/>
                  <a:pt x="110883" y="0"/>
                  <a:pt x="247665" y="0"/>
                </a:cubicBezTo>
                <a:close/>
              </a:path>
            </a:pathLst>
          </a:custGeom>
        </p:spPr>
      </p:pic>
      <p:pic>
        <p:nvPicPr>
          <p:cNvPr id="4" name="图片 3" descr="图片包含 图标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r="14600"/>
          <a:stretch>
            <a:fillRect/>
          </a:stretch>
        </p:blipFill>
        <p:spPr>
          <a:xfrm>
            <a:off x="468811" y="1676400"/>
            <a:ext cx="3352800" cy="494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684298" y="3512457"/>
            <a:ext cx="3693039" cy="1210639"/>
            <a:chOff x="4053840" y="3557436"/>
            <a:chExt cx="3702642" cy="1213787"/>
          </a:xfrm>
        </p:grpSpPr>
        <p:sp>
          <p:nvSpPr>
            <p:cNvPr id="28" name="矩形: 剪去对角 27"/>
            <p:cNvSpPr/>
            <p:nvPr/>
          </p:nvSpPr>
          <p:spPr>
            <a:xfrm flipH="1">
              <a:off x="4053840" y="3557436"/>
              <a:ext cx="3702642" cy="1213787"/>
            </a:xfrm>
            <a:prstGeom prst="snip2DiagRect">
              <a:avLst>
                <a:gd name="adj1" fmla="val 11760"/>
                <a:gd name="adj2" fmla="val 20472"/>
              </a:avLst>
            </a:prstGeom>
            <a:gradFill>
              <a:gsLst>
                <a:gs pos="0">
                  <a:srgbClr val="19FCFA">
                    <a:alpha val="50000"/>
                  </a:srgbClr>
                </a:gs>
                <a:gs pos="70000">
                  <a:srgbClr val="19FCFA">
                    <a:alpha val="0"/>
                  </a:srgb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5400000">
              <a:off x="4053840" y="3557436"/>
              <a:ext cx="177800" cy="17780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 flipV="1">
              <a:off x="4053840" y="4687728"/>
              <a:ext cx="83495" cy="8349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822396" y="3512457"/>
            <a:ext cx="3693039" cy="1210639"/>
            <a:chOff x="4053840" y="3557436"/>
            <a:chExt cx="3702642" cy="1213787"/>
          </a:xfrm>
        </p:grpSpPr>
        <p:sp>
          <p:nvSpPr>
            <p:cNvPr id="38" name="矩形: 剪去对角 37"/>
            <p:cNvSpPr/>
            <p:nvPr/>
          </p:nvSpPr>
          <p:spPr>
            <a:xfrm flipH="1">
              <a:off x="4053840" y="3557436"/>
              <a:ext cx="3702642" cy="1213787"/>
            </a:xfrm>
            <a:prstGeom prst="snip2DiagRect">
              <a:avLst>
                <a:gd name="adj1" fmla="val 11760"/>
                <a:gd name="adj2" fmla="val 20472"/>
              </a:avLst>
            </a:prstGeom>
            <a:gradFill>
              <a:gsLst>
                <a:gs pos="0">
                  <a:schemeClr val="accent2">
                    <a:alpha val="8000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直角三角形 38"/>
            <p:cNvSpPr/>
            <p:nvPr/>
          </p:nvSpPr>
          <p:spPr>
            <a:xfrm rot="5400000">
              <a:off x="4053840" y="3557436"/>
              <a:ext cx="177800" cy="177800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直角三角形 39"/>
            <p:cNvSpPr/>
            <p:nvPr/>
          </p:nvSpPr>
          <p:spPr>
            <a:xfrm rot="16200000" flipV="1">
              <a:off x="4053840" y="4687728"/>
              <a:ext cx="83495" cy="83495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84298" y="5122984"/>
            <a:ext cx="3693039" cy="1210639"/>
            <a:chOff x="4053840" y="3557436"/>
            <a:chExt cx="3702642" cy="1213787"/>
          </a:xfrm>
        </p:grpSpPr>
        <p:sp>
          <p:nvSpPr>
            <p:cNvPr id="42" name="矩形: 剪去对角 41"/>
            <p:cNvSpPr/>
            <p:nvPr/>
          </p:nvSpPr>
          <p:spPr>
            <a:xfrm flipH="1">
              <a:off x="4053840" y="3557436"/>
              <a:ext cx="3702642" cy="1213787"/>
            </a:xfrm>
            <a:prstGeom prst="snip2DiagRect">
              <a:avLst>
                <a:gd name="adj1" fmla="val 11760"/>
                <a:gd name="adj2" fmla="val 20472"/>
              </a:avLst>
            </a:prstGeom>
            <a:gradFill>
              <a:gsLst>
                <a:gs pos="0">
                  <a:srgbClr val="19FCFA">
                    <a:alpha val="50000"/>
                  </a:srgbClr>
                </a:gs>
                <a:gs pos="70000">
                  <a:srgbClr val="19FCFA">
                    <a:alpha val="0"/>
                  </a:srgb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5400000">
              <a:off x="4053840" y="3557436"/>
              <a:ext cx="177800" cy="17780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16200000" flipV="1">
              <a:off x="4053840" y="4687728"/>
              <a:ext cx="83495" cy="8349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22396" y="5122984"/>
            <a:ext cx="3693039" cy="1210639"/>
            <a:chOff x="4053840" y="3557436"/>
            <a:chExt cx="3702642" cy="1213787"/>
          </a:xfrm>
        </p:grpSpPr>
        <p:sp>
          <p:nvSpPr>
            <p:cNvPr id="46" name="矩形: 剪去对角 45"/>
            <p:cNvSpPr/>
            <p:nvPr/>
          </p:nvSpPr>
          <p:spPr>
            <a:xfrm flipH="1">
              <a:off x="4053840" y="3557436"/>
              <a:ext cx="3702642" cy="1213787"/>
            </a:xfrm>
            <a:prstGeom prst="snip2DiagRect">
              <a:avLst>
                <a:gd name="adj1" fmla="val 11760"/>
                <a:gd name="adj2" fmla="val 20472"/>
              </a:avLst>
            </a:prstGeom>
            <a:gradFill>
              <a:gsLst>
                <a:gs pos="0">
                  <a:srgbClr val="19FCFA">
                    <a:alpha val="50000"/>
                  </a:srgbClr>
                </a:gs>
                <a:gs pos="70000">
                  <a:srgbClr val="19FCFA">
                    <a:alpha val="0"/>
                  </a:srgb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直角三角形 46"/>
            <p:cNvSpPr/>
            <p:nvPr/>
          </p:nvSpPr>
          <p:spPr>
            <a:xfrm rot="5400000">
              <a:off x="4053840" y="3557436"/>
              <a:ext cx="177800" cy="17780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直角三角形 47"/>
            <p:cNvSpPr/>
            <p:nvPr/>
          </p:nvSpPr>
          <p:spPr>
            <a:xfrm rot="16200000" flipV="1">
              <a:off x="4053840" y="4687728"/>
              <a:ext cx="83495" cy="83495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矩形 56"/>
          <p:cNvSpPr/>
          <p:nvPr/>
        </p:nvSpPr>
        <p:spPr>
          <a:xfrm>
            <a:off x="3623358" y="2146379"/>
            <a:ext cx="546606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此处</a:t>
            </a:r>
            <a:endParaRPr lang="en-US" altLang="zh-CN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  <a:p>
            <a:r>
              <a:rPr lang="zh-CN" altLang="en-US" sz="24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添加你的标题内容</a:t>
            </a:r>
            <a:endParaRPr lang="zh-CN" altLang="en-US" sz="24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60" name="椭圆 59"/>
          <p:cNvSpPr/>
          <p:nvPr/>
        </p:nvSpPr>
        <p:spPr>
          <a:xfrm flipH="1">
            <a:off x="3867263" y="3816605"/>
            <a:ext cx="602342" cy="602342"/>
          </a:xfrm>
          <a:prstGeom prst="ellipse">
            <a:avLst/>
          </a:prstGeom>
          <a:noFill/>
          <a:ln>
            <a:solidFill>
              <a:srgbClr val="19F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617468" y="3751048"/>
            <a:ext cx="2019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896226" y="3933110"/>
            <a:ext cx="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1800" dirty="0">
                <a:ln>
                  <a:noFill/>
                </a:ln>
                <a:solidFill>
                  <a:schemeClr val="bg1"/>
                </a:solidFill>
              </a:rPr>
              <a:t>01</a:t>
            </a:r>
            <a:endParaRPr lang="zh-CN" alt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4" name="文本框 15"/>
          <p:cNvSpPr txBox="1"/>
          <p:nvPr>
            <p:custDataLst>
              <p:tags r:id="rId4"/>
            </p:custDataLst>
          </p:nvPr>
        </p:nvSpPr>
        <p:spPr>
          <a:xfrm>
            <a:off x="4619211" y="4144224"/>
            <a:ext cx="2905989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65" name="椭圆 64"/>
          <p:cNvSpPr/>
          <p:nvPr/>
        </p:nvSpPr>
        <p:spPr>
          <a:xfrm flipH="1">
            <a:off x="3867263" y="5435855"/>
            <a:ext cx="602342" cy="602342"/>
          </a:xfrm>
          <a:prstGeom prst="ellipse">
            <a:avLst/>
          </a:prstGeom>
          <a:noFill/>
          <a:ln>
            <a:solidFill>
              <a:srgbClr val="19F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617468" y="5370298"/>
            <a:ext cx="2019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896226" y="5552360"/>
            <a:ext cx="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1800" dirty="0">
                <a:ln>
                  <a:noFill/>
                </a:ln>
                <a:solidFill>
                  <a:schemeClr val="bg1"/>
                </a:solidFill>
              </a:rPr>
              <a:t>03</a:t>
            </a:r>
            <a:endParaRPr lang="zh-CN" alt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8" name="文本框 15"/>
          <p:cNvSpPr txBox="1"/>
          <p:nvPr>
            <p:custDataLst>
              <p:tags r:id="rId5"/>
            </p:custDataLst>
          </p:nvPr>
        </p:nvSpPr>
        <p:spPr>
          <a:xfrm>
            <a:off x="4619211" y="5763474"/>
            <a:ext cx="2984292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69" name="椭圆 68"/>
          <p:cNvSpPr/>
          <p:nvPr/>
        </p:nvSpPr>
        <p:spPr>
          <a:xfrm flipH="1">
            <a:off x="8039213" y="3816605"/>
            <a:ext cx="602342" cy="602342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789418" y="3751048"/>
            <a:ext cx="2019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068176" y="3933110"/>
            <a:ext cx="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1800" dirty="0">
                <a:ln>
                  <a:noFill/>
                </a:ln>
                <a:solidFill>
                  <a:schemeClr val="bg1"/>
                </a:solidFill>
              </a:rPr>
              <a:t>02</a:t>
            </a:r>
            <a:endParaRPr lang="zh-CN" alt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2" name="文本框 15"/>
          <p:cNvSpPr txBox="1"/>
          <p:nvPr>
            <p:custDataLst>
              <p:tags r:id="rId6"/>
            </p:custDataLst>
          </p:nvPr>
        </p:nvSpPr>
        <p:spPr>
          <a:xfrm>
            <a:off x="8791161" y="4144224"/>
            <a:ext cx="2821719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73" name="椭圆 72"/>
          <p:cNvSpPr/>
          <p:nvPr/>
        </p:nvSpPr>
        <p:spPr>
          <a:xfrm flipH="1">
            <a:off x="8039213" y="5435855"/>
            <a:ext cx="602342" cy="602342"/>
          </a:xfrm>
          <a:prstGeom prst="ellipse">
            <a:avLst/>
          </a:prstGeom>
          <a:noFill/>
          <a:ln>
            <a:solidFill>
              <a:srgbClr val="19F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789418" y="5370298"/>
            <a:ext cx="2019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068176" y="5552360"/>
            <a:ext cx="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n>
                  <a:solidFill>
                    <a:srgbClr val="0099FF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1800" dirty="0">
                <a:ln>
                  <a:noFill/>
                </a:ln>
                <a:solidFill>
                  <a:schemeClr val="bg1"/>
                </a:solidFill>
              </a:rPr>
              <a:t>04</a:t>
            </a:r>
            <a:endParaRPr lang="zh-CN" alt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6" name="文本框 15"/>
          <p:cNvSpPr txBox="1"/>
          <p:nvPr>
            <p:custDataLst>
              <p:tags r:id="rId7"/>
            </p:custDataLst>
          </p:nvPr>
        </p:nvSpPr>
        <p:spPr>
          <a:xfrm>
            <a:off x="8791161" y="5763474"/>
            <a:ext cx="2788859" cy="55149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189303" y="2515184"/>
            <a:ext cx="2407385" cy="714428"/>
            <a:chOff x="11179533" y="-1345631"/>
            <a:chExt cx="2407385" cy="714428"/>
          </a:xfrm>
        </p:grpSpPr>
        <p:grpSp>
          <p:nvGrpSpPr>
            <p:cNvPr id="78" name="图形 7"/>
            <p:cNvGrpSpPr/>
            <p:nvPr/>
          </p:nvGrpSpPr>
          <p:grpSpPr>
            <a:xfrm>
              <a:off x="11922742" y="-1117082"/>
              <a:ext cx="651788" cy="306425"/>
              <a:chOff x="4224621" y="4985338"/>
              <a:chExt cx="651788" cy="306425"/>
            </a:xfrm>
          </p:grpSpPr>
          <p:sp>
            <p:nvSpPr>
              <p:cNvPr id="119" name="任意多边形: 形状 118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2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123" name="任意多边形: 形状 122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" name="图形 7"/>
            <p:cNvGrpSpPr/>
            <p:nvPr/>
          </p:nvGrpSpPr>
          <p:grpSpPr>
            <a:xfrm>
              <a:off x="11179533" y="-983338"/>
              <a:ext cx="651788" cy="221777"/>
              <a:chOff x="3481412" y="5119082"/>
              <a:chExt cx="651788" cy="221777"/>
            </a:xfrm>
          </p:grpSpPr>
          <p:sp>
            <p:nvSpPr>
              <p:cNvPr id="112" name="任意多边形: 形状 111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5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116" name="任意多边形: 形状 115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0" name="图形 7"/>
            <p:cNvGrpSpPr/>
            <p:nvPr/>
          </p:nvGrpSpPr>
          <p:grpSpPr>
            <a:xfrm>
              <a:off x="12935130" y="-1345631"/>
              <a:ext cx="651788" cy="550211"/>
              <a:chOff x="5237009" y="4756789"/>
              <a:chExt cx="651788" cy="550211"/>
            </a:xfrm>
          </p:grpSpPr>
          <p:sp>
            <p:nvSpPr>
              <p:cNvPr id="105" name="任意多边形: 形状 104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8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109" name="任意多边形: 形状 108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1" name="图形 7"/>
            <p:cNvGrpSpPr/>
            <p:nvPr/>
          </p:nvGrpSpPr>
          <p:grpSpPr>
            <a:xfrm>
              <a:off x="12437401" y="-1164485"/>
              <a:ext cx="651788" cy="375836"/>
              <a:chOff x="4739280" y="4937935"/>
              <a:chExt cx="651788" cy="375836"/>
            </a:xfrm>
          </p:grpSpPr>
          <p:sp>
            <p:nvSpPr>
              <p:cNvPr id="98" name="任意多边形: 形状 97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1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102" name="任意多边形: 形状 101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" name="图形 7"/>
            <p:cNvGrpSpPr/>
            <p:nvPr/>
          </p:nvGrpSpPr>
          <p:grpSpPr>
            <a:xfrm>
              <a:off x="11822857" y="-861445"/>
              <a:ext cx="651788" cy="230242"/>
              <a:chOff x="4124736" y="5240975"/>
              <a:chExt cx="651788" cy="230242"/>
            </a:xfrm>
          </p:grpSpPr>
          <p:sp>
            <p:nvSpPr>
              <p:cNvPr id="91" name="任意多边形: 形状 90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4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95" name="任意多边形: 形状 94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3" name="图形 7"/>
            <p:cNvGrpSpPr/>
            <p:nvPr/>
          </p:nvGrpSpPr>
          <p:grpSpPr>
            <a:xfrm>
              <a:off x="12770913" y="-944400"/>
              <a:ext cx="651788" cy="292881"/>
              <a:chOff x="5072792" y="5158020"/>
              <a:chExt cx="651788" cy="292881"/>
            </a:xfrm>
          </p:grpSpPr>
          <p:sp>
            <p:nvSpPr>
              <p:cNvPr id="84" name="任意多边形: 形状 83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7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88" name="任意多边形: 形状 87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" name="文本框 6"/>
          <p:cNvSpPr txBox="1"/>
          <p:nvPr>
            <p:custDataLst>
              <p:tags r:id="rId8"/>
            </p:custDataLst>
          </p:nvPr>
        </p:nvSpPr>
        <p:spPr>
          <a:xfrm>
            <a:off x="481945" y="89414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企业使命和愿景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矩形: 圆角 3"/>
          <p:cNvSpPr/>
          <p:nvPr/>
        </p:nvSpPr>
        <p:spPr>
          <a:xfrm rot="5400000">
            <a:off x="1947883" y="2950365"/>
            <a:ext cx="4251414" cy="1989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黑色的遥控器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44771" b="41022"/>
          <a:stretch>
            <a:fillRect/>
          </a:stretch>
        </p:blipFill>
        <p:spPr>
          <a:xfrm rot="330260">
            <a:off x="2914881" y="2300514"/>
            <a:ext cx="2239009" cy="3762361"/>
          </a:xfrm>
          <a:custGeom>
            <a:avLst/>
            <a:gdLst>
              <a:gd name="connsiteX0" fmla="*/ 16419 w 1807858"/>
              <a:gd name="connsiteY0" fmla="*/ 0 h 3037868"/>
              <a:gd name="connsiteX1" fmla="*/ 1589385 w 1807858"/>
              <a:gd name="connsiteY1" fmla="*/ 0 h 3037868"/>
              <a:gd name="connsiteX2" fmla="*/ 1602539 w 1807858"/>
              <a:gd name="connsiteY2" fmla="*/ 66065 h 3037868"/>
              <a:gd name="connsiteX3" fmla="*/ 1804099 w 1807858"/>
              <a:gd name="connsiteY3" fmla="*/ 2157687 h 3037868"/>
              <a:gd name="connsiteX4" fmla="*/ 1081743 w 1807858"/>
              <a:gd name="connsiteY4" fmla="*/ 3034110 h 3037868"/>
              <a:gd name="connsiteX5" fmla="*/ 1081743 w 1807858"/>
              <a:gd name="connsiteY5" fmla="*/ 3034109 h 3037868"/>
              <a:gd name="connsiteX6" fmla="*/ 205319 w 1807858"/>
              <a:gd name="connsiteY6" fmla="*/ 2311753 h 3037868"/>
              <a:gd name="connsiteX7" fmla="*/ 3761 w 1807858"/>
              <a:gd name="connsiteY7" fmla="*/ 220132 h 3037868"/>
              <a:gd name="connsiteX8" fmla="*/ 4476 w 1807858"/>
              <a:gd name="connsiteY8" fmla="*/ 57462 h 303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858" h="3037868">
                <a:moveTo>
                  <a:pt x="16419" y="0"/>
                </a:moveTo>
                <a:lnTo>
                  <a:pt x="1589385" y="0"/>
                </a:lnTo>
                <a:lnTo>
                  <a:pt x="1602539" y="66065"/>
                </a:lnTo>
                <a:lnTo>
                  <a:pt x="1804099" y="2157687"/>
                </a:lnTo>
                <a:cubicBezTo>
                  <a:pt x="1846644" y="2599177"/>
                  <a:pt x="1523234" y="2991566"/>
                  <a:pt x="1081743" y="3034110"/>
                </a:cubicBezTo>
                <a:lnTo>
                  <a:pt x="1081743" y="3034109"/>
                </a:lnTo>
                <a:cubicBezTo>
                  <a:pt x="640252" y="3076653"/>
                  <a:pt x="247864" y="2753243"/>
                  <a:pt x="205319" y="2311753"/>
                </a:cubicBezTo>
                <a:lnTo>
                  <a:pt x="3761" y="220132"/>
                </a:lnTo>
                <a:cubicBezTo>
                  <a:pt x="-1558" y="164945"/>
                  <a:pt x="-1158" y="110526"/>
                  <a:pt x="4476" y="57462"/>
                </a:cubicBez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1510510" y="608074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01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63003" y="6174400"/>
            <a:ext cx="5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</a:rPr>
              <a:t>02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82255" y="608074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03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98306" y="608074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04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414356" y="6080744"/>
            <a:ext cx="52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05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-12700" y="3600982"/>
            <a:ext cx="939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/>
          <p:cNvSpPr/>
          <p:nvPr/>
        </p:nvSpPr>
        <p:spPr>
          <a:xfrm rot="5400000">
            <a:off x="-99801" y="3066000"/>
            <a:ext cx="3669030" cy="16061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黑色的遥控器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8" r="16659" b="33675"/>
          <a:stretch>
            <a:fillRect/>
          </a:stretch>
        </p:blipFill>
        <p:spPr>
          <a:xfrm rot="21269740" flipH="1">
            <a:off x="870731" y="2869927"/>
            <a:ext cx="1806263" cy="2865150"/>
          </a:xfrm>
          <a:custGeom>
            <a:avLst/>
            <a:gdLst>
              <a:gd name="connsiteX0" fmla="*/ 0 w 1806263"/>
              <a:gd name="connsiteY0" fmla="*/ 0 h 2865150"/>
              <a:gd name="connsiteX1" fmla="*/ 2164 w 1806263"/>
              <a:gd name="connsiteY1" fmla="*/ 47413 h 2865150"/>
              <a:gd name="connsiteX2" fmla="*/ 203724 w 1806263"/>
              <a:gd name="connsiteY2" fmla="*/ 2139035 h 2865150"/>
              <a:gd name="connsiteX3" fmla="*/ 1080148 w 1806263"/>
              <a:gd name="connsiteY3" fmla="*/ 2861391 h 2865150"/>
              <a:gd name="connsiteX4" fmla="*/ 1080148 w 1806263"/>
              <a:gd name="connsiteY4" fmla="*/ 2861390 h 2865150"/>
              <a:gd name="connsiteX5" fmla="*/ 1802504 w 1806263"/>
              <a:gd name="connsiteY5" fmla="*/ 1984967 h 2865150"/>
              <a:gd name="connsiteX6" fmla="*/ 1611221 w 1806263"/>
              <a:gd name="connsiteY6" fmla="*/ 0 h 28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263" h="2865150">
                <a:moveTo>
                  <a:pt x="0" y="0"/>
                </a:moveTo>
                <a:lnTo>
                  <a:pt x="2164" y="47413"/>
                </a:lnTo>
                <a:lnTo>
                  <a:pt x="203724" y="2139035"/>
                </a:lnTo>
                <a:cubicBezTo>
                  <a:pt x="246269" y="2580526"/>
                  <a:pt x="638657" y="2903936"/>
                  <a:pt x="1080148" y="2861391"/>
                </a:cubicBezTo>
                <a:lnTo>
                  <a:pt x="1080148" y="2861390"/>
                </a:lnTo>
                <a:cubicBezTo>
                  <a:pt x="1521638" y="2818846"/>
                  <a:pt x="1845048" y="2426458"/>
                  <a:pt x="1802504" y="1984967"/>
                </a:cubicBezTo>
                <a:lnTo>
                  <a:pt x="1611221" y="0"/>
                </a:lnTo>
                <a:close/>
              </a:path>
            </a:pathLst>
          </a:custGeom>
        </p:spPr>
      </p:pic>
      <p:sp>
        <p:nvSpPr>
          <p:cNvPr id="33" name="文本框 32"/>
          <p:cNvSpPr txBox="1"/>
          <p:nvPr/>
        </p:nvSpPr>
        <p:spPr>
          <a:xfrm>
            <a:off x="1028679" y="2504177"/>
            <a:ext cx="1379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15"/>
          <p:cNvSpPr txBox="1"/>
          <p:nvPr>
            <p:custDataLst>
              <p:tags r:id="rId4"/>
            </p:custDataLst>
          </p:nvPr>
        </p:nvSpPr>
        <p:spPr>
          <a:xfrm>
            <a:off x="1028679" y="3041301"/>
            <a:ext cx="1252723" cy="3104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</a:t>
            </a: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136629" y="2974006"/>
            <a:ext cx="184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279257" y="2325581"/>
            <a:ext cx="1379145" cy="45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添加标题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9" name="文本框 15"/>
          <p:cNvSpPr txBox="1"/>
          <p:nvPr>
            <p:custDataLst>
              <p:tags r:id="rId5"/>
            </p:custDataLst>
          </p:nvPr>
        </p:nvSpPr>
        <p:spPr>
          <a:xfrm>
            <a:off x="3279257" y="2919855"/>
            <a:ext cx="1628061" cy="791563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11112B"/>
                </a:solidFill>
                <a:latin typeface="Montserrat" panose="00000500000000000000"/>
                <a:ea typeface="MiSans Light"/>
              </a:rPr>
              <a:t>此处输入正文内容，尽量言简意赅的阐述您的观点</a:t>
            </a:r>
            <a:endParaRPr lang="en-US" altLang="zh-CN" sz="1200" dirty="0">
              <a:solidFill>
                <a:srgbClr val="11112B"/>
              </a:solidFill>
              <a:latin typeface="Montserrat" panose="00000500000000000000"/>
              <a:ea typeface="MiSans Ligh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387207" y="2852560"/>
            <a:ext cx="1840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/>
          <p:cNvSpPr/>
          <p:nvPr/>
        </p:nvSpPr>
        <p:spPr>
          <a:xfrm rot="5400000">
            <a:off x="4611093" y="3065999"/>
            <a:ext cx="3669026" cy="16061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图片包含 游戏机, 播放器, 球, 棒球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6" t="2657" r="15499" b="40399"/>
          <a:stretch>
            <a:fillRect/>
          </a:stretch>
        </p:blipFill>
        <p:spPr>
          <a:xfrm flipH="1">
            <a:off x="5733726" y="3648590"/>
            <a:ext cx="1514975" cy="2093117"/>
          </a:xfrm>
          <a:custGeom>
            <a:avLst/>
            <a:gdLst>
              <a:gd name="connsiteX0" fmla="*/ 1514975 w 1514975"/>
              <a:gd name="connsiteY0" fmla="*/ 0 h 2093117"/>
              <a:gd name="connsiteX1" fmla="*/ 0 w 1514975"/>
              <a:gd name="connsiteY1" fmla="*/ 0 h 2093117"/>
              <a:gd name="connsiteX2" fmla="*/ 0 w 1514975"/>
              <a:gd name="connsiteY2" fmla="*/ 1290024 h 2093117"/>
              <a:gd name="connsiteX3" fmla="*/ 803093 w 1514975"/>
              <a:gd name="connsiteY3" fmla="*/ 2093117 h 2093117"/>
              <a:gd name="connsiteX4" fmla="*/ 803093 w 1514975"/>
              <a:gd name="connsiteY4" fmla="*/ 2093116 h 2093117"/>
              <a:gd name="connsiteX5" fmla="*/ 1469030 w 1514975"/>
              <a:gd name="connsiteY5" fmla="*/ 1739040 h 2093117"/>
              <a:gd name="connsiteX6" fmla="*/ 1514975 w 1514975"/>
              <a:gd name="connsiteY6" fmla="*/ 1654392 h 209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975" h="2093117">
                <a:moveTo>
                  <a:pt x="1514975" y="0"/>
                </a:moveTo>
                <a:lnTo>
                  <a:pt x="0" y="0"/>
                </a:lnTo>
                <a:lnTo>
                  <a:pt x="0" y="1290024"/>
                </a:lnTo>
                <a:cubicBezTo>
                  <a:pt x="0" y="1733560"/>
                  <a:pt x="359557" y="2093117"/>
                  <a:pt x="803093" y="2093117"/>
                </a:cubicBezTo>
                <a:lnTo>
                  <a:pt x="803093" y="2093116"/>
                </a:lnTo>
                <a:cubicBezTo>
                  <a:pt x="1080303" y="2093116"/>
                  <a:pt x="1324708" y="1952664"/>
                  <a:pt x="1469030" y="1739040"/>
                </a:cubicBezTo>
                <a:lnTo>
                  <a:pt x="1514975" y="1654392"/>
                </a:lnTo>
                <a:close/>
              </a:path>
            </a:pathLst>
          </a:custGeom>
        </p:spPr>
      </p:pic>
      <p:sp>
        <p:nvSpPr>
          <p:cNvPr id="44" name="文本框 43"/>
          <p:cNvSpPr txBox="1"/>
          <p:nvPr/>
        </p:nvSpPr>
        <p:spPr>
          <a:xfrm>
            <a:off x="5752771" y="2504177"/>
            <a:ext cx="1379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文本框 15"/>
          <p:cNvSpPr txBox="1"/>
          <p:nvPr>
            <p:custDataLst>
              <p:tags r:id="rId7"/>
            </p:custDataLst>
          </p:nvPr>
        </p:nvSpPr>
        <p:spPr>
          <a:xfrm>
            <a:off x="5752771" y="3041301"/>
            <a:ext cx="1252723" cy="3104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</a:t>
            </a: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860721" y="2974006"/>
            <a:ext cx="184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/>
          <p:cNvSpPr/>
          <p:nvPr/>
        </p:nvSpPr>
        <p:spPr>
          <a:xfrm rot="5400000">
            <a:off x="6727145" y="3065999"/>
            <a:ext cx="3669026" cy="16061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图片包含 游戏机, 领子, 桌子, 杯子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t="31017" r="54081" b="24745"/>
          <a:stretch>
            <a:fillRect/>
          </a:stretch>
        </p:blipFill>
        <p:spPr>
          <a:xfrm>
            <a:off x="7791670" y="3887954"/>
            <a:ext cx="1573081" cy="1853753"/>
          </a:xfrm>
          <a:custGeom>
            <a:avLst/>
            <a:gdLst>
              <a:gd name="connsiteX0" fmla="*/ 0 w 1573081"/>
              <a:gd name="connsiteY0" fmla="*/ 0 h 1853753"/>
              <a:gd name="connsiteX1" fmla="*/ 1573081 w 1573081"/>
              <a:gd name="connsiteY1" fmla="*/ 0 h 1853753"/>
              <a:gd name="connsiteX2" fmla="*/ 1573081 w 1573081"/>
              <a:gd name="connsiteY2" fmla="*/ 1050660 h 1853753"/>
              <a:gd name="connsiteX3" fmla="*/ 769989 w 1573081"/>
              <a:gd name="connsiteY3" fmla="*/ 1853753 h 1853753"/>
              <a:gd name="connsiteX4" fmla="*/ 769989 w 1573081"/>
              <a:gd name="connsiteY4" fmla="*/ 1853752 h 1853753"/>
              <a:gd name="connsiteX5" fmla="*/ 30006 w 1573081"/>
              <a:gd name="connsiteY5" fmla="*/ 1363259 h 1853753"/>
              <a:gd name="connsiteX6" fmla="*/ 0 w 1573081"/>
              <a:gd name="connsiteY6" fmla="*/ 1266595 h 185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081" h="1853753">
                <a:moveTo>
                  <a:pt x="0" y="0"/>
                </a:moveTo>
                <a:lnTo>
                  <a:pt x="1573081" y="0"/>
                </a:lnTo>
                <a:lnTo>
                  <a:pt x="1573081" y="1050660"/>
                </a:lnTo>
                <a:cubicBezTo>
                  <a:pt x="1573081" y="1494196"/>
                  <a:pt x="1213525" y="1853753"/>
                  <a:pt x="769989" y="1853753"/>
                </a:cubicBezTo>
                <a:lnTo>
                  <a:pt x="769989" y="1853752"/>
                </a:lnTo>
                <a:cubicBezTo>
                  <a:pt x="437337" y="1853752"/>
                  <a:pt x="151923" y="1651501"/>
                  <a:pt x="30006" y="1363259"/>
                </a:cubicBezTo>
                <a:lnTo>
                  <a:pt x="0" y="1266595"/>
                </a:ln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7901611" y="2504177"/>
            <a:ext cx="1379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文本框 15"/>
          <p:cNvSpPr txBox="1"/>
          <p:nvPr>
            <p:custDataLst>
              <p:tags r:id="rId9"/>
            </p:custDataLst>
          </p:nvPr>
        </p:nvSpPr>
        <p:spPr>
          <a:xfrm>
            <a:off x="7901611" y="3041301"/>
            <a:ext cx="1252723" cy="3104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</a:t>
            </a: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009561" y="2974006"/>
            <a:ext cx="184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/>
          <p:cNvSpPr/>
          <p:nvPr/>
        </p:nvSpPr>
        <p:spPr>
          <a:xfrm rot="5400000">
            <a:off x="8843194" y="3065998"/>
            <a:ext cx="3669026" cy="16061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 descr="卡通人物&#10;&#10;中度可信度描述已自动生成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6" r="47418" b="46465"/>
          <a:stretch>
            <a:fillRect/>
          </a:stretch>
        </p:blipFill>
        <p:spPr>
          <a:xfrm>
            <a:off x="9907718" y="3648588"/>
            <a:ext cx="1573083" cy="2093119"/>
          </a:xfrm>
          <a:custGeom>
            <a:avLst/>
            <a:gdLst>
              <a:gd name="connsiteX0" fmla="*/ 0 w 1573083"/>
              <a:gd name="connsiteY0" fmla="*/ 0 h 2093119"/>
              <a:gd name="connsiteX1" fmla="*/ 1573083 w 1573083"/>
              <a:gd name="connsiteY1" fmla="*/ 0 h 2093119"/>
              <a:gd name="connsiteX2" fmla="*/ 1573083 w 1573083"/>
              <a:gd name="connsiteY2" fmla="*/ 1290026 h 2093119"/>
              <a:gd name="connsiteX3" fmla="*/ 769991 w 1573083"/>
              <a:gd name="connsiteY3" fmla="*/ 2093119 h 2093119"/>
              <a:gd name="connsiteX4" fmla="*/ 769991 w 1573083"/>
              <a:gd name="connsiteY4" fmla="*/ 2093118 h 2093119"/>
              <a:gd name="connsiteX5" fmla="*/ 3003 w 1573083"/>
              <a:gd name="connsiteY5" fmla="*/ 1528840 h 2093119"/>
              <a:gd name="connsiteX6" fmla="*/ 0 w 1573083"/>
              <a:gd name="connsiteY6" fmla="*/ 1517161 h 209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083" h="2093119">
                <a:moveTo>
                  <a:pt x="0" y="0"/>
                </a:moveTo>
                <a:lnTo>
                  <a:pt x="1573083" y="0"/>
                </a:lnTo>
                <a:lnTo>
                  <a:pt x="1573083" y="1290026"/>
                </a:lnTo>
                <a:cubicBezTo>
                  <a:pt x="1573083" y="1733562"/>
                  <a:pt x="1213527" y="2093119"/>
                  <a:pt x="769991" y="2093119"/>
                </a:cubicBezTo>
                <a:lnTo>
                  <a:pt x="769991" y="2093118"/>
                </a:lnTo>
                <a:cubicBezTo>
                  <a:pt x="409618" y="2093118"/>
                  <a:pt x="104684" y="1855754"/>
                  <a:pt x="3003" y="1528840"/>
                </a:cubicBezTo>
                <a:lnTo>
                  <a:pt x="0" y="1517161"/>
                </a:lnTo>
                <a:close/>
              </a:path>
            </a:pathLst>
          </a:custGeom>
        </p:spPr>
      </p:pic>
      <p:sp>
        <p:nvSpPr>
          <p:cNvPr id="60" name="文本框 59"/>
          <p:cNvSpPr txBox="1"/>
          <p:nvPr/>
        </p:nvSpPr>
        <p:spPr>
          <a:xfrm>
            <a:off x="10025686" y="2504177"/>
            <a:ext cx="1379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文本框 15"/>
          <p:cNvSpPr txBox="1"/>
          <p:nvPr>
            <p:custDataLst>
              <p:tags r:id="rId11"/>
            </p:custDataLst>
          </p:nvPr>
        </p:nvSpPr>
        <p:spPr>
          <a:xfrm>
            <a:off x="10025686" y="3041301"/>
            <a:ext cx="1252723" cy="3104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</a:t>
            </a: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33636" y="2974006"/>
            <a:ext cx="184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2536031" y="3600982"/>
            <a:ext cx="561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063331" y="3600982"/>
            <a:ext cx="58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244556" y="3600982"/>
            <a:ext cx="511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9368631" y="3600982"/>
            <a:ext cx="511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1478418" y="3600982"/>
            <a:ext cx="713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12"/>
            </p:custDataLst>
          </p:nvPr>
        </p:nvSpPr>
        <p:spPr>
          <a:xfrm>
            <a:off x="481945" y="89414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企业使命和愿景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906886" y="3512457"/>
            <a:ext cx="4756678" cy="1210639"/>
            <a:chOff x="4053840" y="3557436"/>
            <a:chExt cx="3702642" cy="1213787"/>
          </a:xfrm>
        </p:grpSpPr>
        <p:sp>
          <p:nvSpPr>
            <p:cNvPr id="63" name="矩形: 剪去对角 62"/>
            <p:cNvSpPr/>
            <p:nvPr/>
          </p:nvSpPr>
          <p:spPr>
            <a:xfrm flipH="1">
              <a:off x="4053840" y="3557436"/>
              <a:ext cx="3702642" cy="1213787"/>
            </a:xfrm>
            <a:prstGeom prst="snip2DiagRect">
              <a:avLst>
                <a:gd name="adj1" fmla="val 11760"/>
                <a:gd name="adj2" fmla="val 20472"/>
              </a:avLst>
            </a:prstGeom>
            <a:gradFill>
              <a:gsLst>
                <a:gs pos="0">
                  <a:srgbClr val="19FCFA">
                    <a:alpha val="50000"/>
                  </a:srgbClr>
                </a:gs>
                <a:gs pos="70000">
                  <a:srgbClr val="19FCFA">
                    <a:alpha val="0"/>
                  </a:srgb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直角三角形 119"/>
            <p:cNvSpPr/>
            <p:nvPr/>
          </p:nvSpPr>
          <p:spPr>
            <a:xfrm rot="5400000">
              <a:off x="4025912" y="3585365"/>
              <a:ext cx="177800" cy="121944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直角三角形 120"/>
            <p:cNvSpPr/>
            <p:nvPr/>
          </p:nvSpPr>
          <p:spPr>
            <a:xfrm rot="16200000" flipV="1">
              <a:off x="4046188" y="4695381"/>
              <a:ext cx="83495" cy="6819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六边形 66"/>
          <p:cNvSpPr/>
          <p:nvPr/>
        </p:nvSpPr>
        <p:spPr>
          <a:xfrm>
            <a:off x="9501687" y="4569047"/>
            <a:ext cx="1436665" cy="395127"/>
          </a:xfrm>
          <a:prstGeom prst="hexagon">
            <a:avLst>
              <a:gd name="adj" fmla="val 37048"/>
              <a:gd name="vf" fmla="val 115470"/>
            </a:avLst>
          </a:pr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六边形 67"/>
          <p:cNvSpPr/>
          <p:nvPr/>
        </p:nvSpPr>
        <p:spPr>
          <a:xfrm>
            <a:off x="1259387" y="4569047"/>
            <a:ext cx="1436665" cy="395127"/>
          </a:xfrm>
          <a:prstGeom prst="hexagon">
            <a:avLst>
              <a:gd name="adj" fmla="val 37048"/>
              <a:gd name="vf" fmla="val 115470"/>
            </a:avLst>
          </a:pr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: 剪去对角 54"/>
          <p:cNvSpPr/>
          <p:nvPr/>
        </p:nvSpPr>
        <p:spPr>
          <a:xfrm flipH="1">
            <a:off x="549603" y="1995024"/>
            <a:ext cx="2904402" cy="4296402"/>
          </a:xfrm>
          <a:prstGeom prst="snip2DiagRect">
            <a:avLst>
              <a:gd name="adj1" fmla="val 7038"/>
              <a:gd name="adj2" fmla="val 8057"/>
            </a:avLst>
          </a:prstGeom>
          <a:noFill/>
          <a:ln>
            <a:gradFill flip="none" rotWithShape="1">
              <a:gsLst>
                <a:gs pos="0">
                  <a:srgbClr val="19FCFA"/>
                </a:gs>
                <a:gs pos="100000">
                  <a:srgbClr val="19FCFA">
                    <a:alpha val="0"/>
                  </a:srgb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5806" y="3559282"/>
            <a:ext cx="22838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59387" y="2974751"/>
            <a:ext cx="19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929969" y="4321025"/>
            <a:ext cx="2095500" cy="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24141" y="4612721"/>
            <a:ext cx="14126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5806" y="5300742"/>
            <a:ext cx="2283826" cy="55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</a:rPr>
              <a:t>¥49.3000</a:t>
            </a:r>
            <a:endParaRPr lang="zh-CN" altLang="en-US" sz="28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5806" y="2430212"/>
            <a:ext cx="2283826" cy="41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078106" y="3559282"/>
            <a:ext cx="22838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此处输入正文内容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请您言简意赅阐述您的观点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501687" y="2974751"/>
            <a:ext cx="19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172269" y="4321025"/>
            <a:ext cx="2095500" cy="0"/>
          </a:xfrm>
          <a:prstGeom prst="line">
            <a:avLst/>
          </a:prstGeom>
          <a:ln>
            <a:solidFill>
              <a:schemeClr val="bg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9763212" y="4624295"/>
            <a:ext cx="14126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添加标题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078106" y="5300742"/>
            <a:ext cx="2283826" cy="55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lt"/>
                <a:ea typeface="+mj-ea"/>
              </a:rPr>
              <a:t>¥76.1000</a:t>
            </a:r>
            <a:endParaRPr lang="zh-CN" altLang="en-US" sz="28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78106" y="2430212"/>
            <a:ext cx="228382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</a:rPr>
              <a:t>02</a:t>
            </a:r>
            <a:endParaRPr lang="zh-CN" altLang="en-US" sz="20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56" name="直角三角形 55"/>
          <p:cNvSpPr/>
          <p:nvPr/>
        </p:nvSpPr>
        <p:spPr>
          <a:xfrm rot="5400000">
            <a:off x="549602" y="1995024"/>
            <a:ext cx="249742" cy="249742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9229520" y="5961837"/>
            <a:ext cx="2407385" cy="714428"/>
            <a:chOff x="11179533" y="-1345631"/>
            <a:chExt cx="2407385" cy="714428"/>
          </a:xfrm>
        </p:grpSpPr>
        <p:grpSp>
          <p:nvGrpSpPr>
            <p:cNvPr id="72" name="图形 7"/>
            <p:cNvGrpSpPr/>
            <p:nvPr/>
          </p:nvGrpSpPr>
          <p:grpSpPr>
            <a:xfrm>
              <a:off x="11922742" y="-1117082"/>
              <a:ext cx="651788" cy="306425"/>
              <a:chOff x="4224621" y="4985338"/>
              <a:chExt cx="651788" cy="306425"/>
            </a:xfrm>
          </p:grpSpPr>
          <p:sp>
            <p:nvSpPr>
              <p:cNvPr id="113" name="任意多边形: 形状 112"/>
              <p:cNvSpPr/>
              <p:nvPr/>
            </p:nvSpPr>
            <p:spPr>
              <a:xfrm>
                <a:off x="4683412" y="5034434"/>
                <a:ext cx="192997" cy="255636"/>
              </a:xfrm>
              <a:custGeom>
                <a:avLst/>
                <a:gdLst>
                  <a:gd name="connsiteX0" fmla="*/ 191305 w 192997"/>
                  <a:gd name="connsiteY0" fmla="*/ 0 h 255636"/>
                  <a:gd name="connsiteX1" fmla="*/ 192998 w 192997"/>
                  <a:gd name="connsiteY1" fmla="*/ 130358 h 255636"/>
                  <a:gd name="connsiteX2" fmla="*/ 1694 w 192997"/>
                  <a:gd name="connsiteY2" fmla="*/ 255637 h 255636"/>
                  <a:gd name="connsiteX3" fmla="*/ 0 w 192997"/>
                  <a:gd name="connsiteY3" fmla="*/ 125279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255636">
                    <a:moveTo>
                      <a:pt x="191305" y="0"/>
                    </a:moveTo>
                    <a:lnTo>
                      <a:pt x="192998" y="130358"/>
                    </a:lnTo>
                    <a:lnTo>
                      <a:pt x="1694" y="255637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/>
              <p:nvPr/>
            </p:nvSpPr>
            <p:spPr>
              <a:xfrm>
                <a:off x="4226313" y="5112310"/>
                <a:ext cx="458792" cy="177760"/>
              </a:xfrm>
              <a:custGeom>
                <a:avLst/>
                <a:gdLst>
                  <a:gd name="connsiteX0" fmla="*/ 457099 w 458792"/>
                  <a:gd name="connsiteY0" fmla="*/ 47403 h 177760"/>
                  <a:gd name="connsiteX1" fmla="*/ 458792 w 458792"/>
                  <a:gd name="connsiteY1" fmla="*/ 177761 h 177760"/>
                  <a:gd name="connsiteX2" fmla="*/ 0 w 458792"/>
                  <a:gd name="connsiteY2" fmla="*/ 130358 h 177760"/>
                  <a:gd name="connsiteX3" fmla="*/ 0 w 458792"/>
                  <a:gd name="connsiteY3" fmla="*/ 0 h 177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2" h="177760">
                    <a:moveTo>
                      <a:pt x="457099" y="47403"/>
                    </a:moveTo>
                    <a:lnTo>
                      <a:pt x="458792" y="177761"/>
                    </a:lnTo>
                    <a:lnTo>
                      <a:pt x="0" y="13035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4226313" y="4985338"/>
                <a:ext cx="648403" cy="174374"/>
              </a:xfrm>
              <a:custGeom>
                <a:avLst/>
                <a:gdLst>
                  <a:gd name="connsiteX0" fmla="*/ 191305 w 648403"/>
                  <a:gd name="connsiteY0" fmla="*/ 0 h 174374"/>
                  <a:gd name="connsiteX1" fmla="*/ 0 w 648403"/>
                  <a:gd name="connsiteY1" fmla="*/ 126972 h 174374"/>
                  <a:gd name="connsiteX2" fmla="*/ 457099 w 648403"/>
                  <a:gd name="connsiteY2" fmla="*/ 174375 h 174374"/>
                  <a:gd name="connsiteX3" fmla="*/ 648404 w 648403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4374">
                    <a:moveTo>
                      <a:pt x="191305" y="0"/>
                    </a:moveTo>
                    <a:lnTo>
                      <a:pt x="0" y="126972"/>
                    </a:lnTo>
                    <a:lnTo>
                      <a:pt x="457099" y="174375"/>
                    </a:lnTo>
                    <a:lnTo>
                      <a:pt x="648404" y="49096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6" name="图形 7"/>
              <p:cNvGrpSpPr/>
              <p:nvPr/>
            </p:nvGrpSpPr>
            <p:grpSpPr>
              <a:xfrm>
                <a:off x="4224621" y="4985338"/>
                <a:ext cx="651788" cy="306425"/>
                <a:chOff x="4224621" y="4985338"/>
                <a:chExt cx="651788" cy="306425"/>
              </a:xfrm>
              <a:solidFill>
                <a:srgbClr val="F2F2F2"/>
              </a:solidFill>
            </p:grpSpPr>
            <p:sp>
              <p:nvSpPr>
                <p:cNvPr id="117" name="任意多边形: 形状 116"/>
                <p:cNvSpPr/>
                <p:nvPr/>
              </p:nvSpPr>
              <p:spPr>
                <a:xfrm>
                  <a:off x="4681719" y="5032741"/>
                  <a:ext cx="194690" cy="259022"/>
                </a:xfrm>
                <a:custGeom>
                  <a:avLst/>
                  <a:gdLst>
                    <a:gd name="connsiteX0" fmla="*/ 3386 w 194690"/>
                    <a:gd name="connsiteY0" fmla="*/ 259023 h 259022"/>
                    <a:gd name="connsiteX1" fmla="*/ 3386 w 194690"/>
                    <a:gd name="connsiteY1" fmla="*/ 259023 h 259022"/>
                    <a:gd name="connsiteX2" fmla="*/ 3386 w 194690"/>
                    <a:gd name="connsiteY2" fmla="*/ 259023 h 259022"/>
                    <a:gd name="connsiteX3" fmla="*/ 0 w 194690"/>
                    <a:gd name="connsiteY3" fmla="*/ 126972 h 259022"/>
                    <a:gd name="connsiteX4" fmla="*/ 0 w 194690"/>
                    <a:gd name="connsiteY4" fmla="*/ 125279 h 259022"/>
                    <a:gd name="connsiteX5" fmla="*/ 191304 w 194690"/>
                    <a:gd name="connsiteY5" fmla="*/ 0 h 259022"/>
                    <a:gd name="connsiteX6" fmla="*/ 192998 w 194690"/>
                    <a:gd name="connsiteY6" fmla="*/ 0 h 259022"/>
                    <a:gd name="connsiteX7" fmla="*/ 192998 w 194690"/>
                    <a:gd name="connsiteY7" fmla="*/ 1693 h 259022"/>
                    <a:gd name="connsiteX8" fmla="*/ 194690 w 194690"/>
                    <a:gd name="connsiteY8" fmla="*/ 132051 h 259022"/>
                    <a:gd name="connsiteX9" fmla="*/ 194690 w 194690"/>
                    <a:gd name="connsiteY9" fmla="*/ 133744 h 259022"/>
                    <a:gd name="connsiteX10" fmla="*/ 3386 w 194690"/>
                    <a:gd name="connsiteY10" fmla="*/ 259023 h 259022"/>
                    <a:gd name="connsiteX11" fmla="*/ 3386 w 194690"/>
                    <a:gd name="connsiteY11" fmla="*/ 259023 h 259022"/>
                    <a:gd name="connsiteX12" fmla="*/ 3386 w 194690"/>
                    <a:gd name="connsiteY12" fmla="*/ 126972 h 259022"/>
                    <a:gd name="connsiteX13" fmla="*/ 5079 w 194690"/>
                    <a:gd name="connsiteY13" fmla="*/ 253944 h 259022"/>
                    <a:gd name="connsiteX14" fmla="*/ 194690 w 194690"/>
                    <a:gd name="connsiteY14" fmla="*/ 130358 h 259022"/>
                    <a:gd name="connsiteX15" fmla="*/ 192998 w 194690"/>
                    <a:gd name="connsiteY15" fmla="*/ 3386 h 259022"/>
                    <a:gd name="connsiteX16" fmla="*/ 3386 w 194690"/>
                    <a:gd name="connsiteY16" fmla="*/ 126972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59022">
                      <a:moveTo>
                        <a:pt x="3386" y="259023"/>
                      </a:moveTo>
                      <a:cubicBezTo>
                        <a:pt x="3386" y="259023"/>
                        <a:pt x="3386" y="259023"/>
                        <a:pt x="3386" y="259023"/>
                      </a:cubicBezTo>
                      <a:cubicBezTo>
                        <a:pt x="1693" y="259023"/>
                        <a:pt x="1693" y="257330"/>
                        <a:pt x="3386" y="259023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132051"/>
                      </a:lnTo>
                      <a:cubicBezTo>
                        <a:pt x="194690" y="132051"/>
                        <a:pt x="194690" y="133744"/>
                        <a:pt x="194690" y="133744"/>
                      </a:cubicBezTo>
                      <a:lnTo>
                        <a:pt x="3386" y="259023"/>
                      </a:lnTo>
                      <a:cubicBezTo>
                        <a:pt x="3386" y="259023"/>
                        <a:pt x="3386" y="259023"/>
                        <a:pt x="3386" y="259023"/>
                      </a:cubicBezTo>
                      <a:close/>
                      <a:moveTo>
                        <a:pt x="3386" y="126972"/>
                      </a:moveTo>
                      <a:lnTo>
                        <a:pt x="5079" y="253944"/>
                      </a:lnTo>
                      <a:lnTo>
                        <a:pt x="194690" y="130358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4224621" y="5110617"/>
                  <a:ext cx="461236" cy="181146"/>
                </a:xfrm>
                <a:custGeom>
                  <a:avLst/>
                  <a:gdLst>
                    <a:gd name="connsiteX0" fmla="*/ 460485 w 461236"/>
                    <a:gd name="connsiteY0" fmla="*/ 181147 h 181146"/>
                    <a:gd name="connsiteX1" fmla="*/ 460485 w 461236"/>
                    <a:gd name="connsiteY1" fmla="*/ 181147 h 181146"/>
                    <a:gd name="connsiteX2" fmla="*/ 3386 w 461236"/>
                    <a:gd name="connsiteY2" fmla="*/ 133744 h 181146"/>
                    <a:gd name="connsiteX3" fmla="*/ 1693 w 461236"/>
                    <a:gd name="connsiteY3" fmla="*/ 132051 h 181146"/>
                    <a:gd name="connsiteX4" fmla="*/ 0 w 461236"/>
                    <a:gd name="connsiteY4" fmla="*/ 1693 h 181146"/>
                    <a:gd name="connsiteX5" fmla="*/ 0 w 461236"/>
                    <a:gd name="connsiteY5" fmla="*/ 0 h 181146"/>
                    <a:gd name="connsiteX6" fmla="*/ 1693 w 461236"/>
                    <a:gd name="connsiteY6" fmla="*/ 0 h 181146"/>
                    <a:gd name="connsiteX7" fmla="*/ 458791 w 461236"/>
                    <a:gd name="connsiteY7" fmla="*/ 47403 h 181146"/>
                    <a:gd name="connsiteX8" fmla="*/ 460485 w 461236"/>
                    <a:gd name="connsiteY8" fmla="*/ 49096 h 181146"/>
                    <a:gd name="connsiteX9" fmla="*/ 460485 w 461236"/>
                    <a:gd name="connsiteY9" fmla="*/ 181147 h 181146"/>
                    <a:gd name="connsiteX10" fmla="*/ 460485 w 461236"/>
                    <a:gd name="connsiteY10" fmla="*/ 181147 h 181146"/>
                    <a:gd name="connsiteX11" fmla="*/ 460485 w 461236"/>
                    <a:gd name="connsiteY11" fmla="*/ 181147 h 181146"/>
                    <a:gd name="connsiteX12" fmla="*/ 3386 w 461236"/>
                    <a:gd name="connsiteY12" fmla="*/ 130358 h 181146"/>
                    <a:gd name="connsiteX13" fmla="*/ 458791 w 461236"/>
                    <a:gd name="connsiteY13" fmla="*/ 177761 h 181146"/>
                    <a:gd name="connsiteX14" fmla="*/ 457099 w 461236"/>
                    <a:gd name="connsiteY14" fmla="*/ 50789 h 181146"/>
                    <a:gd name="connsiteX15" fmla="*/ 1693 w 461236"/>
                    <a:gd name="connsiteY15" fmla="*/ 3386 h 181146"/>
                    <a:gd name="connsiteX16" fmla="*/ 3386 w 461236"/>
                    <a:gd name="connsiteY16" fmla="*/ 130358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236" h="181146">
                      <a:moveTo>
                        <a:pt x="460485" y="181147"/>
                      </a:moveTo>
                      <a:cubicBezTo>
                        <a:pt x="460485" y="181147"/>
                        <a:pt x="460485" y="181147"/>
                        <a:pt x="460485" y="181147"/>
                      </a:cubicBezTo>
                      <a:lnTo>
                        <a:pt x="3386" y="133744"/>
                      </a:lnTo>
                      <a:cubicBezTo>
                        <a:pt x="3386" y="133744"/>
                        <a:pt x="1693" y="133744"/>
                        <a:pt x="1693" y="132051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5" y="47403"/>
                        <a:pt x="460485" y="49096"/>
                      </a:cubicBezTo>
                      <a:lnTo>
                        <a:pt x="460485" y="181147"/>
                      </a:lnTo>
                      <a:cubicBezTo>
                        <a:pt x="462177" y="179454"/>
                        <a:pt x="460485" y="179454"/>
                        <a:pt x="460485" y="181147"/>
                      </a:cubicBezTo>
                      <a:cubicBezTo>
                        <a:pt x="460485" y="181147"/>
                        <a:pt x="460485" y="181147"/>
                        <a:pt x="460485" y="181147"/>
                      </a:cubicBezTo>
                      <a:close/>
                      <a:moveTo>
                        <a:pt x="3386" y="130358"/>
                      </a:moveTo>
                      <a:lnTo>
                        <a:pt x="458791" y="177761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6" y="1303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4224621" y="4985338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79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5279"/>
                      </a:moveTo>
                      <a:lnTo>
                        <a:pt x="458791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79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3" name="图形 7"/>
            <p:cNvGrpSpPr/>
            <p:nvPr/>
          </p:nvGrpSpPr>
          <p:grpSpPr>
            <a:xfrm>
              <a:off x="11179533" y="-983338"/>
              <a:ext cx="651788" cy="221777"/>
              <a:chOff x="3481412" y="5119082"/>
              <a:chExt cx="651788" cy="221777"/>
            </a:xfrm>
          </p:grpSpPr>
          <p:sp>
            <p:nvSpPr>
              <p:cNvPr id="106" name="任意多边形: 形状 105"/>
              <p:cNvSpPr/>
              <p:nvPr/>
            </p:nvSpPr>
            <p:spPr>
              <a:xfrm>
                <a:off x="3940204" y="5168178"/>
                <a:ext cx="192996" cy="170988"/>
              </a:xfrm>
              <a:custGeom>
                <a:avLst/>
                <a:gdLst>
                  <a:gd name="connsiteX0" fmla="*/ 192997 w 192996"/>
                  <a:gd name="connsiteY0" fmla="*/ 0 h 170988"/>
                  <a:gd name="connsiteX1" fmla="*/ 192997 w 192996"/>
                  <a:gd name="connsiteY1" fmla="*/ 45710 h 170988"/>
                  <a:gd name="connsiteX2" fmla="*/ 1693 w 192996"/>
                  <a:gd name="connsiteY2" fmla="*/ 170989 h 170988"/>
                  <a:gd name="connsiteX3" fmla="*/ 0 w 192996"/>
                  <a:gd name="connsiteY3" fmla="*/ 125279 h 17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0988">
                    <a:moveTo>
                      <a:pt x="192997" y="0"/>
                    </a:moveTo>
                    <a:lnTo>
                      <a:pt x="192997" y="45710"/>
                    </a:lnTo>
                    <a:lnTo>
                      <a:pt x="1693" y="170989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3483106" y="5246054"/>
                <a:ext cx="458791" cy="93112"/>
              </a:xfrm>
              <a:custGeom>
                <a:avLst/>
                <a:gdLst>
                  <a:gd name="connsiteX0" fmla="*/ 457099 w 458791"/>
                  <a:gd name="connsiteY0" fmla="*/ 47403 h 93112"/>
                  <a:gd name="connsiteX1" fmla="*/ 458791 w 458791"/>
                  <a:gd name="connsiteY1" fmla="*/ 93113 h 93112"/>
                  <a:gd name="connsiteX2" fmla="*/ 1693 w 458791"/>
                  <a:gd name="connsiteY2" fmla="*/ 45710 h 93112"/>
                  <a:gd name="connsiteX3" fmla="*/ 0 w 458791"/>
                  <a:gd name="connsiteY3" fmla="*/ 0 h 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1" h="93112">
                    <a:moveTo>
                      <a:pt x="457099" y="47403"/>
                    </a:moveTo>
                    <a:lnTo>
                      <a:pt x="458791" y="93113"/>
                    </a:lnTo>
                    <a:lnTo>
                      <a:pt x="1693" y="4571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3483106" y="5120775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9" name="图形 7"/>
              <p:cNvGrpSpPr/>
              <p:nvPr/>
            </p:nvGrpSpPr>
            <p:grpSpPr>
              <a:xfrm>
                <a:off x="3481412" y="5119082"/>
                <a:ext cx="651788" cy="221777"/>
                <a:chOff x="3481412" y="5119082"/>
                <a:chExt cx="651788" cy="221777"/>
              </a:xfrm>
              <a:solidFill>
                <a:srgbClr val="F2F2F2"/>
              </a:solidFill>
            </p:grpSpPr>
            <p:sp>
              <p:nvSpPr>
                <p:cNvPr id="110" name="任意多边形: 形状 109"/>
                <p:cNvSpPr/>
                <p:nvPr/>
              </p:nvSpPr>
              <p:spPr>
                <a:xfrm>
                  <a:off x="3938511" y="5166485"/>
                  <a:ext cx="194690" cy="174374"/>
                </a:xfrm>
                <a:custGeom>
                  <a:avLst/>
                  <a:gdLst>
                    <a:gd name="connsiteX0" fmla="*/ 3386 w 194690"/>
                    <a:gd name="connsiteY0" fmla="*/ 174375 h 174374"/>
                    <a:gd name="connsiteX1" fmla="*/ 3386 w 194690"/>
                    <a:gd name="connsiteY1" fmla="*/ 174375 h 174374"/>
                    <a:gd name="connsiteX2" fmla="*/ 3386 w 194690"/>
                    <a:gd name="connsiteY2" fmla="*/ 174375 h 174374"/>
                    <a:gd name="connsiteX3" fmla="*/ 0 w 194690"/>
                    <a:gd name="connsiteY3" fmla="*/ 126972 h 174374"/>
                    <a:gd name="connsiteX4" fmla="*/ 0 w 194690"/>
                    <a:gd name="connsiteY4" fmla="*/ 125279 h 174374"/>
                    <a:gd name="connsiteX5" fmla="*/ 191305 w 194690"/>
                    <a:gd name="connsiteY5" fmla="*/ 0 h 174374"/>
                    <a:gd name="connsiteX6" fmla="*/ 192998 w 194690"/>
                    <a:gd name="connsiteY6" fmla="*/ 0 h 174374"/>
                    <a:gd name="connsiteX7" fmla="*/ 192998 w 194690"/>
                    <a:gd name="connsiteY7" fmla="*/ 1693 h 174374"/>
                    <a:gd name="connsiteX8" fmla="*/ 194690 w 194690"/>
                    <a:gd name="connsiteY8" fmla="*/ 47403 h 174374"/>
                    <a:gd name="connsiteX9" fmla="*/ 194690 w 194690"/>
                    <a:gd name="connsiteY9" fmla="*/ 49096 h 174374"/>
                    <a:gd name="connsiteX10" fmla="*/ 3386 w 194690"/>
                    <a:gd name="connsiteY10" fmla="*/ 174375 h 174374"/>
                    <a:gd name="connsiteX11" fmla="*/ 3386 w 194690"/>
                    <a:gd name="connsiteY11" fmla="*/ 174375 h 174374"/>
                    <a:gd name="connsiteX12" fmla="*/ 3386 w 194690"/>
                    <a:gd name="connsiteY12" fmla="*/ 128665 h 174374"/>
                    <a:gd name="connsiteX13" fmla="*/ 5080 w 194690"/>
                    <a:gd name="connsiteY13" fmla="*/ 170989 h 174374"/>
                    <a:gd name="connsiteX14" fmla="*/ 194690 w 194690"/>
                    <a:gd name="connsiteY14" fmla="*/ 47403 h 174374"/>
                    <a:gd name="connsiteX15" fmla="*/ 192998 w 194690"/>
                    <a:gd name="connsiteY15" fmla="*/ 5079 h 174374"/>
                    <a:gd name="connsiteX16" fmla="*/ 3386 w 194690"/>
                    <a:gd name="connsiteY16" fmla="*/ 128665 h 17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174374">
                      <a:moveTo>
                        <a:pt x="3386" y="174375"/>
                      </a:moveTo>
                      <a:cubicBezTo>
                        <a:pt x="3386" y="174375"/>
                        <a:pt x="3386" y="174375"/>
                        <a:pt x="3386" y="174375"/>
                      </a:cubicBezTo>
                      <a:cubicBezTo>
                        <a:pt x="1694" y="174375"/>
                        <a:pt x="1694" y="172682"/>
                        <a:pt x="3386" y="174375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47403"/>
                      </a:lnTo>
                      <a:cubicBezTo>
                        <a:pt x="194690" y="47403"/>
                        <a:pt x="194690" y="49096"/>
                        <a:pt x="194690" y="49096"/>
                      </a:cubicBezTo>
                      <a:lnTo>
                        <a:pt x="3386" y="174375"/>
                      </a:lnTo>
                      <a:cubicBezTo>
                        <a:pt x="3386" y="174375"/>
                        <a:pt x="3386" y="174375"/>
                        <a:pt x="3386" y="174375"/>
                      </a:cubicBezTo>
                      <a:close/>
                      <a:moveTo>
                        <a:pt x="3386" y="128665"/>
                      </a:moveTo>
                      <a:lnTo>
                        <a:pt x="5080" y="170989"/>
                      </a:lnTo>
                      <a:lnTo>
                        <a:pt x="194690" y="47403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3481412" y="5244361"/>
                  <a:ext cx="461754" cy="96498"/>
                </a:xfrm>
                <a:custGeom>
                  <a:avLst/>
                  <a:gdLst>
                    <a:gd name="connsiteX0" fmla="*/ 460485 w 461754"/>
                    <a:gd name="connsiteY0" fmla="*/ 96499 h 96498"/>
                    <a:gd name="connsiteX1" fmla="*/ 460485 w 461754"/>
                    <a:gd name="connsiteY1" fmla="*/ 96499 h 96498"/>
                    <a:gd name="connsiteX2" fmla="*/ 3386 w 461754"/>
                    <a:gd name="connsiteY2" fmla="*/ 49096 h 96498"/>
                    <a:gd name="connsiteX3" fmla="*/ 1694 w 461754"/>
                    <a:gd name="connsiteY3" fmla="*/ 47403 h 96498"/>
                    <a:gd name="connsiteX4" fmla="*/ 0 w 461754"/>
                    <a:gd name="connsiteY4" fmla="*/ 1693 h 96498"/>
                    <a:gd name="connsiteX5" fmla="*/ 0 w 461754"/>
                    <a:gd name="connsiteY5" fmla="*/ 0 h 96498"/>
                    <a:gd name="connsiteX6" fmla="*/ 1694 w 461754"/>
                    <a:gd name="connsiteY6" fmla="*/ 0 h 96498"/>
                    <a:gd name="connsiteX7" fmla="*/ 458792 w 461754"/>
                    <a:gd name="connsiteY7" fmla="*/ 47403 h 96498"/>
                    <a:gd name="connsiteX8" fmla="*/ 460485 w 461754"/>
                    <a:gd name="connsiteY8" fmla="*/ 49096 h 96498"/>
                    <a:gd name="connsiteX9" fmla="*/ 460485 w 461754"/>
                    <a:gd name="connsiteY9" fmla="*/ 96499 h 96498"/>
                    <a:gd name="connsiteX10" fmla="*/ 460485 w 461754"/>
                    <a:gd name="connsiteY10" fmla="*/ 96499 h 96498"/>
                    <a:gd name="connsiteX11" fmla="*/ 460485 w 461754"/>
                    <a:gd name="connsiteY11" fmla="*/ 96499 h 96498"/>
                    <a:gd name="connsiteX12" fmla="*/ 3386 w 461754"/>
                    <a:gd name="connsiteY12" fmla="*/ 45710 h 96498"/>
                    <a:gd name="connsiteX13" fmla="*/ 458792 w 461754"/>
                    <a:gd name="connsiteY13" fmla="*/ 93113 h 96498"/>
                    <a:gd name="connsiteX14" fmla="*/ 457099 w 461754"/>
                    <a:gd name="connsiteY14" fmla="*/ 50789 h 96498"/>
                    <a:gd name="connsiteX15" fmla="*/ 1694 w 461754"/>
                    <a:gd name="connsiteY15" fmla="*/ 3386 h 96498"/>
                    <a:gd name="connsiteX16" fmla="*/ 3386 w 461754"/>
                    <a:gd name="connsiteY16" fmla="*/ 45710 h 9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4" h="96498">
                      <a:moveTo>
                        <a:pt x="460485" y="96499"/>
                      </a:moveTo>
                      <a:cubicBezTo>
                        <a:pt x="460485" y="96499"/>
                        <a:pt x="460485" y="96499"/>
                        <a:pt x="460485" y="96499"/>
                      </a:cubicBezTo>
                      <a:lnTo>
                        <a:pt x="3386" y="49096"/>
                      </a:lnTo>
                      <a:cubicBezTo>
                        <a:pt x="3386" y="49096"/>
                        <a:pt x="1694" y="49096"/>
                        <a:pt x="1694" y="47403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60485" y="96499"/>
                      </a:lnTo>
                      <a:cubicBezTo>
                        <a:pt x="462178" y="94805"/>
                        <a:pt x="462178" y="96499"/>
                        <a:pt x="460485" y="96499"/>
                      </a:cubicBezTo>
                      <a:cubicBezTo>
                        <a:pt x="460485" y="96499"/>
                        <a:pt x="460485" y="96499"/>
                        <a:pt x="460485" y="96499"/>
                      </a:cubicBezTo>
                      <a:close/>
                      <a:moveTo>
                        <a:pt x="3386" y="45710"/>
                      </a:moveTo>
                      <a:lnTo>
                        <a:pt x="458792" y="93113"/>
                      </a:lnTo>
                      <a:lnTo>
                        <a:pt x="457099" y="50789"/>
                      </a:lnTo>
                      <a:lnTo>
                        <a:pt x="1694" y="3386"/>
                      </a:lnTo>
                      <a:lnTo>
                        <a:pt x="3386" y="4571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: 形状 111"/>
                <p:cNvSpPr/>
                <p:nvPr/>
              </p:nvSpPr>
              <p:spPr>
                <a:xfrm>
                  <a:off x="3481412" y="5119082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图形 7"/>
            <p:cNvGrpSpPr/>
            <p:nvPr/>
          </p:nvGrpSpPr>
          <p:grpSpPr>
            <a:xfrm>
              <a:off x="12935130" y="-1345631"/>
              <a:ext cx="651788" cy="550211"/>
              <a:chOff x="5237009" y="4756789"/>
              <a:chExt cx="651788" cy="550211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5695802" y="4805885"/>
                <a:ext cx="192996" cy="499422"/>
              </a:xfrm>
              <a:custGeom>
                <a:avLst/>
                <a:gdLst>
                  <a:gd name="connsiteX0" fmla="*/ 192997 w 192996"/>
                  <a:gd name="connsiteY0" fmla="*/ 0 h 499422"/>
                  <a:gd name="connsiteX1" fmla="*/ 192997 w 192996"/>
                  <a:gd name="connsiteY1" fmla="*/ 374144 h 499422"/>
                  <a:gd name="connsiteX2" fmla="*/ 0 w 192996"/>
                  <a:gd name="connsiteY2" fmla="*/ 499423 h 499422"/>
                  <a:gd name="connsiteX3" fmla="*/ 0 w 192996"/>
                  <a:gd name="connsiteY3" fmla="*/ 126972 h 499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499422">
                    <a:moveTo>
                      <a:pt x="192997" y="0"/>
                    </a:moveTo>
                    <a:lnTo>
                      <a:pt x="192997" y="374144"/>
                    </a:lnTo>
                    <a:lnTo>
                      <a:pt x="0" y="499423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238703" y="4883761"/>
                <a:ext cx="457098" cy="421546"/>
              </a:xfrm>
              <a:custGeom>
                <a:avLst/>
                <a:gdLst>
                  <a:gd name="connsiteX0" fmla="*/ 457099 w 457098"/>
                  <a:gd name="connsiteY0" fmla="*/ 49096 h 421546"/>
                  <a:gd name="connsiteX1" fmla="*/ 457099 w 457098"/>
                  <a:gd name="connsiteY1" fmla="*/ 421546 h 421546"/>
                  <a:gd name="connsiteX2" fmla="*/ 0 w 457098"/>
                  <a:gd name="connsiteY2" fmla="*/ 374144 h 421546"/>
                  <a:gd name="connsiteX3" fmla="*/ 0 w 457098"/>
                  <a:gd name="connsiteY3" fmla="*/ 0 h 42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421546">
                    <a:moveTo>
                      <a:pt x="457099" y="49096"/>
                    </a:moveTo>
                    <a:lnTo>
                      <a:pt x="457099" y="421546"/>
                    </a:lnTo>
                    <a:lnTo>
                      <a:pt x="0" y="374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>
                <a:off x="5238703" y="4758482"/>
                <a:ext cx="650095" cy="174374"/>
              </a:xfrm>
              <a:custGeom>
                <a:avLst/>
                <a:gdLst>
                  <a:gd name="connsiteX0" fmla="*/ 191304 w 650095"/>
                  <a:gd name="connsiteY0" fmla="*/ 0 h 174374"/>
                  <a:gd name="connsiteX1" fmla="*/ 0 w 650095"/>
                  <a:gd name="connsiteY1" fmla="*/ 125279 h 174374"/>
                  <a:gd name="connsiteX2" fmla="*/ 457099 w 650095"/>
                  <a:gd name="connsiteY2" fmla="*/ 174374 h 174374"/>
                  <a:gd name="connsiteX3" fmla="*/ 650095 w 650095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4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02" name="图形 7"/>
              <p:cNvGrpSpPr/>
              <p:nvPr/>
            </p:nvGrpSpPr>
            <p:grpSpPr>
              <a:xfrm>
                <a:off x="5237009" y="4756789"/>
                <a:ext cx="651788" cy="550211"/>
                <a:chOff x="5237009" y="4756789"/>
                <a:chExt cx="651788" cy="550211"/>
              </a:xfrm>
              <a:solidFill>
                <a:srgbClr val="F2F2F2"/>
              </a:solidFill>
            </p:grpSpPr>
            <p:sp>
              <p:nvSpPr>
                <p:cNvPr id="103" name="任意多边形: 形状 102"/>
                <p:cNvSpPr/>
                <p:nvPr/>
              </p:nvSpPr>
              <p:spPr>
                <a:xfrm>
                  <a:off x="5694108" y="4805885"/>
                  <a:ext cx="192997" cy="501115"/>
                </a:xfrm>
                <a:custGeom>
                  <a:avLst/>
                  <a:gdLst>
                    <a:gd name="connsiteX0" fmla="*/ 1694 w 192997"/>
                    <a:gd name="connsiteY0" fmla="*/ 501116 h 501115"/>
                    <a:gd name="connsiteX1" fmla="*/ 1694 w 192997"/>
                    <a:gd name="connsiteY1" fmla="*/ 501116 h 501115"/>
                    <a:gd name="connsiteX2" fmla="*/ 1694 w 192997"/>
                    <a:gd name="connsiteY2" fmla="*/ 501116 h 501115"/>
                    <a:gd name="connsiteX3" fmla="*/ 0 w 192997"/>
                    <a:gd name="connsiteY3" fmla="*/ 126972 h 501115"/>
                    <a:gd name="connsiteX4" fmla="*/ 0 w 192997"/>
                    <a:gd name="connsiteY4" fmla="*/ 125279 h 501115"/>
                    <a:gd name="connsiteX5" fmla="*/ 191304 w 192997"/>
                    <a:gd name="connsiteY5" fmla="*/ 0 h 501115"/>
                    <a:gd name="connsiteX6" fmla="*/ 192998 w 192997"/>
                    <a:gd name="connsiteY6" fmla="*/ 0 h 501115"/>
                    <a:gd name="connsiteX7" fmla="*/ 192998 w 192997"/>
                    <a:gd name="connsiteY7" fmla="*/ 1693 h 501115"/>
                    <a:gd name="connsiteX8" fmla="*/ 192998 w 192997"/>
                    <a:gd name="connsiteY8" fmla="*/ 375837 h 501115"/>
                    <a:gd name="connsiteX9" fmla="*/ 192998 w 192997"/>
                    <a:gd name="connsiteY9" fmla="*/ 377530 h 501115"/>
                    <a:gd name="connsiteX10" fmla="*/ 1694 w 192997"/>
                    <a:gd name="connsiteY10" fmla="*/ 501116 h 501115"/>
                    <a:gd name="connsiteX11" fmla="*/ 1694 w 192997"/>
                    <a:gd name="connsiteY11" fmla="*/ 501116 h 501115"/>
                    <a:gd name="connsiteX12" fmla="*/ 3386 w 192997"/>
                    <a:gd name="connsiteY12" fmla="*/ 126972 h 501115"/>
                    <a:gd name="connsiteX13" fmla="*/ 3386 w 192997"/>
                    <a:gd name="connsiteY13" fmla="*/ 497730 h 501115"/>
                    <a:gd name="connsiteX14" fmla="*/ 192998 w 192997"/>
                    <a:gd name="connsiteY14" fmla="*/ 374144 h 501115"/>
                    <a:gd name="connsiteX15" fmla="*/ 192998 w 192997"/>
                    <a:gd name="connsiteY15" fmla="*/ 3386 h 501115"/>
                    <a:gd name="connsiteX16" fmla="*/ 3386 w 192997"/>
                    <a:gd name="connsiteY16" fmla="*/ 126972 h 5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501115">
                      <a:moveTo>
                        <a:pt x="1694" y="501116"/>
                      </a:moveTo>
                      <a:cubicBezTo>
                        <a:pt x="1694" y="501116"/>
                        <a:pt x="1694" y="501116"/>
                        <a:pt x="1694" y="501116"/>
                      </a:cubicBezTo>
                      <a:cubicBezTo>
                        <a:pt x="1694" y="501116"/>
                        <a:pt x="1694" y="501116"/>
                        <a:pt x="1694" y="50111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375837"/>
                      </a:lnTo>
                      <a:cubicBezTo>
                        <a:pt x="192998" y="375837"/>
                        <a:pt x="192998" y="377530"/>
                        <a:pt x="192998" y="377530"/>
                      </a:cubicBezTo>
                      <a:lnTo>
                        <a:pt x="1694" y="501116"/>
                      </a:lnTo>
                      <a:cubicBezTo>
                        <a:pt x="3386" y="501116"/>
                        <a:pt x="1694" y="501116"/>
                        <a:pt x="1694" y="501116"/>
                      </a:cubicBezTo>
                      <a:close/>
                      <a:moveTo>
                        <a:pt x="3386" y="126972"/>
                      </a:moveTo>
                      <a:lnTo>
                        <a:pt x="3386" y="497730"/>
                      </a:lnTo>
                      <a:lnTo>
                        <a:pt x="192998" y="374144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5237009" y="4882068"/>
                  <a:ext cx="460484" cy="424932"/>
                </a:xfrm>
                <a:custGeom>
                  <a:avLst/>
                  <a:gdLst>
                    <a:gd name="connsiteX0" fmla="*/ 458792 w 460484"/>
                    <a:gd name="connsiteY0" fmla="*/ 424933 h 424932"/>
                    <a:gd name="connsiteX1" fmla="*/ 458792 w 460484"/>
                    <a:gd name="connsiteY1" fmla="*/ 424933 h 424932"/>
                    <a:gd name="connsiteX2" fmla="*/ 1694 w 460484"/>
                    <a:gd name="connsiteY2" fmla="*/ 377530 h 424932"/>
                    <a:gd name="connsiteX3" fmla="*/ 0 w 460484"/>
                    <a:gd name="connsiteY3" fmla="*/ 375837 h 424932"/>
                    <a:gd name="connsiteX4" fmla="*/ 0 w 460484"/>
                    <a:gd name="connsiteY4" fmla="*/ 1693 h 424932"/>
                    <a:gd name="connsiteX5" fmla="*/ 0 w 460484"/>
                    <a:gd name="connsiteY5" fmla="*/ 0 h 424932"/>
                    <a:gd name="connsiteX6" fmla="*/ 1694 w 460484"/>
                    <a:gd name="connsiteY6" fmla="*/ 0 h 424932"/>
                    <a:gd name="connsiteX7" fmla="*/ 458792 w 460484"/>
                    <a:gd name="connsiteY7" fmla="*/ 47403 h 424932"/>
                    <a:gd name="connsiteX8" fmla="*/ 460485 w 460484"/>
                    <a:gd name="connsiteY8" fmla="*/ 49096 h 424932"/>
                    <a:gd name="connsiteX9" fmla="*/ 458792 w 460484"/>
                    <a:gd name="connsiteY9" fmla="*/ 424933 h 424932"/>
                    <a:gd name="connsiteX10" fmla="*/ 458792 w 460484"/>
                    <a:gd name="connsiteY10" fmla="*/ 424933 h 424932"/>
                    <a:gd name="connsiteX11" fmla="*/ 458792 w 460484"/>
                    <a:gd name="connsiteY11" fmla="*/ 424933 h 424932"/>
                    <a:gd name="connsiteX12" fmla="*/ 3386 w 460484"/>
                    <a:gd name="connsiteY12" fmla="*/ 374144 h 424932"/>
                    <a:gd name="connsiteX13" fmla="*/ 458792 w 460484"/>
                    <a:gd name="connsiteY13" fmla="*/ 421547 h 424932"/>
                    <a:gd name="connsiteX14" fmla="*/ 458792 w 460484"/>
                    <a:gd name="connsiteY14" fmla="*/ 50789 h 424932"/>
                    <a:gd name="connsiteX15" fmla="*/ 3386 w 460484"/>
                    <a:gd name="connsiteY15" fmla="*/ 3386 h 424932"/>
                    <a:gd name="connsiteX16" fmla="*/ 3386 w 460484"/>
                    <a:gd name="connsiteY16" fmla="*/ 374144 h 424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424932">
                      <a:moveTo>
                        <a:pt x="458792" y="424933"/>
                      </a:moveTo>
                      <a:cubicBezTo>
                        <a:pt x="458792" y="424933"/>
                        <a:pt x="458792" y="424933"/>
                        <a:pt x="458792" y="424933"/>
                      </a:cubicBezTo>
                      <a:lnTo>
                        <a:pt x="1694" y="377530"/>
                      </a:lnTo>
                      <a:cubicBezTo>
                        <a:pt x="1694" y="377530"/>
                        <a:pt x="0" y="377530"/>
                        <a:pt x="0" y="37583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424933"/>
                      </a:lnTo>
                      <a:cubicBezTo>
                        <a:pt x="460485" y="424933"/>
                        <a:pt x="460485" y="424933"/>
                        <a:pt x="458792" y="424933"/>
                      </a:cubicBezTo>
                      <a:cubicBezTo>
                        <a:pt x="460485" y="424933"/>
                        <a:pt x="458792" y="424933"/>
                        <a:pt x="458792" y="424933"/>
                      </a:cubicBezTo>
                      <a:close/>
                      <a:moveTo>
                        <a:pt x="3386" y="374144"/>
                      </a:moveTo>
                      <a:lnTo>
                        <a:pt x="458792" y="42154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37414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: 形状 104"/>
                <p:cNvSpPr/>
                <p:nvPr/>
              </p:nvSpPr>
              <p:spPr>
                <a:xfrm>
                  <a:off x="5237009" y="4756789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2 w 651788"/>
                    <a:gd name="connsiteY13" fmla="*/ 174375 h 176067"/>
                    <a:gd name="connsiteX14" fmla="*/ 646710 w 651788"/>
                    <a:gd name="connsiteY14" fmla="*/ 50789 h 176067"/>
                    <a:gd name="connsiteX15" fmla="*/ 192998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58792" y="176068"/>
                        <a:pt x="458792" y="176068"/>
                      </a:cubicBezTo>
                      <a:close/>
                      <a:moveTo>
                        <a:pt x="5079" y="126972"/>
                      </a:moveTo>
                      <a:lnTo>
                        <a:pt x="458792" y="174375"/>
                      </a:lnTo>
                      <a:lnTo>
                        <a:pt x="646710" y="50789"/>
                      </a:lnTo>
                      <a:lnTo>
                        <a:pt x="192998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5" name="图形 7"/>
            <p:cNvGrpSpPr/>
            <p:nvPr/>
          </p:nvGrpSpPr>
          <p:grpSpPr>
            <a:xfrm>
              <a:off x="12437401" y="-1164485"/>
              <a:ext cx="651788" cy="375836"/>
              <a:chOff x="4739280" y="4937935"/>
              <a:chExt cx="651788" cy="375836"/>
            </a:xfrm>
          </p:grpSpPr>
          <p:sp>
            <p:nvSpPr>
              <p:cNvPr id="92" name="任意多边形: 形状 91"/>
              <p:cNvSpPr/>
              <p:nvPr/>
            </p:nvSpPr>
            <p:spPr>
              <a:xfrm>
                <a:off x="5198072" y="4987031"/>
                <a:ext cx="191304" cy="326740"/>
              </a:xfrm>
              <a:custGeom>
                <a:avLst/>
                <a:gdLst>
                  <a:gd name="connsiteX0" fmla="*/ 191304 w 191304"/>
                  <a:gd name="connsiteY0" fmla="*/ 0 h 326740"/>
                  <a:gd name="connsiteX1" fmla="*/ 191304 w 191304"/>
                  <a:gd name="connsiteY1" fmla="*/ 199769 h 326740"/>
                  <a:gd name="connsiteX2" fmla="*/ 0 w 191304"/>
                  <a:gd name="connsiteY2" fmla="*/ 326741 h 326740"/>
                  <a:gd name="connsiteX3" fmla="*/ 0 w 191304"/>
                  <a:gd name="connsiteY3" fmla="*/ 126972 h 32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326740">
                    <a:moveTo>
                      <a:pt x="191304" y="0"/>
                    </a:moveTo>
                    <a:lnTo>
                      <a:pt x="191304" y="199769"/>
                    </a:lnTo>
                    <a:lnTo>
                      <a:pt x="0" y="326741"/>
                    </a:lnTo>
                    <a:lnTo>
                      <a:pt x="0" y="126972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4740973" y="5064907"/>
                <a:ext cx="457098" cy="248864"/>
              </a:xfrm>
              <a:custGeom>
                <a:avLst/>
                <a:gdLst>
                  <a:gd name="connsiteX0" fmla="*/ 457099 w 457098"/>
                  <a:gd name="connsiteY0" fmla="*/ 49096 h 248864"/>
                  <a:gd name="connsiteX1" fmla="*/ 457099 w 457098"/>
                  <a:gd name="connsiteY1" fmla="*/ 248865 h 248864"/>
                  <a:gd name="connsiteX2" fmla="*/ 0 w 457098"/>
                  <a:gd name="connsiteY2" fmla="*/ 199769 h 248864"/>
                  <a:gd name="connsiteX3" fmla="*/ 0 w 457098"/>
                  <a:gd name="connsiteY3" fmla="*/ 0 h 24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248864">
                    <a:moveTo>
                      <a:pt x="457099" y="49096"/>
                    </a:moveTo>
                    <a:lnTo>
                      <a:pt x="457099" y="248865"/>
                    </a:lnTo>
                    <a:lnTo>
                      <a:pt x="0" y="19976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4740973" y="4939628"/>
                <a:ext cx="648402" cy="174374"/>
              </a:xfrm>
              <a:custGeom>
                <a:avLst/>
                <a:gdLst>
                  <a:gd name="connsiteX0" fmla="*/ 191304 w 648402"/>
                  <a:gd name="connsiteY0" fmla="*/ 0 h 174374"/>
                  <a:gd name="connsiteX1" fmla="*/ 0 w 648402"/>
                  <a:gd name="connsiteY1" fmla="*/ 125279 h 174374"/>
                  <a:gd name="connsiteX2" fmla="*/ 457099 w 648402"/>
                  <a:gd name="connsiteY2" fmla="*/ 174375 h 174374"/>
                  <a:gd name="connsiteX3" fmla="*/ 648403 w 648402"/>
                  <a:gd name="connsiteY3" fmla="*/ 47403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4374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5" name="图形 7"/>
              <p:cNvGrpSpPr/>
              <p:nvPr/>
            </p:nvGrpSpPr>
            <p:grpSpPr>
              <a:xfrm>
                <a:off x="4739280" y="4937935"/>
                <a:ext cx="651788" cy="375836"/>
                <a:chOff x="4739280" y="4937935"/>
                <a:chExt cx="651788" cy="375836"/>
              </a:xfrm>
              <a:solidFill>
                <a:srgbClr val="F2F2F2"/>
              </a:solidFill>
            </p:grpSpPr>
            <p:sp>
              <p:nvSpPr>
                <p:cNvPr id="96" name="任意多边形: 形状 95"/>
                <p:cNvSpPr/>
                <p:nvPr/>
              </p:nvSpPr>
              <p:spPr>
                <a:xfrm>
                  <a:off x="5196379" y="4985338"/>
                  <a:ext cx="192996" cy="328433"/>
                </a:xfrm>
                <a:custGeom>
                  <a:avLst/>
                  <a:gdLst>
                    <a:gd name="connsiteX0" fmla="*/ 1693 w 192996"/>
                    <a:gd name="connsiteY0" fmla="*/ 328434 h 328433"/>
                    <a:gd name="connsiteX1" fmla="*/ 1693 w 192996"/>
                    <a:gd name="connsiteY1" fmla="*/ 328434 h 328433"/>
                    <a:gd name="connsiteX2" fmla="*/ 1693 w 192996"/>
                    <a:gd name="connsiteY2" fmla="*/ 328434 h 328433"/>
                    <a:gd name="connsiteX3" fmla="*/ 0 w 192996"/>
                    <a:gd name="connsiteY3" fmla="*/ 126972 h 328433"/>
                    <a:gd name="connsiteX4" fmla="*/ 0 w 192996"/>
                    <a:gd name="connsiteY4" fmla="*/ 125279 h 328433"/>
                    <a:gd name="connsiteX5" fmla="*/ 191304 w 192996"/>
                    <a:gd name="connsiteY5" fmla="*/ 0 h 328433"/>
                    <a:gd name="connsiteX6" fmla="*/ 192997 w 192996"/>
                    <a:gd name="connsiteY6" fmla="*/ 0 h 328433"/>
                    <a:gd name="connsiteX7" fmla="*/ 192997 w 192996"/>
                    <a:gd name="connsiteY7" fmla="*/ 1693 h 328433"/>
                    <a:gd name="connsiteX8" fmla="*/ 192997 w 192996"/>
                    <a:gd name="connsiteY8" fmla="*/ 201462 h 328433"/>
                    <a:gd name="connsiteX9" fmla="*/ 192997 w 192996"/>
                    <a:gd name="connsiteY9" fmla="*/ 203155 h 328433"/>
                    <a:gd name="connsiteX10" fmla="*/ 1693 w 192996"/>
                    <a:gd name="connsiteY10" fmla="*/ 328434 h 328433"/>
                    <a:gd name="connsiteX11" fmla="*/ 1693 w 192996"/>
                    <a:gd name="connsiteY11" fmla="*/ 328434 h 328433"/>
                    <a:gd name="connsiteX12" fmla="*/ 3385 w 192996"/>
                    <a:gd name="connsiteY12" fmla="*/ 128665 h 328433"/>
                    <a:gd name="connsiteX13" fmla="*/ 3385 w 192996"/>
                    <a:gd name="connsiteY13" fmla="*/ 325048 h 328433"/>
                    <a:gd name="connsiteX14" fmla="*/ 192997 w 192996"/>
                    <a:gd name="connsiteY14" fmla="*/ 201462 h 328433"/>
                    <a:gd name="connsiteX15" fmla="*/ 192997 w 192996"/>
                    <a:gd name="connsiteY15" fmla="*/ 5079 h 328433"/>
                    <a:gd name="connsiteX16" fmla="*/ 3385 w 192996"/>
                    <a:gd name="connsiteY16" fmla="*/ 128665 h 328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6" h="328433">
                      <a:moveTo>
                        <a:pt x="1693" y="328434"/>
                      </a:moveTo>
                      <a:cubicBezTo>
                        <a:pt x="1693" y="328434"/>
                        <a:pt x="1693" y="328434"/>
                        <a:pt x="1693" y="328434"/>
                      </a:cubicBezTo>
                      <a:cubicBezTo>
                        <a:pt x="0" y="328434"/>
                        <a:pt x="0" y="328434"/>
                        <a:pt x="1693" y="328434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2997" y="0"/>
                        <a:pt x="192997" y="0"/>
                      </a:cubicBezTo>
                      <a:cubicBezTo>
                        <a:pt x="192997" y="0"/>
                        <a:pt x="192997" y="0"/>
                        <a:pt x="192997" y="1693"/>
                      </a:cubicBezTo>
                      <a:lnTo>
                        <a:pt x="192997" y="201462"/>
                      </a:lnTo>
                      <a:cubicBezTo>
                        <a:pt x="192997" y="201462"/>
                        <a:pt x="192997" y="203155"/>
                        <a:pt x="192997" y="203155"/>
                      </a:cubicBezTo>
                      <a:lnTo>
                        <a:pt x="1693" y="328434"/>
                      </a:lnTo>
                      <a:cubicBezTo>
                        <a:pt x="1693" y="328434"/>
                        <a:pt x="1693" y="328434"/>
                        <a:pt x="1693" y="328434"/>
                      </a:cubicBezTo>
                      <a:close/>
                      <a:moveTo>
                        <a:pt x="3385" y="128665"/>
                      </a:moveTo>
                      <a:lnTo>
                        <a:pt x="3385" y="325048"/>
                      </a:lnTo>
                      <a:lnTo>
                        <a:pt x="192997" y="201462"/>
                      </a:lnTo>
                      <a:lnTo>
                        <a:pt x="192997" y="5079"/>
                      </a:lnTo>
                      <a:lnTo>
                        <a:pt x="3385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4739280" y="5063214"/>
                  <a:ext cx="460483" cy="250557"/>
                </a:xfrm>
                <a:custGeom>
                  <a:avLst/>
                  <a:gdLst>
                    <a:gd name="connsiteX0" fmla="*/ 458791 w 460483"/>
                    <a:gd name="connsiteY0" fmla="*/ 250558 h 250557"/>
                    <a:gd name="connsiteX1" fmla="*/ 458791 w 460483"/>
                    <a:gd name="connsiteY1" fmla="*/ 250558 h 250557"/>
                    <a:gd name="connsiteX2" fmla="*/ 1693 w 460483"/>
                    <a:gd name="connsiteY2" fmla="*/ 203155 h 250557"/>
                    <a:gd name="connsiteX3" fmla="*/ 0 w 460483"/>
                    <a:gd name="connsiteY3" fmla="*/ 201462 h 250557"/>
                    <a:gd name="connsiteX4" fmla="*/ 0 w 460483"/>
                    <a:gd name="connsiteY4" fmla="*/ 1693 h 250557"/>
                    <a:gd name="connsiteX5" fmla="*/ 0 w 460483"/>
                    <a:gd name="connsiteY5" fmla="*/ 0 h 250557"/>
                    <a:gd name="connsiteX6" fmla="*/ 1693 w 460483"/>
                    <a:gd name="connsiteY6" fmla="*/ 0 h 250557"/>
                    <a:gd name="connsiteX7" fmla="*/ 458791 w 460483"/>
                    <a:gd name="connsiteY7" fmla="*/ 47403 h 250557"/>
                    <a:gd name="connsiteX8" fmla="*/ 460484 w 460483"/>
                    <a:gd name="connsiteY8" fmla="*/ 49096 h 250557"/>
                    <a:gd name="connsiteX9" fmla="*/ 458791 w 460483"/>
                    <a:gd name="connsiteY9" fmla="*/ 250558 h 250557"/>
                    <a:gd name="connsiteX10" fmla="*/ 458791 w 460483"/>
                    <a:gd name="connsiteY10" fmla="*/ 250558 h 250557"/>
                    <a:gd name="connsiteX11" fmla="*/ 458791 w 460483"/>
                    <a:gd name="connsiteY11" fmla="*/ 250558 h 250557"/>
                    <a:gd name="connsiteX12" fmla="*/ 1693 w 460483"/>
                    <a:gd name="connsiteY12" fmla="*/ 199769 h 250557"/>
                    <a:gd name="connsiteX13" fmla="*/ 457099 w 460483"/>
                    <a:gd name="connsiteY13" fmla="*/ 247172 h 250557"/>
                    <a:gd name="connsiteX14" fmla="*/ 457099 w 460483"/>
                    <a:gd name="connsiteY14" fmla="*/ 50789 h 250557"/>
                    <a:gd name="connsiteX15" fmla="*/ 1693 w 460483"/>
                    <a:gd name="connsiteY15" fmla="*/ 3386 h 250557"/>
                    <a:gd name="connsiteX16" fmla="*/ 1693 w 460483"/>
                    <a:gd name="connsiteY16" fmla="*/ 199769 h 25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3" h="250557">
                      <a:moveTo>
                        <a:pt x="458791" y="250558"/>
                      </a:moveTo>
                      <a:cubicBezTo>
                        <a:pt x="458791" y="250558"/>
                        <a:pt x="458791" y="250558"/>
                        <a:pt x="458791" y="250558"/>
                      </a:cubicBezTo>
                      <a:lnTo>
                        <a:pt x="1693" y="203155"/>
                      </a:lnTo>
                      <a:cubicBezTo>
                        <a:pt x="1693" y="203155"/>
                        <a:pt x="0" y="203155"/>
                        <a:pt x="0" y="201462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4" y="47403"/>
                        <a:pt x="460484" y="49096"/>
                      </a:cubicBezTo>
                      <a:lnTo>
                        <a:pt x="458791" y="250558"/>
                      </a:lnTo>
                      <a:cubicBezTo>
                        <a:pt x="460484" y="250558"/>
                        <a:pt x="460484" y="250558"/>
                        <a:pt x="458791" y="250558"/>
                      </a:cubicBezTo>
                      <a:cubicBezTo>
                        <a:pt x="458791" y="250558"/>
                        <a:pt x="458791" y="250558"/>
                        <a:pt x="458791" y="250558"/>
                      </a:cubicBezTo>
                      <a:close/>
                      <a:moveTo>
                        <a:pt x="1693" y="199769"/>
                      </a:moveTo>
                      <a:lnTo>
                        <a:pt x="457099" y="247172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1693" y="19976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4739280" y="4937935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4 w 651788"/>
                    <a:gd name="connsiteY5" fmla="*/ 0 h 176067"/>
                    <a:gd name="connsiteX6" fmla="*/ 192997 w 651788"/>
                    <a:gd name="connsiteY6" fmla="*/ 0 h 176067"/>
                    <a:gd name="connsiteX7" fmla="*/ 650095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79 w 651788"/>
                    <a:gd name="connsiteY12" fmla="*/ 126972 h 176067"/>
                    <a:gd name="connsiteX13" fmla="*/ 458791 w 651788"/>
                    <a:gd name="connsiteY13" fmla="*/ 174375 h 176067"/>
                    <a:gd name="connsiteX14" fmla="*/ 646709 w 651788"/>
                    <a:gd name="connsiteY14" fmla="*/ 50789 h 176067"/>
                    <a:gd name="connsiteX15" fmla="*/ 192997 w 651788"/>
                    <a:gd name="connsiteY15" fmla="*/ 3386 h 176067"/>
                    <a:gd name="connsiteX16" fmla="*/ 5079 w 651788"/>
                    <a:gd name="connsiteY16" fmla="*/ 126972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4" y="0"/>
                      </a:lnTo>
                      <a:cubicBezTo>
                        <a:pt x="191304" y="0"/>
                        <a:pt x="191304" y="0"/>
                        <a:pt x="192997" y="0"/>
                      </a:cubicBezTo>
                      <a:lnTo>
                        <a:pt x="650095" y="47403"/>
                      </a:lnTo>
                      <a:cubicBezTo>
                        <a:pt x="650095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79" y="126972"/>
                      </a:moveTo>
                      <a:lnTo>
                        <a:pt x="458791" y="174375"/>
                      </a:lnTo>
                      <a:lnTo>
                        <a:pt x="646709" y="50789"/>
                      </a:lnTo>
                      <a:lnTo>
                        <a:pt x="192997" y="3386"/>
                      </a:lnTo>
                      <a:lnTo>
                        <a:pt x="5079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6" name="图形 7"/>
            <p:cNvGrpSpPr/>
            <p:nvPr/>
          </p:nvGrpSpPr>
          <p:grpSpPr>
            <a:xfrm>
              <a:off x="11822857" y="-861445"/>
              <a:ext cx="651788" cy="230242"/>
              <a:chOff x="4124736" y="5240975"/>
              <a:chExt cx="651788" cy="230242"/>
            </a:xfrm>
          </p:grpSpPr>
          <p:sp>
            <p:nvSpPr>
              <p:cNvPr id="85" name="任意多边形: 形状 84"/>
              <p:cNvSpPr/>
              <p:nvPr/>
            </p:nvSpPr>
            <p:spPr>
              <a:xfrm>
                <a:off x="4583528" y="5290071"/>
                <a:ext cx="192996" cy="179453"/>
              </a:xfrm>
              <a:custGeom>
                <a:avLst/>
                <a:gdLst>
                  <a:gd name="connsiteX0" fmla="*/ 192997 w 192996"/>
                  <a:gd name="connsiteY0" fmla="*/ 0 h 179453"/>
                  <a:gd name="connsiteX1" fmla="*/ 192997 w 192996"/>
                  <a:gd name="connsiteY1" fmla="*/ 54175 h 179453"/>
                  <a:gd name="connsiteX2" fmla="*/ 0 w 192996"/>
                  <a:gd name="connsiteY2" fmla="*/ 179454 h 179453"/>
                  <a:gd name="connsiteX3" fmla="*/ 0 w 192996"/>
                  <a:gd name="connsiteY3" fmla="*/ 125279 h 1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6" h="179453">
                    <a:moveTo>
                      <a:pt x="192997" y="0"/>
                    </a:moveTo>
                    <a:lnTo>
                      <a:pt x="192997" y="54175"/>
                    </a:lnTo>
                    <a:lnTo>
                      <a:pt x="0" y="179454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4126429" y="5367947"/>
                <a:ext cx="457098" cy="101577"/>
              </a:xfrm>
              <a:custGeom>
                <a:avLst/>
                <a:gdLst>
                  <a:gd name="connsiteX0" fmla="*/ 457099 w 457098"/>
                  <a:gd name="connsiteY0" fmla="*/ 47403 h 101577"/>
                  <a:gd name="connsiteX1" fmla="*/ 457099 w 457098"/>
                  <a:gd name="connsiteY1" fmla="*/ 101577 h 101577"/>
                  <a:gd name="connsiteX2" fmla="*/ 0 w 457098"/>
                  <a:gd name="connsiteY2" fmla="*/ 52482 h 101577"/>
                  <a:gd name="connsiteX3" fmla="*/ 0 w 457098"/>
                  <a:gd name="connsiteY3" fmla="*/ 0 h 10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01577">
                    <a:moveTo>
                      <a:pt x="457099" y="47403"/>
                    </a:moveTo>
                    <a:lnTo>
                      <a:pt x="457099" y="101577"/>
                    </a:lnTo>
                    <a:lnTo>
                      <a:pt x="0" y="5248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126429" y="5242668"/>
                <a:ext cx="650095" cy="172681"/>
              </a:xfrm>
              <a:custGeom>
                <a:avLst/>
                <a:gdLst>
                  <a:gd name="connsiteX0" fmla="*/ 191304 w 650095"/>
                  <a:gd name="connsiteY0" fmla="*/ 0 h 172681"/>
                  <a:gd name="connsiteX1" fmla="*/ 0 w 650095"/>
                  <a:gd name="connsiteY1" fmla="*/ 125279 h 172681"/>
                  <a:gd name="connsiteX2" fmla="*/ 457099 w 650095"/>
                  <a:gd name="connsiteY2" fmla="*/ 172682 h 172681"/>
                  <a:gd name="connsiteX3" fmla="*/ 650095 w 650095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5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50095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8" name="图形 7"/>
              <p:cNvGrpSpPr/>
              <p:nvPr/>
            </p:nvGrpSpPr>
            <p:grpSpPr>
              <a:xfrm>
                <a:off x="4124736" y="5240975"/>
                <a:ext cx="651788" cy="230242"/>
                <a:chOff x="4124736" y="5240975"/>
                <a:chExt cx="651788" cy="230242"/>
              </a:xfrm>
              <a:solidFill>
                <a:srgbClr val="F2F2F2"/>
              </a:solidFill>
            </p:grpSpPr>
            <p:sp>
              <p:nvSpPr>
                <p:cNvPr id="89" name="任意多边形: 形状 88"/>
                <p:cNvSpPr/>
                <p:nvPr/>
              </p:nvSpPr>
              <p:spPr>
                <a:xfrm>
                  <a:off x="4581835" y="5290071"/>
                  <a:ext cx="192997" cy="181146"/>
                </a:xfrm>
                <a:custGeom>
                  <a:avLst/>
                  <a:gdLst>
                    <a:gd name="connsiteX0" fmla="*/ 1694 w 192997"/>
                    <a:gd name="connsiteY0" fmla="*/ 181146 h 181146"/>
                    <a:gd name="connsiteX1" fmla="*/ 1694 w 192997"/>
                    <a:gd name="connsiteY1" fmla="*/ 181146 h 181146"/>
                    <a:gd name="connsiteX2" fmla="*/ 1694 w 192997"/>
                    <a:gd name="connsiteY2" fmla="*/ 181146 h 181146"/>
                    <a:gd name="connsiteX3" fmla="*/ 0 w 192997"/>
                    <a:gd name="connsiteY3" fmla="*/ 126972 h 181146"/>
                    <a:gd name="connsiteX4" fmla="*/ 0 w 192997"/>
                    <a:gd name="connsiteY4" fmla="*/ 125279 h 181146"/>
                    <a:gd name="connsiteX5" fmla="*/ 191305 w 192997"/>
                    <a:gd name="connsiteY5" fmla="*/ 0 h 181146"/>
                    <a:gd name="connsiteX6" fmla="*/ 192998 w 192997"/>
                    <a:gd name="connsiteY6" fmla="*/ 0 h 181146"/>
                    <a:gd name="connsiteX7" fmla="*/ 192998 w 192997"/>
                    <a:gd name="connsiteY7" fmla="*/ 1693 h 181146"/>
                    <a:gd name="connsiteX8" fmla="*/ 192998 w 192997"/>
                    <a:gd name="connsiteY8" fmla="*/ 55868 h 181146"/>
                    <a:gd name="connsiteX9" fmla="*/ 192998 w 192997"/>
                    <a:gd name="connsiteY9" fmla="*/ 57560 h 181146"/>
                    <a:gd name="connsiteX10" fmla="*/ 1694 w 192997"/>
                    <a:gd name="connsiteY10" fmla="*/ 181146 h 181146"/>
                    <a:gd name="connsiteX11" fmla="*/ 1694 w 192997"/>
                    <a:gd name="connsiteY11" fmla="*/ 181146 h 181146"/>
                    <a:gd name="connsiteX12" fmla="*/ 3386 w 192997"/>
                    <a:gd name="connsiteY12" fmla="*/ 126972 h 181146"/>
                    <a:gd name="connsiteX13" fmla="*/ 3386 w 192997"/>
                    <a:gd name="connsiteY13" fmla="*/ 177761 h 181146"/>
                    <a:gd name="connsiteX14" fmla="*/ 192998 w 192997"/>
                    <a:gd name="connsiteY14" fmla="*/ 54175 h 181146"/>
                    <a:gd name="connsiteX15" fmla="*/ 192998 w 192997"/>
                    <a:gd name="connsiteY15" fmla="*/ 3386 h 181146"/>
                    <a:gd name="connsiteX16" fmla="*/ 3386 w 192997"/>
                    <a:gd name="connsiteY16" fmla="*/ 126972 h 181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181146">
                      <a:moveTo>
                        <a:pt x="1694" y="181146"/>
                      </a:moveTo>
                      <a:cubicBezTo>
                        <a:pt x="1694" y="181146"/>
                        <a:pt x="1694" y="181146"/>
                        <a:pt x="1694" y="181146"/>
                      </a:cubicBezTo>
                      <a:cubicBezTo>
                        <a:pt x="1694" y="179454"/>
                        <a:pt x="1694" y="179454"/>
                        <a:pt x="1694" y="181146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55868"/>
                      </a:lnTo>
                      <a:cubicBezTo>
                        <a:pt x="192998" y="55868"/>
                        <a:pt x="192998" y="57560"/>
                        <a:pt x="192998" y="57560"/>
                      </a:cubicBezTo>
                      <a:lnTo>
                        <a:pt x="1694" y="181146"/>
                      </a:lnTo>
                      <a:cubicBezTo>
                        <a:pt x="3386" y="179454"/>
                        <a:pt x="3386" y="181146"/>
                        <a:pt x="1694" y="181146"/>
                      </a:cubicBezTo>
                      <a:close/>
                      <a:moveTo>
                        <a:pt x="3386" y="126972"/>
                      </a:moveTo>
                      <a:lnTo>
                        <a:pt x="3386" y="177761"/>
                      </a:lnTo>
                      <a:lnTo>
                        <a:pt x="192998" y="54175"/>
                      </a:lnTo>
                      <a:lnTo>
                        <a:pt x="192998" y="3386"/>
                      </a:lnTo>
                      <a:lnTo>
                        <a:pt x="3386" y="12697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4124736" y="5366254"/>
                  <a:ext cx="460484" cy="104963"/>
                </a:xfrm>
                <a:custGeom>
                  <a:avLst/>
                  <a:gdLst>
                    <a:gd name="connsiteX0" fmla="*/ 458792 w 460484"/>
                    <a:gd name="connsiteY0" fmla="*/ 104963 h 104963"/>
                    <a:gd name="connsiteX1" fmla="*/ 458792 w 460484"/>
                    <a:gd name="connsiteY1" fmla="*/ 104963 h 104963"/>
                    <a:gd name="connsiteX2" fmla="*/ 1694 w 460484"/>
                    <a:gd name="connsiteY2" fmla="*/ 57560 h 104963"/>
                    <a:gd name="connsiteX3" fmla="*/ 0 w 460484"/>
                    <a:gd name="connsiteY3" fmla="*/ 55868 h 104963"/>
                    <a:gd name="connsiteX4" fmla="*/ 0 w 460484"/>
                    <a:gd name="connsiteY4" fmla="*/ 1693 h 104963"/>
                    <a:gd name="connsiteX5" fmla="*/ 0 w 460484"/>
                    <a:gd name="connsiteY5" fmla="*/ 0 h 104963"/>
                    <a:gd name="connsiteX6" fmla="*/ 1694 w 460484"/>
                    <a:gd name="connsiteY6" fmla="*/ 0 h 104963"/>
                    <a:gd name="connsiteX7" fmla="*/ 458792 w 460484"/>
                    <a:gd name="connsiteY7" fmla="*/ 47403 h 104963"/>
                    <a:gd name="connsiteX8" fmla="*/ 460485 w 460484"/>
                    <a:gd name="connsiteY8" fmla="*/ 49096 h 104963"/>
                    <a:gd name="connsiteX9" fmla="*/ 458792 w 460484"/>
                    <a:gd name="connsiteY9" fmla="*/ 104963 h 104963"/>
                    <a:gd name="connsiteX10" fmla="*/ 458792 w 460484"/>
                    <a:gd name="connsiteY10" fmla="*/ 104963 h 104963"/>
                    <a:gd name="connsiteX11" fmla="*/ 458792 w 460484"/>
                    <a:gd name="connsiteY11" fmla="*/ 104963 h 104963"/>
                    <a:gd name="connsiteX12" fmla="*/ 3386 w 460484"/>
                    <a:gd name="connsiteY12" fmla="*/ 54175 h 104963"/>
                    <a:gd name="connsiteX13" fmla="*/ 458792 w 460484"/>
                    <a:gd name="connsiteY13" fmla="*/ 101577 h 104963"/>
                    <a:gd name="connsiteX14" fmla="*/ 458792 w 460484"/>
                    <a:gd name="connsiteY14" fmla="*/ 50789 h 104963"/>
                    <a:gd name="connsiteX15" fmla="*/ 3386 w 460484"/>
                    <a:gd name="connsiteY15" fmla="*/ 3386 h 104963"/>
                    <a:gd name="connsiteX16" fmla="*/ 3386 w 460484"/>
                    <a:gd name="connsiteY16" fmla="*/ 54175 h 10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04963">
                      <a:moveTo>
                        <a:pt x="458792" y="104963"/>
                      </a:moveTo>
                      <a:cubicBezTo>
                        <a:pt x="458792" y="104963"/>
                        <a:pt x="458792" y="104963"/>
                        <a:pt x="458792" y="104963"/>
                      </a:cubicBezTo>
                      <a:lnTo>
                        <a:pt x="1694" y="57560"/>
                      </a:lnTo>
                      <a:cubicBezTo>
                        <a:pt x="1694" y="57560"/>
                        <a:pt x="0" y="57560"/>
                        <a:pt x="0" y="55868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04963"/>
                      </a:lnTo>
                      <a:cubicBezTo>
                        <a:pt x="460485" y="103271"/>
                        <a:pt x="460485" y="103271"/>
                        <a:pt x="458792" y="104963"/>
                      </a:cubicBezTo>
                      <a:cubicBezTo>
                        <a:pt x="460485" y="103271"/>
                        <a:pt x="460485" y="104963"/>
                        <a:pt x="458792" y="104963"/>
                      </a:cubicBezTo>
                      <a:close/>
                      <a:moveTo>
                        <a:pt x="3386" y="54175"/>
                      </a:moveTo>
                      <a:lnTo>
                        <a:pt x="458792" y="10157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541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: 形状 90"/>
                <p:cNvSpPr/>
                <p:nvPr/>
              </p:nvSpPr>
              <p:spPr>
                <a:xfrm>
                  <a:off x="4124736" y="5240975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60485" y="176068"/>
                        <a:pt x="460485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" name="图形 7"/>
            <p:cNvGrpSpPr/>
            <p:nvPr/>
          </p:nvGrpSpPr>
          <p:grpSpPr>
            <a:xfrm>
              <a:off x="12770913" y="-944400"/>
              <a:ext cx="651788" cy="292881"/>
              <a:chOff x="5072792" y="5158020"/>
              <a:chExt cx="651788" cy="292881"/>
            </a:xfrm>
          </p:grpSpPr>
          <p:sp>
            <p:nvSpPr>
              <p:cNvPr id="78" name="任意多边形: 形状 77"/>
              <p:cNvSpPr/>
              <p:nvPr/>
            </p:nvSpPr>
            <p:spPr>
              <a:xfrm>
                <a:off x="5531584" y="5207116"/>
                <a:ext cx="191304" cy="242092"/>
              </a:xfrm>
              <a:custGeom>
                <a:avLst/>
                <a:gdLst>
                  <a:gd name="connsiteX0" fmla="*/ 191304 w 191304"/>
                  <a:gd name="connsiteY0" fmla="*/ 0 h 242092"/>
                  <a:gd name="connsiteX1" fmla="*/ 191304 w 191304"/>
                  <a:gd name="connsiteY1" fmla="*/ 116814 h 242092"/>
                  <a:gd name="connsiteX2" fmla="*/ 0 w 191304"/>
                  <a:gd name="connsiteY2" fmla="*/ 242093 h 242092"/>
                  <a:gd name="connsiteX3" fmla="*/ 0 w 191304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304" h="242092">
                    <a:moveTo>
                      <a:pt x="191304" y="0"/>
                    </a:moveTo>
                    <a:lnTo>
                      <a:pt x="191304" y="116814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5074486" y="5284992"/>
                <a:ext cx="457098" cy="164216"/>
              </a:xfrm>
              <a:custGeom>
                <a:avLst/>
                <a:gdLst>
                  <a:gd name="connsiteX0" fmla="*/ 457099 w 457098"/>
                  <a:gd name="connsiteY0" fmla="*/ 47403 h 164216"/>
                  <a:gd name="connsiteX1" fmla="*/ 457099 w 457098"/>
                  <a:gd name="connsiteY1" fmla="*/ 164217 h 164216"/>
                  <a:gd name="connsiteX2" fmla="*/ 0 w 457098"/>
                  <a:gd name="connsiteY2" fmla="*/ 116814 h 164216"/>
                  <a:gd name="connsiteX3" fmla="*/ 0 w 457098"/>
                  <a:gd name="connsiteY3" fmla="*/ 0 h 164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4216">
                    <a:moveTo>
                      <a:pt x="457099" y="47403"/>
                    </a:moveTo>
                    <a:lnTo>
                      <a:pt x="457099" y="164217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074486" y="5159713"/>
                <a:ext cx="648402" cy="172681"/>
              </a:xfrm>
              <a:custGeom>
                <a:avLst/>
                <a:gdLst>
                  <a:gd name="connsiteX0" fmla="*/ 191304 w 648402"/>
                  <a:gd name="connsiteY0" fmla="*/ 0 h 172681"/>
                  <a:gd name="connsiteX1" fmla="*/ 0 w 648402"/>
                  <a:gd name="connsiteY1" fmla="*/ 125279 h 172681"/>
                  <a:gd name="connsiteX2" fmla="*/ 457099 w 648402"/>
                  <a:gd name="connsiteY2" fmla="*/ 172682 h 172681"/>
                  <a:gd name="connsiteX3" fmla="*/ 648403 w 648402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2" h="172681">
                    <a:moveTo>
                      <a:pt x="191304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3" y="47403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1" name="图形 7"/>
              <p:cNvGrpSpPr/>
              <p:nvPr/>
            </p:nvGrpSpPr>
            <p:grpSpPr>
              <a:xfrm>
                <a:off x="5072792" y="5158020"/>
                <a:ext cx="651788" cy="292881"/>
                <a:chOff x="5072792" y="5158020"/>
                <a:chExt cx="651788" cy="292881"/>
              </a:xfrm>
              <a:solidFill>
                <a:srgbClr val="F2F2F2"/>
              </a:solidFill>
            </p:grpSpPr>
            <p:sp>
              <p:nvSpPr>
                <p:cNvPr id="82" name="任意多边形: 形状 81"/>
                <p:cNvSpPr/>
                <p:nvPr/>
              </p:nvSpPr>
              <p:spPr>
                <a:xfrm>
                  <a:off x="5529891" y="5205423"/>
                  <a:ext cx="194690" cy="245478"/>
                </a:xfrm>
                <a:custGeom>
                  <a:avLst/>
                  <a:gdLst>
                    <a:gd name="connsiteX0" fmla="*/ 1694 w 194690"/>
                    <a:gd name="connsiteY0" fmla="*/ 245479 h 245478"/>
                    <a:gd name="connsiteX1" fmla="*/ 1694 w 194690"/>
                    <a:gd name="connsiteY1" fmla="*/ 245479 h 245478"/>
                    <a:gd name="connsiteX2" fmla="*/ 1694 w 194690"/>
                    <a:gd name="connsiteY2" fmla="*/ 245479 h 245478"/>
                    <a:gd name="connsiteX3" fmla="*/ 0 w 194690"/>
                    <a:gd name="connsiteY3" fmla="*/ 126972 h 245478"/>
                    <a:gd name="connsiteX4" fmla="*/ 0 w 194690"/>
                    <a:gd name="connsiteY4" fmla="*/ 125279 h 245478"/>
                    <a:gd name="connsiteX5" fmla="*/ 192998 w 194690"/>
                    <a:gd name="connsiteY5" fmla="*/ 0 h 245478"/>
                    <a:gd name="connsiteX6" fmla="*/ 194690 w 194690"/>
                    <a:gd name="connsiteY6" fmla="*/ 0 h 245478"/>
                    <a:gd name="connsiteX7" fmla="*/ 194690 w 194690"/>
                    <a:gd name="connsiteY7" fmla="*/ 1693 h 245478"/>
                    <a:gd name="connsiteX8" fmla="*/ 194690 w 194690"/>
                    <a:gd name="connsiteY8" fmla="*/ 118507 h 245478"/>
                    <a:gd name="connsiteX9" fmla="*/ 194690 w 194690"/>
                    <a:gd name="connsiteY9" fmla="*/ 120200 h 245478"/>
                    <a:gd name="connsiteX10" fmla="*/ 1694 w 194690"/>
                    <a:gd name="connsiteY10" fmla="*/ 245479 h 245478"/>
                    <a:gd name="connsiteX11" fmla="*/ 1694 w 194690"/>
                    <a:gd name="connsiteY11" fmla="*/ 245479 h 245478"/>
                    <a:gd name="connsiteX12" fmla="*/ 3386 w 194690"/>
                    <a:gd name="connsiteY12" fmla="*/ 128665 h 245478"/>
                    <a:gd name="connsiteX13" fmla="*/ 3386 w 194690"/>
                    <a:gd name="connsiteY13" fmla="*/ 242093 h 245478"/>
                    <a:gd name="connsiteX14" fmla="*/ 192998 w 194690"/>
                    <a:gd name="connsiteY14" fmla="*/ 118507 h 245478"/>
                    <a:gd name="connsiteX15" fmla="*/ 192998 w 194690"/>
                    <a:gd name="connsiteY15" fmla="*/ 5079 h 245478"/>
                    <a:gd name="connsiteX16" fmla="*/ 3386 w 194690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245478">
                      <a:moveTo>
                        <a:pt x="1694" y="245479"/>
                      </a:moveTo>
                      <a:cubicBezTo>
                        <a:pt x="1694" y="245479"/>
                        <a:pt x="1694" y="245479"/>
                        <a:pt x="1694" y="245479"/>
                      </a:cubicBezTo>
                      <a:cubicBezTo>
                        <a:pt x="0" y="245479"/>
                        <a:pt x="0" y="243786"/>
                        <a:pt x="1694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2998" y="0"/>
                      </a:lnTo>
                      <a:cubicBezTo>
                        <a:pt x="192998" y="0"/>
                        <a:pt x="194690" y="0"/>
                        <a:pt x="194690" y="0"/>
                      </a:cubicBezTo>
                      <a:cubicBezTo>
                        <a:pt x="194690" y="0"/>
                        <a:pt x="194690" y="0"/>
                        <a:pt x="194690" y="1693"/>
                      </a:cubicBezTo>
                      <a:lnTo>
                        <a:pt x="194690" y="118507"/>
                      </a:lnTo>
                      <a:cubicBezTo>
                        <a:pt x="194690" y="118507"/>
                        <a:pt x="194690" y="120200"/>
                        <a:pt x="194690" y="120200"/>
                      </a:cubicBezTo>
                      <a:lnTo>
                        <a:pt x="1694" y="245479"/>
                      </a:lnTo>
                      <a:cubicBezTo>
                        <a:pt x="1694" y="245479"/>
                        <a:pt x="1694" y="245479"/>
                        <a:pt x="1694" y="245479"/>
                      </a:cubicBezTo>
                      <a:close/>
                      <a:moveTo>
                        <a:pt x="3386" y="128665"/>
                      </a:moveTo>
                      <a:lnTo>
                        <a:pt x="3386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6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5072792" y="5283299"/>
                  <a:ext cx="460484" cy="167602"/>
                </a:xfrm>
                <a:custGeom>
                  <a:avLst/>
                  <a:gdLst>
                    <a:gd name="connsiteX0" fmla="*/ 458792 w 460484"/>
                    <a:gd name="connsiteY0" fmla="*/ 167603 h 167602"/>
                    <a:gd name="connsiteX1" fmla="*/ 458792 w 460484"/>
                    <a:gd name="connsiteY1" fmla="*/ 167603 h 167602"/>
                    <a:gd name="connsiteX2" fmla="*/ 1694 w 460484"/>
                    <a:gd name="connsiteY2" fmla="*/ 120200 h 167602"/>
                    <a:gd name="connsiteX3" fmla="*/ 0 w 460484"/>
                    <a:gd name="connsiteY3" fmla="*/ 118507 h 167602"/>
                    <a:gd name="connsiteX4" fmla="*/ 0 w 460484"/>
                    <a:gd name="connsiteY4" fmla="*/ 1693 h 167602"/>
                    <a:gd name="connsiteX5" fmla="*/ 0 w 460484"/>
                    <a:gd name="connsiteY5" fmla="*/ 0 h 167602"/>
                    <a:gd name="connsiteX6" fmla="*/ 1694 w 460484"/>
                    <a:gd name="connsiteY6" fmla="*/ 0 h 167602"/>
                    <a:gd name="connsiteX7" fmla="*/ 458792 w 460484"/>
                    <a:gd name="connsiteY7" fmla="*/ 47403 h 167602"/>
                    <a:gd name="connsiteX8" fmla="*/ 460485 w 460484"/>
                    <a:gd name="connsiteY8" fmla="*/ 49096 h 167602"/>
                    <a:gd name="connsiteX9" fmla="*/ 458792 w 460484"/>
                    <a:gd name="connsiteY9" fmla="*/ 167603 h 167602"/>
                    <a:gd name="connsiteX10" fmla="*/ 458792 w 460484"/>
                    <a:gd name="connsiteY10" fmla="*/ 167603 h 167602"/>
                    <a:gd name="connsiteX11" fmla="*/ 458792 w 460484"/>
                    <a:gd name="connsiteY11" fmla="*/ 167603 h 167602"/>
                    <a:gd name="connsiteX12" fmla="*/ 3386 w 460484"/>
                    <a:gd name="connsiteY12" fmla="*/ 116814 h 167602"/>
                    <a:gd name="connsiteX13" fmla="*/ 458792 w 460484"/>
                    <a:gd name="connsiteY13" fmla="*/ 164217 h 167602"/>
                    <a:gd name="connsiteX14" fmla="*/ 458792 w 460484"/>
                    <a:gd name="connsiteY14" fmla="*/ 50789 h 167602"/>
                    <a:gd name="connsiteX15" fmla="*/ 3386 w 460484"/>
                    <a:gd name="connsiteY15" fmla="*/ 3386 h 167602"/>
                    <a:gd name="connsiteX16" fmla="*/ 3386 w 460484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4" h="167602">
                      <a:moveTo>
                        <a:pt x="458792" y="167603"/>
                      </a:moveTo>
                      <a:cubicBezTo>
                        <a:pt x="458792" y="167603"/>
                        <a:pt x="458792" y="167603"/>
                        <a:pt x="458792" y="167603"/>
                      </a:cubicBezTo>
                      <a:lnTo>
                        <a:pt x="1694" y="120200"/>
                      </a:lnTo>
                      <a:cubicBezTo>
                        <a:pt x="1694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4" y="0"/>
                      </a:cubicBezTo>
                      <a:lnTo>
                        <a:pt x="458792" y="47403"/>
                      </a:lnTo>
                      <a:cubicBezTo>
                        <a:pt x="458792" y="47403"/>
                        <a:pt x="460485" y="47403"/>
                        <a:pt x="460485" y="49096"/>
                      </a:cubicBezTo>
                      <a:lnTo>
                        <a:pt x="458792" y="167603"/>
                      </a:lnTo>
                      <a:cubicBezTo>
                        <a:pt x="460485" y="165910"/>
                        <a:pt x="460485" y="165910"/>
                        <a:pt x="458792" y="167603"/>
                      </a:cubicBezTo>
                      <a:cubicBezTo>
                        <a:pt x="458792" y="167603"/>
                        <a:pt x="458792" y="167603"/>
                        <a:pt x="458792" y="167603"/>
                      </a:cubicBezTo>
                      <a:close/>
                      <a:moveTo>
                        <a:pt x="3386" y="116814"/>
                      </a:moveTo>
                      <a:lnTo>
                        <a:pt x="458792" y="164217"/>
                      </a:lnTo>
                      <a:lnTo>
                        <a:pt x="458792" y="50789"/>
                      </a:lnTo>
                      <a:lnTo>
                        <a:pt x="3386" y="3386"/>
                      </a:lnTo>
                      <a:lnTo>
                        <a:pt x="3386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5072792" y="5158020"/>
                  <a:ext cx="651788" cy="176067"/>
                </a:xfrm>
                <a:custGeom>
                  <a:avLst/>
                  <a:gdLst>
                    <a:gd name="connsiteX0" fmla="*/ 458792 w 651788"/>
                    <a:gd name="connsiteY0" fmla="*/ 176068 h 176067"/>
                    <a:gd name="connsiteX1" fmla="*/ 458792 w 651788"/>
                    <a:gd name="connsiteY1" fmla="*/ 176068 h 176067"/>
                    <a:gd name="connsiteX2" fmla="*/ 1694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2 w 651788"/>
                    <a:gd name="connsiteY10" fmla="*/ 176068 h 176067"/>
                    <a:gd name="connsiteX11" fmla="*/ 458792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2 w 651788"/>
                    <a:gd name="connsiteY13" fmla="*/ 172682 h 176067"/>
                    <a:gd name="connsiteX14" fmla="*/ 646710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2" y="176068"/>
                      </a:moveTo>
                      <a:cubicBezTo>
                        <a:pt x="458792" y="176068"/>
                        <a:pt x="458792" y="176068"/>
                        <a:pt x="458792" y="176068"/>
                      </a:cubicBezTo>
                      <a:lnTo>
                        <a:pt x="1694" y="128665"/>
                      </a:lnTo>
                      <a:cubicBezTo>
                        <a:pt x="1694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2" y="176068"/>
                      </a:lnTo>
                      <a:cubicBezTo>
                        <a:pt x="458792" y="176068"/>
                        <a:pt x="458792" y="176068"/>
                        <a:pt x="458792" y="176068"/>
                      </a:cubicBezTo>
                      <a:close/>
                      <a:moveTo>
                        <a:pt x="5080" y="125279"/>
                      </a:moveTo>
                      <a:lnTo>
                        <a:pt x="458792" y="172682"/>
                      </a:lnTo>
                      <a:lnTo>
                        <a:pt x="646710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4" name="文本框 53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直角三角形 1"/>
          <p:cNvSpPr/>
          <p:nvPr/>
        </p:nvSpPr>
        <p:spPr>
          <a:xfrm rot="16200000" flipH="1">
            <a:off x="3204263" y="1995024"/>
            <a:ext cx="249742" cy="249742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剪去对角 2"/>
          <p:cNvSpPr/>
          <p:nvPr/>
        </p:nvSpPr>
        <p:spPr>
          <a:xfrm flipH="1">
            <a:off x="8714433" y="1995024"/>
            <a:ext cx="2904402" cy="4296402"/>
          </a:xfrm>
          <a:prstGeom prst="snip2DiagRect">
            <a:avLst>
              <a:gd name="adj1" fmla="val 7038"/>
              <a:gd name="adj2" fmla="val 8057"/>
            </a:avLst>
          </a:prstGeom>
          <a:noFill/>
          <a:ln>
            <a:gradFill flip="none" rotWithShape="1">
              <a:gsLst>
                <a:gs pos="0">
                  <a:srgbClr val="19FCFA"/>
                </a:gs>
                <a:gs pos="100000">
                  <a:srgbClr val="19FCFA">
                    <a:alpha val="0"/>
                  </a:srgbClr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5400000">
            <a:off x="8706244" y="1995024"/>
            <a:ext cx="249742" cy="249742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 flipH="1">
            <a:off x="11373605" y="1995024"/>
            <a:ext cx="249742" cy="249742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亮着灯的店铺&#10;&#10;中度可信度描述已自动生成"/>
          <p:cNvPicPr>
            <a:picLocks noChangeAspect="1"/>
          </p:cNvPicPr>
          <p:nvPr/>
        </p:nvPicPr>
        <p:blipFill rotWithShape="1">
          <a:blip r:embed="rId2" cstate="print"/>
          <a:srcRect l="32570" t="1408" r="3477" b="2713"/>
          <a:stretch>
            <a:fillRect/>
          </a:stretch>
        </p:blipFill>
        <p:spPr>
          <a:xfrm>
            <a:off x="4253271" y="2024558"/>
            <a:ext cx="1059357" cy="1059357"/>
          </a:xfrm>
          <a:custGeom>
            <a:avLst/>
            <a:gdLst>
              <a:gd name="connsiteX0" fmla="*/ 488053 w 1059357"/>
              <a:gd name="connsiteY0" fmla="*/ 1606 h 1059357"/>
              <a:gd name="connsiteX1" fmla="*/ 944208 w 1059357"/>
              <a:gd name="connsiteY1" fmla="*/ 199978 h 1059357"/>
              <a:gd name="connsiteX2" fmla="*/ 859381 w 1059357"/>
              <a:gd name="connsiteY2" fmla="*/ 944208 h 1059357"/>
              <a:gd name="connsiteX3" fmla="*/ 115150 w 1059357"/>
              <a:gd name="connsiteY3" fmla="*/ 859381 h 1059357"/>
              <a:gd name="connsiteX4" fmla="*/ 199978 w 1059357"/>
              <a:gd name="connsiteY4" fmla="*/ 115150 h 1059357"/>
              <a:gd name="connsiteX5" fmla="*/ 488053 w 1059357"/>
              <a:gd name="connsiteY5" fmla="*/ 1606 h 105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357" h="1059357">
                <a:moveTo>
                  <a:pt x="488053" y="1606"/>
                </a:moveTo>
                <a:cubicBezTo>
                  <a:pt x="657568" y="-11602"/>
                  <a:pt x="830403" y="56891"/>
                  <a:pt x="944208" y="199978"/>
                </a:cubicBezTo>
                <a:cubicBezTo>
                  <a:pt x="1126298" y="428916"/>
                  <a:pt x="1088319" y="762119"/>
                  <a:pt x="859381" y="944208"/>
                </a:cubicBezTo>
                <a:cubicBezTo>
                  <a:pt x="630443" y="1126298"/>
                  <a:pt x="297239" y="1088319"/>
                  <a:pt x="115150" y="859381"/>
                </a:cubicBezTo>
                <a:cubicBezTo>
                  <a:pt x="-66939" y="630443"/>
                  <a:pt x="-28961" y="297239"/>
                  <a:pt x="199978" y="115150"/>
                </a:cubicBezTo>
                <a:cubicBezTo>
                  <a:pt x="285829" y="46867"/>
                  <a:pt x="386344" y="9530"/>
                  <a:pt x="488053" y="1606"/>
                </a:cubicBezTo>
                <a:close/>
              </a:path>
            </a:pathLst>
          </a:custGeom>
        </p:spPr>
      </p:pic>
      <p:pic>
        <p:nvPicPr>
          <p:cNvPr id="23" name="图片 22" descr="夜晚开着灯的高楼大厦&#10;&#10;中度可信度描述已自动生成"/>
          <p:cNvPicPr>
            <a:picLocks noChangeAspect="1"/>
          </p:cNvPicPr>
          <p:nvPr/>
        </p:nvPicPr>
        <p:blipFill rotWithShape="1">
          <a:blip r:embed="rId3" cstate="print"/>
          <a:srcRect l="25177" t="8771" r="17517" b="5266"/>
          <a:stretch>
            <a:fillRect/>
          </a:stretch>
        </p:blipFill>
        <p:spPr>
          <a:xfrm>
            <a:off x="4235104" y="3619617"/>
            <a:ext cx="1059357" cy="1059357"/>
          </a:xfrm>
          <a:custGeom>
            <a:avLst/>
            <a:gdLst>
              <a:gd name="connsiteX0" fmla="*/ 330621 w 717640"/>
              <a:gd name="connsiteY0" fmla="*/ 1088 h 717639"/>
              <a:gd name="connsiteX1" fmla="*/ 639635 w 717640"/>
              <a:gd name="connsiteY1" fmla="*/ 135470 h 717639"/>
              <a:gd name="connsiteX2" fmla="*/ 582170 w 717640"/>
              <a:gd name="connsiteY2" fmla="*/ 639634 h 717639"/>
              <a:gd name="connsiteX3" fmla="*/ 78006 w 717640"/>
              <a:gd name="connsiteY3" fmla="*/ 582170 h 717639"/>
              <a:gd name="connsiteX4" fmla="*/ 135471 w 717640"/>
              <a:gd name="connsiteY4" fmla="*/ 78006 h 717639"/>
              <a:gd name="connsiteX5" fmla="*/ 330621 w 717640"/>
              <a:gd name="connsiteY5" fmla="*/ 1088 h 71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640" h="717639">
                <a:moveTo>
                  <a:pt x="330621" y="1088"/>
                </a:moveTo>
                <a:cubicBezTo>
                  <a:pt x="445456" y="-7859"/>
                  <a:pt x="562539" y="38540"/>
                  <a:pt x="639635" y="135470"/>
                </a:cubicBezTo>
                <a:cubicBezTo>
                  <a:pt x="762987" y="290560"/>
                  <a:pt x="737259" y="516282"/>
                  <a:pt x="582170" y="639634"/>
                </a:cubicBezTo>
                <a:cubicBezTo>
                  <a:pt x="427081" y="762987"/>
                  <a:pt x="201358" y="737259"/>
                  <a:pt x="78006" y="582170"/>
                </a:cubicBezTo>
                <a:cubicBezTo>
                  <a:pt x="-45347" y="427080"/>
                  <a:pt x="-19619" y="201358"/>
                  <a:pt x="135471" y="78006"/>
                </a:cubicBezTo>
                <a:cubicBezTo>
                  <a:pt x="193629" y="31749"/>
                  <a:pt x="261720" y="6456"/>
                  <a:pt x="330621" y="1088"/>
                </a:cubicBezTo>
                <a:close/>
              </a:path>
            </a:pathLst>
          </a:custGeom>
        </p:spPr>
      </p:pic>
      <p:pic>
        <p:nvPicPr>
          <p:cNvPr id="25" name="图片 24" descr="图片包含 游戏机&#10;&#10;描述已自动生成"/>
          <p:cNvPicPr>
            <a:picLocks noChangeAspect="1"/>
          </p:cNvPicPr>
          <p:nvPr/>
        </p:nvPicPr>
        <p:blipFill rotWithShape="1">
          <a:blip r:embed="rId4" cstate="print"/>
          <a:srcRect l="19947" t="13654" r="33207" b="2376"/>
          <a:stretch>
            <a:fillRect/>
          </a:stretch>
        </p:blipFill>
        <p:spPr>
          <a:xfrm>
            <a:off x="4283765" y="5218216"/>
            <a:ext cx="1059357" cy="1059357"/>
          </a:xfrm>
          <a:custGeom>
            <a:avLst/>
            <a:gdLst>
              <a:gd name="connsiteX0" fmla="*/ 438231 w 951216"/>
              <a:gd name="connsiteY0" fmla="*/ 1442 h 951217"/>
              <a:gd name="connsiteX1" fmla="*/ 847822 w 951216"/>
              <a:gd name="connsiteY1" fmla="*/ 179563 h 951217"/>
              <a:gd name="connsiteX2" fmla="*/ 771654 w 951216"/>
              <a:gd name="connsiteY2" fmla="*/ 847822 h 951217"/>
              <a:gd name="connsiteX3" fmla="*/ 103395 w 951216"/>
              <a:gd name="connsiteY3" fmla="*/ 771654 h 951217"/>
              <a:gd name="connsiteX4" fmla="*/ 179563 w 951216"/>
              <a:gd name="connsiteY4" fmla="*/ 103395 h 951217"/>
              <a:gd name="connsiteX5" fmla="*/ 438231 w 951216"/>
              <a:gd name="connsiteY5" fmla="*/ 1442 h 95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216" h="951217">
                <a:moveTo>
                  <a:pt x="438231" y="1442"/>
                </a:moveTo>
                <a:cubicBezTo>
                  <a:pt x="590442" y="-10418"/>
                  <a:pt x="745634" y="51083"/>
                  <a:pt x="847822" y="179563"/>
                </a:cubicBezTo>
                <a:cubicBezTo>
                  <a:pt x="1011323" y="385131"/>
                  <a:pt x="977221" y="684321"/>
                  <a:pt x="771654" y="847822"/>
                </a:cubicBezTo>
                <a:cubicBezTo>
                  <a:pt x="566086" y="1011324"/>
                  <a:pt x="266896" y="977222"/>
                  <a:pt x="103395" y="771654"/>
                </a:cubicBezTo>
                <a:cubicBezTo>
                  <a:pt x="-60106" y="566086"/>
                  <a:pt x="-26005" y="266896"/>
                  <a:pt x="179563" y="103395"/>
                </a:cubicBezTo>
                <a:cubicBezTo>
                  <a:pt x="256651" y="42082"/>
                  <a:pt x="346905" y="8557"/>
                  <a:pt x="438231" y="1442"/>
                </a:cubicBezTo>
                <a:close/>
              </a:path>
            </a:pathLst>
          </a:custGeom>
        </p:spPr>
      </p:pic>
      <p:sp>
        <p:nvSpPr>
          <p:cNvPr id="122" name="矩形 121"/>
          <p:cNvSpPr/>
          <p:nvPr/>
        </p:nvSpPr>
        <p:spPr>
          <a:xfrm>
            <a:off x="5517492" y="2067653"/>
            <a:ext cx="504217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5517492" y="3607166"/>
            <a:ext cx="504217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添加标题内容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17492" y="5200086"/>
            <a:ext cx="504217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514239" y="2626040"/>
            <a:ext cx="2129574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此处输入正文内容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请您言简意赅阐述您的观点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514239" y="5728721"/>
            <a:ext cx="2537040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此处输入正文内容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请您言简意赅阐述您的观点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514239" y="4076493"/>
            <a:ext cx="2659712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此处输入正文内容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请您言简意赅阐述您的观点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22" name="文本框 6"/>
          <p:cNvSpPr txBox="1"/>
          <p:nvPr>
            <p:custDataLst>
              <p:tags r:id="rId5"/>
            </p:custDataLst>
          </p:nvPr>
        </p:nvSpPr>
        <p:spPr>
          <a:xfrm>
            <a:off x="481945" y="894147"/>
            <a:ext cx="50669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企业使命和愿景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图形 7"/>
          <p:cNvGrpSpPr/>
          <p:nvPr/>
        </p:nvGrpSpPr>
        <p:grpSpPr>
          <a:xfrm>
            <a:off x="-57330" y="2189821"/>
            <a:ext cx="651788" cy="2847554"/>
            <a:chOff x="8116731" y="2285071"/>
            <a:chExt cx="651788" cy="2847554"/>
          </a:xfrm>
        </p:grpSpPr>
        <p:sp>
          <p:nvSpPr>
            <p:cNvPr id="581" name="任意多边形: 形状 580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4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85" name="任意多边形: 形状 584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28" name="图形 7"/>
          <p:cNvGrpSpPr/>
          <p:nvPr/>
        </p:nvGrpSpPr>
        <p:grpSpPr>
          <a:xfrm>
            <a:off x="386224" y="2965195"/>
            <a:ext cx="653482" cy="2492033"/>
            <a:chOff x="8560285" y="3060445"/>
            <a:chExt cx="653482" cy="2492033"/>
          </a:xfrm>
        </p:grpSpPr>
        <p:sp>
          <p:nvSpPr>
            <p:cNvPr id="629" name="任意多边形: 形状 628"/>
            <p:cNvSpPr/>
            <p:nvPr/>
          </p:nvSpPr>
          <p:spPr>
            <a:xfrm>
              <a:off x="9020770" y="3109541"/>
              <a:ext cx="192997" cy="2441245"/>
            </a:xfrm>
            <a:custGeom>
              <a:avLst/>
              <a:gdLst>
                <a:gd name="connsiteX0" fmla="*/ 191304 w 192997"/>
                <a:gd name="connsiteY0" fmla="*/ 0 h 2441245"/>
                <a:gd name="connsiteX1" fmla="*/ 192998 w 192997"/>
                <a:gd name="connsiteY1" fmla="*/ 2315966 h 2441245"/>
                <a:gd name="connsiteX2" fmla="*/ 0 w 192997"/>
                <a:gd name="connsiteY2" fmla="*/ 2441245 h 2441245"/>
                <a:gd name="connsiteX3" fmla="*/ 0 w 192997"/>
                <a:gd name="connsiteY3" fmla="*/ 125279 h 244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441245">
                  <a:moveTo>
                    <a:pt x="191304" y="0"/>
                  </a:moveTo>
                  <a:lnTo>
                    <a:pt x="192998" y="2315966"/>
                  </a:lnTo>
                  <a:lnTo>
                    <a:pt x="0" y="244124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/>
            <p:cNvSpPr/>
            <p:nvPr/>
          </p:nvSpPr>
          <p:spPr>
            <a:xfrm>
              <a:off x="8561979" y="3187417"/>
              <a:ext cx="458791" cy="2363368"/>
            </a:xfrm>
            <a:custGeom>
              <a:avLst/>
              <a:gdLst>
                <a:gd name="connsiteX0" fmla="*/ 458791 w 458791"/>
                <a:gd name="connsiteY0" fmla="*/ 47403 h 2363368"/>
                <a:gd name="connsiteX1" fmla="*/ 458791 w 458791"/>
                <a:gd name="connsiteY1" fmla="*/ 2363369 h 2363368"/>
                <a:gd name="connsiteX2" fmla="*/ 1693 w 458791"/>
                <a:gd name="connsiteY2" fmla="*/ 2315966 h 2363368"/>
                <a:gd name="connsiteX3" fmla="*/ 0 w 458791"/>
                <a:gd name="connsiteY3" fmla="*/ 0 h 23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363368">
                  <a:moveTo>
                    <a:pt x="458791" y="47403"/>
                  </a:moveTo>
                  <a:lnTo>
                    <a:pt x="458791" y="2363369"/>
                  </a:lnTo>
                  <a:lnTo>
                    <a:pt x="1693" y="231596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/>
            <p:cNvSpPr/>
            <p:nvPr/>
          </p:nvSpPr>
          <p:spPr>
            <a:xfrm>
              <a:off x="8561979" y="3060445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8791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8791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32" name="图形 7"/>
            <p:cNvGrpSpPr/>
            <p:nvPr/>
          </p:nvGrpSpPr>
          <p:grpSpPr>
            <a:xfrm>
              <a:off x="8560285" y="3060445"/>
              <a:ext cx="653482" cy="2492033"/>
              <a:chOff x="8560285" y="3060445"/>
              <a:chExt cx="653482" cy="2492033"/>
            </a:xfrm>
            <a:solidFill>
              <a:srgbClr val="F2F2F2"/>
            </a:solidFill>
          </p:grpSpPr>
          <p:sp>
            <p:nvSpPr>
              <p:cNvPr id="633" name="任意多边形: 形状 632"/>
              <p:cNvSpPr/>
              <p:nvPr/>
            </p:nvSpPr>
            <p:spPr>
              <a:xfrm>
                <a:off x="9017384" y="3107848"/>
                <a:ext cx="194690" cy="2444631"/>
              </a:xfrm>
              <a:custGeom>
                <a:avLst/>
                <a:gdLst>
                  <a:gd name="connsiteX0" fmla="*/ 3386 w 194690"/>
                  <a:gd name="connsiteY0" fmla="*/ 2444631 h 2444631"/>
                  <a:gd name="connsiteX1" fmla="*/ 3386 w 194690"/>
                  <a:gd name="connsiteY1" fmla="*/ 2444631 h 2444631"/>
                  <a:gd name="connsiteX2" fmla="*/ 3386 w 194690"/>
                  <a:gd name="connsiteY2" fmla="*/ 2444631 h 2444631"/>
                  <a:gd name="connsiteX3" fmla="*/ 0 w 194690"/>
                  <a:gd name="connsiteY3" fmla="*/ 126972 h 2444631"/>
                  <a:gd name="connsiteX4" fmla="*/ 0 w 194690"/>
                  <a:gd name="connsiteY4" fmla="*/ 125279 h 2444631"/>
                  <a:gd name="connsiteX5" fmla="*/ 191305 w 194690"/>
                  <a:gd name="connsiteY5" fmla="*/ 0 h 2444631"/>
                  <a:gd name="connsiteX6" fmla="*/ 192998 w 194690"/>
                  <a:gd name="connsiteY6" fmla="*/ 0 h 2444631"/>
                  <a:gd name="connsiteX7" fmla="*/ 192998 w 194690"/>
                  <a:gd name="connsiteY7" fmla="*/ 1693 h 2444631"/>
                  <a:gd name="connsiteX8" fmla="*/ 194690 w 194690"/>
                  <a:gd name="connsiteY8" fmla="*/ 2317659 h 2444631"/>
                  <a:gd name="connsiteX9" fmla="*/ 194690 w 194690"/>
                  <a:gd name="connsiteY9" fmla="*/ 2319352 h 2444631"/>
                  <a:gd name="connsiteX10" fmla="*/ 3386 w 194690"/>
                  <a:gd name="connsiteY10" fmla="*/ 2444631 h 2444631"/>
                  <a:gd name="connsiteX11" fmla="*/ 3386 w 194690"/>
                  <a:gd name="connsiteY11" fmla="*/ 2444631 h 2444631"/>
                  <a:gd name="connsiteX12" fmla="*/ 3386 w 194690"/>
                  <a:gd name="connsiteY12" fmla="*/ 126972 h 2444631"/>
                  <a:gd name="connsiteX13" fmla="*/ 5080 w 194690"/>
                  <a:gd name="connsiteY13" fmla="*/ 2439552 h 2444631"/>
                  <a:gd name="connsiteX14" fmla="*/ 194690 w 194690"/>
                  <a:gd name="connsiteY14" fmla="*/ 2315966 h 2444631"/>
                  <a:gd name="connsiteX15" fmla="*/ 192998 w 194690"/>
                  <a:gd name="connsiteY15" fmla="*/ 3386 h 2444631"/>
                  <a:gd name="connsiteX16" fmla="*/ 3386 w 194690"/>
                  <a:gd name="connsiteY16" fmla="*/ 126972 h 244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44631">
                    <a:moveTo>
                      <a:pt x="3386" y="2444631"/>
                    </a:moveTo>
                    <a:cubicBezTo>
                      <a:pt x="3386" y="2444631"/>
                      <a:pt x="3386" y="2444631"/>
                      <a:pt x="3386" y="2444631"/>
                    </a:cubicBezTo>
                    <a:cubicBezTo>
                      <a:pt x="3386" y="2444631"/>
                      <a:pt x="3386" y="2444631"/>
                      <a:pt x="3386" y="244463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317659"/>
                    </a:lnTo>
                    <a:cubicBezTo>
                      <a:pt x="194690" y="2317659"/>
                      <a:pt x="194690" y="2319352"/>
                      <a:pt x="194690" y="2319352"/>
                    </a:cubicBezTo>
                    <a:lnTo>
                      <a:pt x="3386" y="2444631"/>
                    </a:lnTo>
                    <a:cubicBezTo>
                      <a:pt x="5080" y="2444631"/>
                      <a:pt x="5080" y="2444631"/>
                      <a:pt x="3386" y="2444631"/>
                    </a:cubicBezTo>
                    <a:close/>
                    <a:moveTo>
                      <a:pt x="3386" y="126972"/>
                    </a:moveTo>
                    <a:lnTo>
                      <a:pt x="5080" y="2439552"/>
                    </a:lnTo>
                    <a:lnTo>
                      <a:pt x="194690" y="231596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8560285" y="3185724"/>
                <a:ext cx="461754" cy="2366755"/>
              </a:xfrm>
              <a:custGeom>
                <a:avLst/>
                <a:gdLst>
                  <a:gd name="connsiteX0" fmla="*/ 460485 w 461754"/>
                  <a:gd name="connsiteY0" fmla="*/ 2366755 h 2366755"/>
                  <a:gd name="connsiteX1" fmla="*/ 460485 w 461754"/>
                  <a:gd name="connsiteY1" fmla="*/ 2366755 h 2366755"/>
                  <a:gd name="connsiteX2" fmla="*/ 3386 w 461754"/>
                  <a:gd name="connsiteY2" fmla="*/ 2319352 h 2366755"/>
                  <a:gd name="connsiteX3" fmla="*/ 1694 w 461754"/>
                  <a:gd name="connsiteY3" fmla="*/ 2317660 h 2366755"/>
                  <a:gd name="connsiteX4" fmla="*/ 0 w 461754"/>
                  <a:gd name="connsiteY4" fmla="*/ 1693 h 2366755"/>
                  <a:gd name="connsiteX5" fmla="*/ 0 w 461754"/>
                  <a:gd name="connsiteY5" fmla="*/ 0 h 2366755"/>
                  <a:gd name="connsiteX6" fmla="*/ 1694 w 461754"/>
                  <a:gd name="connsiteY6" fmla="*/ 0 h 2366755"/>
                  <a:gd name="connsiteX7" fmla="*/ 458792 w 461754"/>
                  <a:gd name="connsiteY7" fmla="*/ 47403 h 2366755"/>
                  <a:gd name="connsiteX8" fmla="*/ 460485 w 461754"/>
                  <a:gd name="connsiteY8" fmla="*/ 49096 h 2366755"/>
                  <a:gd name="connsiteX9" fmla="*/ 460485 w 461754"/>
                  <a:gd name="connsiteY9" fmla="*/ 2366755 h 2366755"/>
                  <a:gd name="connsiteX10" fmla="*/ 460485 w 461754"/>
                  <a:gd name="connsiteY10" fmla="*/ 2366755 h 2366755"/>
                  <a:gd name="connsiteX11" fmla="*/ 460485 w 461754"/>
                  <a:gd name="connsiteY11" fmla="*/ 2366755 h 2366755"/>
                  <a:gd name="connsiteX12" fmla="*/ 5080 w 461754"/>
                  <a:gd name="connsiteY12" fmla="*/ 2315966 h 2366755"/>
                  <a:gd name="connsiteX13" fmla="*/ 460485 w 461754"/>
                  <a:gd name="connsiteY13" fmla="*/ 2363369 h 2366755"/>
                  <a:gd name="connsiteX14" fmla="*/ 458792 w 461754"/>
                  <a:gd name="connsiteY14" fmla="*/ 49096 h 2366755"/>
                  <a:gd name="connsiteX15" fmla="*/ 3386 w 461754"/>
                  <a:gd name="connsiteY15" fmla="*/ 1693 h 2366755"/>
                  <a:gd name="connsiteX16" fmla="*/ 5080 w 461754"/>
                  <a:gd name="connsiteY16" fmla="*/ 2315966 h 236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366755">
                    <a:moveTo>
                      <a:pt x="460485" y="2366755"/>
                    </a:moveTo>
                    <a:cubicBezTo>
                      <a:pt x="460485" y="2366755"/>
                      <a:pt x="460485" y="2366755"/>
                      <a:pt x="460485" y="2366755"/>
                    </a:cubicBezTo>
                    <a:lnTo>
                      <a:pt x="3386" y="2319352"/>
                    </a:lnTo>
                    <a:cubicBezTo>
                      <a:pt x="3386" y="2319352"/>
                      <a:pt x="1694" y="2319352"/>
                      <a:pt x="1694" y="231766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366755"/>
                    </a:lnTo>
                    <a:cubicBezTo>
                      <a:pt x="462178" y="2365062"/>
                      <a:pt x="462178" y="2366755"/>
                      <a:pt x="460485" y="2366755"/>
                    </a:cubicBezTo>
                    <a:cubicBezTo>
                      <a:pt x="462178" y="2366755"/>
                      <a:pt x="462178" y="2366755"/>
                      <a:pt x="460485" y="2366755"/>
                    </a:cubicBezTo>
                    <a:close/>
                    <a:moveTo>
                      <a:pt x="5080" y="2315966"/>
                    </a:moveTo>
                    <a:lnTo>
                      <a:pt x="460485" y="2363369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231596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8561979" y="306044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89" name="图形 7"/>
          <p:cNvGrpSpPr/>
          <p:nvPr/>
        </p:nvGrpSpPr>
        <p:grpSpPr>
          <a:xfrm>
            <a:off x="534180" y="3697066"/>
            <a:ext cx="653482" cy="1660791"/>
            <a:chOff x="7256708" y="3615735"/>
            <a:chExt cx="653482" cy="1660791"/>
          </a:xfrm>
        </p:grpSpPr>
        <p:sp>
          <p:nvSpPr>
            <p:cNvPr id="790" name="任意多边形: 形状 789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1" name="任意多边形: 形状 790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2" name="任意多边形: 形状 791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3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794" name="任意多边形: 形状 793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2" name="图形 7"/>
          <p:cNvGrpSpPr/>
          <p:nvPr/>
        </p:nvGrpSpPr>
        <p:grpSpPr>
          <a:xfrm>
            <a:off x="1290264" y="3984356"/>
            <a:ext cx="651789" cy="1521969"/>
            <a:chOff x="9464325" y="4079606"/>
            <a:chExt cx="651789" cy="1521969"/>
          </a:xfrm>
        </p:grpSpPr>
        <p:sp>
          <p:nvSpPr>
            <p:cNvPr id="613" name="任意多边形: 形状 612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6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617" name="任意多边形: 形状 616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24" name="图形 7"/>
          <p:cNvGrpSpPr/>
          <p:nvPr/>
        </p:nvGrpSpPr>
        <p:grpSpPr>
          <a:xfrm>
            <a:off x="1889149" y="4649108"/>
            <a:ext cx="651788" cy="790611"/>
            <a:chOff x="7258401" y="5437358"/>
            <a:chExt cx="651788" cy="790611"/>
          </a:xfrm>
        </p:grpSpPr>
        <p:sp>
          <p:nvSpPr>
            <p:cNvPr id="725" name="任意多边形: 形状 724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6" name="任意多边形: 形状 725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7" name="任意多边形: 形状 726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8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729" name="任意多边形: 形状 728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任意多边形: 形状 3"/>
          <p:cNvSpPr/>
          <p:nvPr/>
        </p:nvSpPr>
        <p:spPr>
          <a:xfrm>
            <a:off x="10483483" y="4070486"/>
            <a:ext cx="1229087" cy="330126"/>
          </a:xfrm>
          <a:custGeom>
            <a:avLst/>
            <a:gdLst>
              <a:gd name="connsiteX0" fmla="*/ 362293 w 1229087"/>
              <a:gd name="connsiteY0" fmla="*/ 0 h 330126"/>
              <a:gd name="connsiteX1" fmla="*/ 1229088 w 1229087"/>
              <a:gd name="connsiteY1" fmla="*/ 91420 h 330126"/>
              <a:gd name="connsiteX2" fmla="*/ 866795 w 1229087"/>
              <a:gd name="connsiteY2" fmla="*/ 330127 h 330126"/>
              <a:gd name="connsiteX3" fmla="*/ 0 w 1229087"/>
              <a:gd name="connsiteY3" fmla="*/ 238707 h 330126"/>
              <a:gd name="connsiteX4" fmla="*/ 362293 w 1229087"/>
              <a:gd name="connsiteY4" fmla="*/ 0 h 330126"/>
              <a:gd name="connsiteX5" fmla="*/ 861716 w 1229087"/>
              <a:gd name="connsiteY5" fmla="*/ 326741 h 330126"/>
              <a:gd name="connsiteX6" fmla="*/ 1220623 w 1229087"/>
              <a:gd name="connsiteY6" fmla="*/ 91420 h 330126"/>
              <a:gd name="connsiteX7" fmla="*/ 367372 w 1229087"/>
              <a:gd name="connsiteY7" fmla="*/ 1693 h 330126"/>
              <a:gd name="connsiteX8" fmla="*/ 8465 w 1229087"/>
              <a:gd name="connsiteY8" fmla="*/ 237014 h 330126"/>
              <a:gd name="connsiteX9" fmla="*/ 861716 w 1229087"/>
              <a:gd name="connsiteY9" fmla="*/ 326741 h 33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9087" h="330126">
                <a:moveTo>
                  <a:pt x="362293" y="0"/>
                </a:moveTo>
                <a:lnTo>
                  <a:pt x="1229088" y="91420"/>
                </a:lnTo>
                <a:lnTo>
                  <a:pt x="866795" y="330127"/>
                </a:lnTo>
                <a:lnTo>
                  <a:pt x="0" y="238707"/>
                </a:lnTo>
                <a:lnTo>
                  <a:pt x="362293" y="0"/>
                </a:lnTo>
                <a:close/>
                <a:moveTo>
                  <a:pt x="861716" y="326741"/>
                </a:moveTo>
                <a:lnTo>
                  <a:pt x="1220623" y="91420"/>
                </a:lnTo>
                <a:lnTo>
                  <a:pt x="367372" y="1693"/>
                </a:lnTo>
                <a:lnTo>
                  <a:pt x="8465" y="237014"/>
                </a:lnTo>
                <a:lnTo>
                  <a:pt x="861716" y="326741"/>
                </a:lnTo>
              </a:path>
            </a:pathLst>
          </a:custGeom>
          <a:solidFill>
            <a:srgbClr val="A9A9A9"/>
          </a:solidFill>
          <a:ln w="169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图形 7"/>
          <p:cNvGrpSpPr/>
          <p:nvPr/>
        </p:nvGrpSpPr>
        <p:grpSpPr>
          <a:xfrm>
            <a:off x="7668095" y="5304652"/>
            <a:ext cx="651788" cy="306425"/>
            <a:chOff x="4224621" y="4985338"/>
            <a:chExt cx="651788" cy="306425"/>
          </a:xfrm>
        </p:grpSpPr>
        <p:sp>
          <p:nvSpPr>
            <p:cNvPr id="6" name="任意多边形: 形状 5"/>
            <p:cNvSpPr/>
            <p:nvPr/>
          </p:nvSpPr>
          <p:spPr>
            <a:xfrm>
              <a:off x="4683412" y="5034434"/>
              <a:ext cx="192997" cy="255636"/>
            </a:xfrm>
            <a:custGeom>
              <a:avLst/>
              <a:gdLst>
                <a:gd name="connsiteX0" fmla="*/ 191305 w 192997"/>
                <a:gd name="connsiteY0" fmla="*/ 0 h 255636"/>
                <a:gd name="connsiteX1" fmla="*/ 192998 w 192997"/>
                <a:gd name="connsiteY1" fmla="*/ 130358 h 255636"/>
                <a:gd name="connsiteX2" fmla="*/ 1694 w 192997"/>
                <a:gd name="connsiteY2" fmla="*/ 255637 h 255636"/>
                <a:gd name="connsiteX3" fmla="*/ 0 w 192997"/>
                <a:gd name="connsiteY3" fmla="*/ 125279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55636">
                  <a:moveTo>
                    <a:pt x="191305" y="0"/>
                  </a:moveTo>
                  <a:lnTo>
                    <a:pt x="192998" y="130358"/>
                  </a:lnTo>
                  <a:lnTo>
                    <a:pt x="1694" y="25563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226313" y="5112310"/>
              <a:ext cx="458792" cy="177760"/>
            </a:xfrm>
            <a:custGeom>
              <a:avLst/>
              <a:gdLst>
                <a:gd name="connsiteX0" fmla="*/ 457099 w 458792"/>
                <a:gd name="connsiteY0" fmla="*/ 47403 h 177760"/>
                <a:gd name="connsiteX1" fmla="*/ 458792 w 458792"/>
                <a:gd name="connsiteY1" fmla="*/ 177761 h 177760"/>
                <a:gd name="connsiteX2" fmla="*/ 0 w 458792"/>
                <a:gd name="connsiteY2" fmla="*/ 130358 h 177760"/>
                <a:gd name="connsiteX3" fmla="*/ 0 w 458792"/>
                <a:gd name="connsiteY3" fmla="*/ 0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77760">
                  <a:moveTo>
                    <a:pt x="457099" y="47403"/>
                  </a:moveTo>
                  <a:lnTo>
                    <a:pt x="458792" y="177761"/>
                  </a:lnTo>
                  <a:lnTo>
                    <a:pt x="0" y="130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226313" y="498533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图形 7"/>
            <p:cNvGrpSpPr/>
            <p:nvPr/>
          </p:nvGrpSpPr>
          <p:grpSpPr>
            <a:xfrm>
              <a:off x="4224621" y="4985338"/>
              <a:ext cx="651788" cy="306425"/>
              <a:chOff x="4224621" y="4985338"/>
              <a:chExt cx="651788" cy="306425"/>
            </a:xfrm>
            <a:solidFill>
              <a:srgbClr val="F2F2F2"/>
            </a:soli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4681719" y="5032741"/>
                <a:ext cx="194690" cy="259022"/>
              </a:xfrm>
              <a:custGeom>
                <a:avLst/>
                <a:gdLst>
                  <a:gd name="connsiteX0" fmla="*/ 3386 w 194690"/>
                  <a:gd name="connsiteY0" fmla="*/ 259023 h 259022"/>
                  <a:gd name="connsiteX1" fmla="*/ 3386 w 194690"/>
                  <a:gd name="connsiteY1" fmla="*/ 259023 h 259022"/>
                  <a:gd name="connsiteX2" fmla="*/ 3386 w 194690"/>
                  <a:gd name="connsiteY2" fmla="*/ 259023 h 259022"/>
                  <a:gd name="connsiteX3" fmla="*/ 0 w 194690"/>
                  <a:gd name="connsiteY3" fmla="*/ 126972 h 259022"/>
                  <a:gd name="connsiteX4" fmla="*/ 0 w 194690"/>
                  <a:gd name="connsiteY4" fmla="*/ 125279 h 259022"/>
                  <a:gd name="connsiteX5" fmla="*/ 191304 w 194690"/>
                  <a:gd name="connsiteY5" fmla="*/ 0 h 259022"/>
                  <a:gd name="connsiteX6" fmla="*/ 192998 w 194690"/>
                  <a:gd name="connsiteY6" fmla="*/ 0 h 259022"/>
                  <a:gd name="connsiteX7" fmla="*/ 192998 w 194690"/>
                  <a:gd name="connsiteY7" fmla="*/ 1693 h 259022"/>
                  <a:gd name="connsiteX8" fmla="*/ 194690 w 194690"/>
                  <a:gd name="connsiteY8" fmla="*/ 132051 h 259022"/>
                  <a:gd name="connsiteX9" fmla="*/ 194690 w 194690"/>
                  <a:gd name="connsiteY9" fmla="*/ 133744 h 259022"/>
                  <a:gd name="connsiteX10" fmla="*/ 3386 w 194690"/>
                  <a:gd name="connsiteY10" fmla="*/ 259023 h 259022"/>
                  <a:gd name="connsiteX11" fmla="*/ 3386 w 194690"/>
                  <a:gd name="connsiteY11" fmla="*/ 259023 h 259022"/>
                  <a:gd name="connsiteX12" fmla="*/ 3386 w 194690"/>
                  <a:gd name="connsiteY12" fmla="*/ 126972 h 259022"/>
                  <a:gd name="connsiteX13" fmla="*/ 5079 w 194690"/>
                  <a:gd name="connsiteY13" fmla="*/ 253944 h 259022"/>
                  <a:gd name="connsiteX14" fmla="*/ 194690 w 194690"/>
                  <a:gd name="connsiteY14" fmla="*/ 130358 h 259022"/>
                  <a:gd name="connsiteX15" fmla="*/ 192998 w 194690"/>
                  <a:gd name="connsiteY15" fmla="*/ 3386 h 259022"/>
                  <a:gd name="connsiteX16" fmla="*/ 3386 w 194690"/>
                  <a:gd name="connsiteY16" fmla="*/ 126972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59022">
                    <a:moveTo>
                      <a:pt x="3386" y="259023"/>
                    </a:moveTo>
                    <a:cubicBezTo>
                      <a:pt x="3386" y="259023"/>
                      <a:pt x="3386" y="259023"/>
                      <a:pt x="3386" y="259023"/>
                    </a:cubicBezTo>
                    <a:cubicBezTo>
                      <a:pt x="1693" y="259023"/>
                      <a:pt x="1693" y="257330"/>
                      <a:pt x="3386" y="25902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2051"/>
                    </a:lnTo>
                    <a:cubicBezTo>
                      <a:pt x="194690" y="132051"/>
                      <a:pt x="194690" y="133744"/>
                      <a:pt x="194690" y="133744"/>
                    </a:cubicBezTo>
                    <a:lnTo>
                      <a:pt x="3386" y="259023"/>
                    </a:lnTo>
                    <a:cubicBezTo>
                      <a:pt x="3386" y="259023"/>
                      <a:pt x="3386" y="259023"/>
                      <a:pt x="3386" y="259023"/>
                    </a:cubicBezTo>
                    <a:close/>
                    <a:moveTo>
                      <a:pt x="3386" y="126972"/>
                    </a:moveTo>
                    <a:lnTo>
                      <a:pt x="5079" y="253944"/>
                    </a:lnTo>
                    <a:lnTo>
                      <a:pt x="194690" y="130358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224621" y="5110617"/>
                <a:ext cx="461236" cy="181146"/>
              </a:xfrm>
              <a:custGeom>
                <a:avLst/>
                <a:gdLst>
                  <a:gd name="connsiteX0" fmla="*/ 460485 w 461236"/>
                  <a:gd name="connsiteY0" fmla="*/ 181147 h 181146"/>
                  <a:gd name="connsiteX1" fmla="*/ 460485 w 461236"/>
                  <a:gd name="connsiteY1" fmla="*/ 181147 h 181146"/>
                  <a:gd name="connsiteX2" fmla="*/ 3386 w 461236"/>
                  <a:gd name="connsiteY2" fmla="*/ 133744 h 181146"/>
                  <a:gd name="connsiteX3" fmla="*/ 1693 w 461236"/>
                  <a:gd name="connsiteY3" fmla="*/ 132051 h 181146"/>
                  <a:gd name="connsiteX4" fmla="*/ 0 w 461236"/>
                  <a:gd name="connsiteY4" fmla="*/ 1693 h 181146"/>
                  <a:gd name="connsiteX5" fmla="*/ 0 w 461236"/>
                  <a:gd name="connsiteY5" fmla="*/ 0 h 181146"/>
                  <a:gd name="connsiteX6" fmla="*/ 1693 w 461236"/>
                  <a:gd name="connsiteY6" fmla="*/ 0 h 181146"/>
                  <a:gd name="connsiteX7" fmla="*/ 458791 w 461236"/>
                  <a:gd name="connsiteY7" fmla="*/ 47403 h 181146"/>
                  <a:gd name="connsiteX8" fmla="*/ 460485 w 461236"/>
                  <a:gd name="connsiteY8" fmla="*/ 49096 h 181146"/>
                  <a:gd name="connsiteX9" fmla="*/ 460485 w 461236"/>
                  <a:gd name="connsiteY9" fmla="*/ 181147 h 181146"/>
                  <a:gd name="connsiteX10" fmla="*/ 460485 w 461236"/>
                  <a:gd name="connsiteY10" fmla="*/ 181147 h 181146"/>
                  <a:gd name="connsiteX11" fmla="*/ 460485 w 461236"/>
                  <a:gd name="connsiteY11" fmla="*/ 181147 h 181146"/>
                  <a:gd name="connsiteX12" fmla="*/ 3386 w 461236"/>
                  <a:gd name="connsiteY12" fmla="*/ 130358 h 181146"/>
                  <a:gd name="connsiteX13" fmla="*/ 458791 w 461236"/>
                  <a:gd name="connsiteY13" fmla="*/ 177761 h 181146"/>
                  <a:gd name="connsiteX14" fmla="*/ 457099 w 461236"/>
                  <a:gd name="connsiteY14" fmla="*/ 50789 h 181146"/>
                  <a:gd name="connsiteX15" fmla="*/ 1693 w 461236"/>
                  <a:gd name="connsiteY15" fmla="*/ 3386 h 181146"/>
                  <a:gd name="connsiteX16" fmla="*/ 3386 w 461236"/>
                  <a:gd name="connsiteY16" fmla="*/ 130358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236" h="181146">
                    <a:moveTo>
                      <a:pt x="460485" y="181147"/>
                    </a:moveTo>
                    <a:cubicBezTo>
                      <a:pt x="460485" y="181147"/>
                      <a:pt x="460485" y="181147"/>
                      <a:pt x="460485" y="181147"/>
                    </a:cubicBezTo>
                    <a:lnTo>
                      <a:pt x="3386" y="133744"/>
                    </a:lnTo>
                    <a:cubicBezTo>
                      <a:pt x="3386" y="133744"/>
                      <a:pt x="1693" y="133744"/>
                      <a:pt x="1693" y="13205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81147"/>
                    </a:lnTo>
                    <a:cubicBezTo>
                      <a:pt x="462177" y="179454"/>
                      <a:pt x="460485" y="179454"/>
                      <a:pt x="460485" y="181147"/>
                    </a:cubicBezTo>
                    <a:cubicBezTo>
                      <a:pt x="460485" y="181147"/>
                      <a:pt x="460485" y="181147"/>
                      <a:pt x="460485" y="181147"/>
                    </a:cubicBezTo>
                    <a:close/>
                    <a:moveTo>
                      <a:pt x="3386" y="130358"/>
                    </a:moveTo>
                    <a:lnTo>
                      <a:pt x="458791" y="177761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0358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24621" y="498533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图形 7"/>
          <p:cNvGrpSpPr/>
          <p:nvPr/>
        </p:nvGrpSpPr>
        <p:grpSpPr>
          <a:xfrm>
            <a:off x="6924886" y="5438396"/>
            <a:ext cx="651788" cy="221777"/>
            <a:chOff x="3481412" y="5119082"/>
            <a:chExt cx="651788" cy="22177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3940204" y="5168178"/>
              <a:ext cx="192996" cy="170988"/>
            </a:xfrm>
            <a:custGeom>
              <a:avLst/>
              <a:gdLst>
                <a:gd name="connsiteX0" fmla="*/ 192997 w 192996"/>
                <a:gd name="connsiteY0" fmla="*/ 0 h 170988"/>
                <a:gd name="connsiteX1" fmla="*/ 192997 w 192996"/>
                <a:gd name="connsiteY1" fmla="*/ 45710 h 170988"/>
                <a:gd name="connsiteX2" fmla="*/ 1693 w 192996"/>
                <a:gd name="connsiteY2" fmla="*/ 170989 h 170988"/>
                <a:gd name="connsiteX3" fmla="*/ 0 w 192996"/>
                <a:gd name="connsiteY3" fmla="*/ 125279 h 1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0988">
                  <a:moveTo>
                    <a:pt x="192997" y="0"/>
                  </a:moveTo>
                  <a:lnTo>
                    <a:pt x="192997" y="45710"/>
                  </a:lnTo>
                  <a:lnTo>
                    <a:pt x="1693" y="17098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3483106" y="5246054"/>
              <a:ext cx="458791" cy="93112"/>
            </a:xfrm>
            <a:custGeom>
              <a:avLst/>
              <a:gdLst>
                <a:gd name="connsiteX0" fmla="*/ 457099 w 458791"/>
                <a:gd name="connsiteY0" fmla="*/ 47403 h 93112"/>
                <a:gd name="connsiteX1" fmla="*/ 458791 w 458791"/>
                <a:gd name="connsiteY1" fmla="*/ 93113 h 93112"/>
                <a:gd name="connsiteX2" fmla="*/ 1693 w 458791"/>
                <a:gd name="connsiteY2" fmla="*/ 45710 h 93112"/>
                <a:gd name="connsiteX3" fmla="*/ 0 w 458791"/>
                <a:gd name="connsiteY3" fmla="*/ 0 h 9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3112">
                  <a:moveTo>
                    <a:pt x="457099" y="47403"/>
                  </a:moveTo>
                  <a:lnTo>
                    <a:pt x="458791" y="93113"/>
                  </a:lnTo>
                  <a:lnTo>
                    <a:pt x="1693" y="457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483106" y="5120775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" name="图形 7"/>
            <p:cNvGrpSpPr/>
            <p:nvPr/>
          </p:nvGrpSpPr>
          <p:grpSpPr>
            <a:xfrm>
              <a:off x="3481412" y="5119082"/>
              <a:ext cx="651788" cy="221777"/>
              <a:chOff x="3481412" y="5119082"/>
              <a:chExt cx="651788" cy="221777"/>
            </a:xfrm>
            <a:solidFill>
              <a:srgbClr val="F2F2F2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3938511" y="5166485"/>
                <a:ext cx="194690" cy="174374"/>
              </a:xfrm>
              <a:custGeom>
                <a:avLst/>
                <a:gdLst>
                  <a:gd name="connsiteX0" fmla="*/ 3386 w 194690"/>
                  <a:gd name="connsiteY0" fmla="*/ 174375 h 174374"/>
                  <a:gd name="connsiteX1" fmla="*/ 3386 w 194690"/>
                  <a:gd name="connsiteY1" fmla="*/ 174375 h 174374"/>
                  <a:gd name="connsiteX2" fmla="*/ 3386 w 194690"/>
                  <a:gd name="connsiteY2" fmla="*/ 174375 h 174374"/>
                  <a:gd name="connsiteX3" fmla="*/ 0 w 194690"/>
                  <a:gd name="connsiteY3" fmla="*/ 126972 h 174374"/>
                  <a:gd name="connsiteX4" fmla="*/ 0 w 194690"/>
                  <a:gd name="connsiteY4" fmla="*/ 125279 h 174374"/>
                  <a:gd name="connsiteX5" fmla="*/ 191305 w 194690"/>
                  <a:gd name="connsiteY5" fmla="*/ 0 h 174374"/>
                  <a:gd name="connsiteX6" fmla="*/ 192998 w 194690"/>
                  <a:gd name="connsiteY6" fmla="*/ 0 h 174374"/>
                  <a:gd name="connsiteX7" fmla="*/ 192998 w 194690"/>
                  <a:gd name="connsiteY7" fmla="*/ 1693 h 174374"/>
                  <a:gd name="connsiteX8" fmla="*/ 194690 w 194690"/>
                  <a:gd name="connsiteY8" fmla="*/ 47403 h 174374"/>
                  <a:gd name="connsiteX9" fmla="*/ 194690 w 194690"/>
                  <a:gd name="connsiteY9" fmla="*/ 49096 h 174374"/>
                  <a:gd name="connsiteX10" fmla="*/ 3386 w 194690"/>
                  <a:gd name="connsiteY10" fmla="*/ 174375 h 174374"/>
                  <a:gd name="connsiteX11" fmla="*/ 3386 w 194690"/>
                  <a:gd name="connsiteY11" fmla="*/ 174375 h 174374"/>
                  <a:gd name="connsiteX12" fmla="*/ 3386 w 194690"/>
                  <a:gd name="connsiteY12" fmla="*/ 128665 h 174374"/>
                  <a:gd name="connsiteX13" fmla="*/ 5080 w 194690"/>
                  <a:gd name="connsiteY13" fmla="*/ 170989 h 174374"/>
                  <a:gd name="connsiteX14" fmla="*/ 194690 w 194690"/>
                  <a:gd name="connsiteY14" fmla="*/ 47403 h 174374"/>
                  <a:gd name="connsiteX15" fmla="*/ 192998 w 194690"/>
                  <a:gd name="connsiteY15" fmla="*/ 5079 h 174374"/>
                  <a:gd name="connsiteX16" fmla="*/ 3386 w 194690"/>
                  <a:gd name="connsiteY16" fmla="*/ 128665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74374">
                    <a:moveTo>
                      <a:pt x="3386" y="174375"/>
                    </a:moveTo>
                    <a:cubicBezTo>
                      <a:pt x="3386" y="174375"/>
                      <a:pt x="3386" y="174375"/>
                      <a:pt x="3386" y="174375"/>
                    </a:cubicBezTo>
                    <a:cubicBezTo>
                      <a:pt x="1694" y="174375"/>
                      <a:pt x="1694" y="172682"/>
                      <a:pt x="3386" y="17437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47403"/>
                    </a:lnTo>
                    <a:cubicBezTo>
                      <a:pt x="194690" y="47403"/>
                      <a:pt x="194690" y="49096"/>
                      <a:pt x="194690" y="49096"/>
                    </a:cubicBezTo>
                    <a:lnTo>
                      <a:pt x="3386" y="174375"/>
                    </a:lnTo>
                    <a:cubicBezTo>
                      <a:pt x="3386" y="174375"/>
                      <a:pt x="3386" y="174375"/>
                      <a:pt x="3386" y="174375"/>
                    </a:cubicBezTo>
                    <a:close/>
                    <a:moveTo>
                      <a:pt x="3386" y="128665"/>
                    </a:moveTo>
                    <a:lnTo>
                      <a:pt x="5080" y="170989"/>
                    </a:lnTo>
                    <a:lnTo>
                      <a:pt x="194690" y="4740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3481412" y="5244361"/>
                <a:ext cx="461754" cy="96498"/>
              </a:xfrm>
              <a:custGeom>
                <a:avLst/>
                <a:gdLst>
                  <a:gd name="connsiteX0" fmla="*/ 460485 w 461754"/>
                  <a:gd name="connsiteY0" fmla="*/ 96499 h 96498"/>
                  <a:gd name="connsiteX1" fmla="*/ 460485 w 461754"/>
                  <a:gd name="connsiteY1" fmla="*/ 96499 h 96498"/>
                  <a:gd name="connsiteX2" fmla="*/ 3386 w 461754"/>
                  <a:gd name="connsiteY2" fmla="*/ 49096 h 96498"/>
                  <a:gd name="connsiteX3" fmla="*/ 1694 w 461754"/>
                  <a:gd name="connsiteY3" fmla="*/ 47403 h 96498"/>
                  <a:gd name="connsiteX4" fmla="*/ 0 w 461754"/>
                  <a:gd name="connsiteY4" fmla="*/ 1693 h 96498"/>
                  <a:gd name="connsiteX5" fmla="*/ 0 w 461754"/>
                  <a:gd name="connsiteY5" fmla="*/ 0 h 96498"/>
                  <a:gd name="connsiteX6" fmla="*/ 1694 w 461754"/>
                  <a:gd name="connsiteY6" fmla="*/ 0 h 96498"/>
                  <a:gd name="connsiteX7" fmla="*/ 458792 w 461754"/>
                  <a:gd name="connsiteY7" fmla="*/ 47403 h 96498"/>
                  <a:gd name="connsiteX8" fmla="*/ 460485 w 461754"/>
                  <a:gd name="connsiteY8" fmla="*/ 49096 h 96498"/>
                  <a:gd name="connsiteX9" fmla="*/ 460485 w 461754"/>
                  <a:gd name="connsiteY9" fmla="*/ 96499 h 96498"/>
                  <a:gd name="connsiteX10" fmla="*/ 460485 w 461754"/>
                  <a:gd name="connsiteY10" fmla="*/ 96499 h 96498"/>
                  <a:gd name="connsiteX11" fmla="*/ 460485 w 461754"/>
                  <a:gd name="connsiteY11" fmla="*/ 96499 h 96498"/>
                  <a:gd name="connsiteX12" fmla="*/ 3386 w 461754"/>
                  <a:gd name="connsiteY12" fmla="*/ 45710 h 96498"/>
                  <a:gd name="connsiteX13" fmla="*/ 458792 w 461754"/>
                  <a:gd name="connsiteY13" fmla="*/ 93113 h 96498"/>
                  <a:gd name="connsiteX14" fmla="*/ 457099 w 461754"/>
                  <a:gd name="connsiteY14" fmla="*/ 50789 h 96498"/>
                  <a:gd name="connsiteX15" fmla="*/ 1694 w 461754"/>
                  <a:gd name="connsiteY15" fmla="*/ 3386 h 96498"/>
                  <a:gd name="connsiteX16" fmla="*/ 3386 w 461754"/>
                  <a:gd name="connsiteY16" fmla="*/ 45710 h 9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6498">
                    <a:moveTo>
                      <a:pt x="460485" y="96499"/>
                    </a:moveTo>
                    <a:cubicBezTo>
                      <a:pt x="460485" y="96499"/>
                      <a:pt x="460485" y="96499"/>
                      <a:pt x="460485" y="96499"/>
                    </a:cubicBezTo>
                    <a:lnTo>
                      <a:pt x="3386" y="49096"/>
                    </a:lnTo>
                    <a:cubicBezTo>
                      <a:pt x="3386" y="49096"/>
                      <a:pt x="1694" y="49096"/>
                      <a:pt x="1694" y="4740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6499"/>
                    </a:lnTo>
                    <a:cubicBezTo>
                      <a:pt x="462178" y="94805"/>
                      <a:pt x="462178" y="96499"/>
                      <a:pt x="460485" y="96499"/>
                    </a:cubicBezTo>
                    <a:cubicBezTo>
                      <a:pt x="460485" y="96499"/>
                      <a:pt x="460485" y="96499"/>
                      <a:pt x="460485" y="96499"/>
                    </a:cubicBezTo>
                    <a:close/>
                    <a:moveTo>
                      <a:pt x="3386" y="45710"/>
                    </a:moveTo>
                    <a:lnTo>
                      <a:pt x="458792" y="93113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4571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481412" y="5119082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图形 7"/>
          <p:cNvGrpSpPr/>
          <p:nvPr/>
        </p:nvGrpSpPr>
        <p:grpSpPr>
          <a:xfrm>
            <a:off x="9510033" y="4585145"/>
            <a:ext cx="653482" cy="843093"/>
            <a:chOff x="6066559" y="4265831"/>
            <a:chExt cx="653482" cy="843093"/>
          </a:xfrm>
        </p:grpSpPr>
        <p:sp>
          <p:nvSpPr>
            <p:cNvPr id="22" name="任意多边形: 形状 21"/>
            <p:cNvSpPr/>
            <p:nvPr/>
          </p:nvSpPr>
          <p:spPr>
            <a:xfrm>
              <a:off x="6525351" y="4313234"/>
              <a:ext cx="194690" cy="793997"/>
            </a:xfrm>
            <a:custGeom>
              <a:avLst/>
              <a:gdLst>
                <a:gd name="connsiteX0" fmla="*/ 192997 w 194690"/>
                <a:gd name="connsiteY0" fmla="*/ 0 h 793997"/>
                <a:gd name="connsiteX1" fmla="*/ 194690 w 194690"/>
                <a:gd name="connsiteY1" fmla="*/ 668718 h 793997"/>
                <a:gd name="connsiteX2" fmla="*/ 1693 w 194690"/>
                <a:gd name="connsiteY2" fmla="*/ 793997 h 793997"/>
                <a:gd name="connsiteX3" fmla="*/ 0 w 194690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793997">
                  <a:moveTo>
                    <a:pt x="192997" y="0"/>
                  </a:moveTo>
                  <a:lnTo>
                    <a:pt x="194690" y="668718"/>
                  </a:lnTo>
                  <a:lnTo>
                    <a:pt x="1693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068252" y="4391110"/>
              <a:ext cx="458791" cy="716121"/>
            </a:xfrm>
            <a:custGeom>
              <a:avLst/>
              <a:gdLst>
                <a:gd name="connsiteX0" fmla="*/ 457099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7099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068252" y="426583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图形 7"/>
            <p:cNvGrpSpPr/>
            <p:nvPr/>
          </p:nvGrpSpPr>
          <p:grpSpPr>
            <a:xfrm>
              <a:off x="6066559" y="4265831"/>
              <a:ext cx="651788" cy="843093"/>
              <a:chOff x="6066559" y="4265831"/>
              <a:chExt cx="651788" cy="843093"/>
            </a:xfrm>
            <a:solidFill>
              <a:srgbClr val="F2F2F2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6523657" y="4313234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4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79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1694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3386" y="795690"/>
                      <a:pt x="3386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79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066559" y="4391110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6121"/>
                      <a:pt x="462177" y="716121"/>
                      <a:pt x="460485" y="717814"/>
                    </a:cubicBezTo>
                    <a:cubicBezTo>
                      <a:pt x="462177" y="717814"/>
                      <a:pt x="460485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066559" y="426583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4375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图形 7"/>
          <p:cNvGrpSpPr/>
          <p:nvPr/>
        </p:nvGrpSpPr>
        <p:grpSpPr>
          <a:xfrm>
            <a:off x="10385292" y="3173218"/>
            <a:ext cx="653481" cy="2280414"/>
            <a:chOff x="6941818" y="2853904"/>
            <a:chExt cx="653481" cy="2280414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400609" y="2903000"/>
              <a:ext cx="194690" cy="2231318"/>
            </a:xfrm>
            <a:custGeom>
              <a:avLst/>
              <a:gdLst>
                <a:gd name="connsiteX0" fmla="*/ 192998 w 194690"/>
                <a:gd name="connsiteY0" fmla="*/ 0 h 2231318"/>
                <a:gd name="connsiteX1" fmla="*/ 194690 w 194690"/>
                <a:gd name="connsiteY1" fmla="*/ 2104347 h 2231318"/>
                <a:gd name="connsiteX2" fmla="*/ 1694 w 194690"/>
                <a:gd name="connsiteY2" fmla="*/ 2231319 h 2231318"/>
                <a:gd name="connsiteX3" fmla="*/ 0 w 194690"/>
                <a:gd name="connsiteY3" fmla="*/ 125279 h 223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231318">
                  <a:moveTo>
                    <a:pt x="192998" y="0"/>
                  </a:moveTo>
                  <a:lnTo>
                    <a:pt x="194690" y="2104347"/>
                  </a:lnTo>
                  <a:lnTo>
                    <a:pt x="1694" y="223131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943511" y="2980876"/>
              <a:ext cx="458792" cy="2153442"/>
            </a:xfrm>
            <a:custGeom>
              <a:avLst/>
              <a:gdLst>
                <a:gd name="connsiteX0" fmla="*/ 457099 w 458792"/>
                <a:gd name="connsiteY0" fmla="*/ 47403 h 2153442"/>
                <a:gd name="connsiteX1" fmla="*/ 458792 w 458792"/>
                <a:gd name="connsiteY1" fmla="*/ 2153443 h 2153442"/>
                <a:gd name="connsiteX2" fmla="*/ 1694 w 458792"/>
                <a:gd name="connsiteY2" fmla="*/ 2104347 h 2153442"/>
                <a:gd name="connsiteX3" fmla="*/ 0 w 458792"/>
                <a:gd name="connsiteY3" fmla="*/ 0 h 21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53442">
                  <a:moveTo>
                    <a:pt x="457099" y="47403"/>
                  </a:moveTo>
                  <a:lnTo>
                    <a:pt x="458792" y="2153443"/>
                  </a:lnTo>
                  <a:lnTo>
                    <a:pt x="1694" y="21043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943511" y="2855597"/>
              <a:ext cx="650096" cy="172681"/>
            </a:xfrm>
            <a:custGeom>
              <a:avLst/>
              <a:gdLst>
                <a:gd name="connsiteX0" fmla="*/ 191305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" name="图形 7"/>
            <p:cNvGrpSpPr/>
            <p:nvPr/>
          </p:nvGrpSpPr>
          <p:grpSpPr>
            <a:xfrm>
              <a:off x="6941818" y="2853904"/>
              <a:ext cx="651788" cy="2280414"/>
              <a:chOff x="6941818" y="2853904"/>
              <a:chExt cx="651788" cy="2280414"/>
            </a:xfrm>
            <a:solidFill>
              <a:srgbClr val="F2F2F2"/>
            </a:solidFill>
          </p:grpSpPr>
          <p:sp>
            <p:nvSpPr>
              <p:cNvPr id="34" name="任意多边形: 形状 33"/>
              <p:cNvSpPr/>
              <p:nvPr/>
            </p:nvSpPr>
            <p:spPr>
              <a:xfrm>
                <a:off x="7398917" y="2901307"/>
                <a:ext cx="194690" cy="2233011"/>
              </a:xfrm>
              <a:custGeom>
                <a:avLst/>
                <a:gdLst>
                  <a:gd name="connsiteX0" fmla="*/ 3386 w 194690"/>
                  <a:gd name="connsiteY0" fmla="*/ 2233011 h 2233011"/>
                  <a:gd name="connsiteX1" fmla="*/ 3386 w 194690"/>
                  <a:gd name="connsiteY1" fmla="*/ 2233011 h 2233011"/>
                  <a:gd name="connsiteX2" fmla="*/ 3386 w 194690"/>
                  <a:gd name="connsiteY2" fmla="*/ 2233011 h 2233011"/>
                  <a:gd name="connsiteX3" fmla="*/ 0 w 194690"/>
                  <a:gd name="connsiteY3" fmla="*/ 126972 h 2233011"/>
                  <a:gd name="connsiteX4" fmla="*/ 0 w 194690"/>
                  <a:gd name="connsiteY4" fmla="*/ 125279 h 2233011"/>
                  <a:gd name="connsiteX5" fmla="*/ 191304 w 194690"/>
                  <a:gd name="connsiteY5" fmla="*/ 0 h 2233011"/>
                  <a:gd name="connsiteX6" fmla="*/ 192998 w 194690"/>
                  <a:gd name="connsiteY6" fmla="*/ 0 h 2233011"/>
                  <a:gd name="connsiteX7" fmla="*/ 192998 w 194690"/>
                  <a:gd name="connsiteY7" fmla="*/ 1693 h 2233011"/>
                  <a:gd name="connsiteX8" fmla="*/ 194690 w 194690"/>
                  <a:gd name="connsiteY8" fmla="*/ 2106040 h 2233011"/>
                  <a:gd name="connsiteX9" fmla="*/ 194690 w 194690"/>
                  <a:gd name="connsiteY9" fmla="*/ 2107732 h 2233011"/>
                  <a:gd name="connsiteX10" fmla="*/ 3386 w 194690"/>
                  <a:gd name="connsiteY10" fmla="*/ 2233011 h 2233011"/>
                  <a:gd name="connsiteX11" fmla="*/ 3386 w 194690"/>
                  <a:gd name="connsiteY11" fmla="*/ 2233011 h 2233011"/>
                  <a:gd name="connsiteX12" fmla="*/ 3386 w 194690"/>
                  <a:gd name="connsiteY12" fmla="*/ 128665 h 2233011"/>
                  <a:gd name="connsiteX13" fmla="*/ 5079 w 194690"/>
                  <a:gd name="connsiteY13" fmla="*/ 2229626 h 2233011"/>
                  <a:gd name="connsiteX14" fmla="*/ 194690 w 194690"/>
                  <a:gd name="connsiteY14" fmla="*/ 2106040 h 2233011"/>
                  <a:gd name="connsiteX15" fmla="*/ 192998 w 194690"/>
                  <a:gd name="connsiteY15" fmla="*/ 5079 h 2233011"/>
                  <a:gd name="connsiteX16" fmla="*/ 3386 w 194690"/>
                  <a:gd name="connsiteY16" fmla="*/ 128665 h 223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33011">
                    <a:moveTo>
                      <a:pt x="3386" y="2233011"/>
                    </a:moveTo>
                    <a:cubicBezTo>
                      <a:pt x="3386" y="2233011"/>
                      <a:pt x="3386" y="2233011"/>
                      <a:pt x="3386" y="2233011"/>
                    </a:cubicBezTo>
                    <a:cubicBezTo>
                      <a:pt x="1693" y="2233011"/>
                      <a:pt x="1693" y="2233011"/>
                      <a:pt x="3386" y="2233011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06040"/>
                    </a:lnTo>
                    <a:cubicBezTo>
                      <a:pt x="194690" y="2106040"/>
                      <a:pt x="194690" y="2107732"/>
                      <a:pt x="194690" y="2107732"/>
                    </a:cubicBezTo>
                    <a:lnTo>
                      <a:pt x="3386" y="2233011"/>
                    </a:lnTo>
                    <a:cubicBezTo>
                      <a:pt x="3386" y="2233011"/>
                      <a:pt x="3386" y="2233011"/>
                      <a:pt x="3386" y="2233011"/>
                    </a:cubicBezTo>
                    <a:close/>
                    <a:moveTo>
                      <a:pt x="3386" y="128665"/>
                    </a:moveTo>
                    <a:lnTo>
                      <a:pt x="5079" y="2229626"/>
                    </a:lnTo>
                    <a:lnTo>
                      <a:pt x="194690" y="2106040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6941818" y="2979183"/>
                <a:ext cx="461754" cy="2155135"/>
              </a:xfrm>
              <a:custGeom>
                <a:avLst/>
                <a:gdLst>
                  <a:gd name="connsiteX0" fmla="*/ 460485 w 461754"/>
                  <a:gd name="connsiteY0" fmla="*/ 2155135 h 2155135"/>
                  <a:gd name="connsiteX1" fmla="*/ 460485 w 461754"/>
                  <a:gd name="connsiteY1" fmla="*/ 2155135 h 2155135"/>
                  <a:gd name="connsiteX2" fmla="*/ 3386 w 461754"/>
                  <a:gd name="connsiteY2" fmla="*/ 2107733 h 2155135"/>
                  <a:gd name="connsiteX3" fmla="*/ 1693 w 461754"/>
                  <a:gd name="connsiteY3" fmla="*/ 2106040 h 2155135"/>
                  <a:gd name="connsiteX4" fmla="*/ 0 w 461754"/>
                  <a:gd name="connsiteY4" fmla="*/ 1693 h 2155135"/>
                  <a:gd name="connsiteX5" fmla="*/ 0 w 461754"/>
                  <a:gd name="connsiteY5" fmla="*/ 0 h 2155135"/>
                  <a:gd name="connsiteX6" fmla="*/ 1693 w 461754"/>
                  <a:gd name="connsiteY6" fmla="*/ 0 h 2155135"/>
                  <a:gd name="connsiteX7" fmla="*/ 458791 w 461754"/>
                  <a:gd name="connsiteY7" fmla="*/ 47403 h 2155135"/>
                  <a:gd name="connsiteX8" fmla="*/ 460485 w 461754"/>
                  <a:gd name="connsiteY8" fmla="*/ 49096 h 2155135"/>
                  <a:gd name="connsiteX9" fmla="*/ 460485 w 461754"/>
                  <a:gd name="connsiteY9" fmla="*/ 2155135 h 2155135"/>
                  <a:gd name="connsiteX10" fmla="*/ 460485 w 461754"/>
                  <a:gd name="connsiteY10" fmla="*/ 2155135 h 2155135"/>
                  <a:gd name="connsiteX11" fmla="*/ 460485 w 461754"/>
                  <a:gd name="connsiteY11" fmla="*/ 2155135 h 2155135"/>
                  <a:gd name="connsiteX12" fmla="*/ 5079 w 461754"/>
                  <a:gd name="connsiteY12" fmla="*/ 2104347 h 2155135"/>
                  <a:gd name="connsiteX13" fmla="*/ 460485 w 461754"/>
                  <a:gd name="connsiteY13" fmla="*/ 2151750 h 2155135"/>
                  <a:gd name="connsiteX14" fmla="*/ 457099 w 461754"/>
                  <a:gd name="connsiteY14" fmla="*/ 50789 h 2155135"/>
                  <a:gd name="connsiteX15" fmla="*/ 1693 w 461754"/>
                  <a:gd name="connsiteY15" fmla="*/ 3386 h 2155135"/>
                  <a:gd name="connsiteX16" fmla="*/ 5079 w 461754"/>
                  <a:gd name="connsiteY16" fmla="*/ 2104347 h 215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155135">
                    <a:moveTo>
                      <a:pt x="460485" y="2155135"/>
                    </a:moveTo>
                    <a:cubicBezTo>
                      <a:pt x="460485" y="2155135"/>
                      <a:pt x="460485" y="2155135"/>
                      <a:pt x="460485" y="2155135"/>
                    </a:cubicBezTo>
                    <a:lnTo>
                      <a:pt x="3386" y="2107733"/>
                    </a:lnTo>
                    <a:cubicBezTo>
                      <a:pt x="3386" y="2107733"/>
                      <a:pt x="1693" y="2107733"/>
                      <a:pt x="1693" y="210604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55135"/>
                    </a:lnTo>
                    <a:cubicBezTo>
                      <a:pt x="462177" y="2155135"/>
                      <a:pt x="462177" y="2155135"/>
                      <a:pt x="460485" y="2155135"/>
                    </a:cubicBezTo>
                    <a:cubicBezTo>
                      <a:pt x="460485" y="2155135"/>
                      <a:pt x="460485" y="2155135"/>
                      <a:pt x="460485" y="2155135"/>
                    </a:cubicBezTo>
                    <a:close/>
                    <a:moveTo>
                      <a:pt x="5079" y="2104347"/>
                    </a:moveTo>
                    <a:lnTo>
                      <a:pt x="460485" y="215175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5079" y="210434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6941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5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图形 7"/>
          <p:cNvGrpSpPr/>
          <p:nvPr/>
        </p:nvGrpSpPr>
        <p:grpSpPr>
          <a:xfrm>
            <a:off x="10986292" y="3173218"/>
            <a:ext cx="651788" cy="2305808"/>
            <a:chOff x="7542818" y="2853904"/>
            <a:chExt cx="651788" cy="2305808"/>
          </a:xfrm>
        </p:grpSpPr>
        <p:sp>
          <p:nvSpPr>
            <p:cNvPr id="38" name="任意多边形: 形状 37"/>
            <p:cNvSpPr/>
            <p:nvPr/>
          </p:nvSpPr>
          <p:spPr>
            <a:xfrm>
              <a:off x="8001609" y="2903000"/>
              <a:ext cx="192997" cy="2255019"/>
            </a:xfrm>
            <a:custGeom>
              <a:avLst/>
              <a:gdLst>
                <a:gd name="connsiteX0" fmla="*/ 191305 w 192997"/>
                <a:gd name="connsiteY0" fmla="*/ 0 h 2255019"/>
                <a:gd name="connsiteX1" fmla="*/ 192998 w 192997"/>
                <a:gd name="connsiteY1" fmla="*/ 2129741 h 2255019"/>
                <a:gd name="connsiteX2" fmla="*/ 1694 w 192997"/>
                <a:gd name="connsiteY2" fmla="*/ 2255020 h 2255019"/>
                <a:gd name="connsiteX3" fmla="*/ 0 w 192997"/>
                <a:gd name="connsiteY3" fmla="*/ 125279 h 225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255019">
                  <a:moveTo>
                    <a:pt x="191305" y="0"/>
                  </a:moveTo>
                  <a:lnTo>
                    <a:pt x="192998" y="2129741"/>
                  </a:lnTo>
                  <a:lnTo>
                    <a:pt x="1694" y="2255020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544511" y="2980876"/>
              <a:ext cx="458792" cy="2177143"/>
            </a:xfrm>
            <a:custGeom>
              <a:avLst/>
              <a:gdLst>
                <a:gd name="connsiteX0" fmla="*/ 457099 w 458792"/>
                <a:gd name="connsiteY0" fmla="*/ 47403 h 2177143"/>
                <a:gd name="connsiteX1" fmla="*/ 458792 w 458792"/>
                <a:gd name="connsiteY1" fmla="*/ 2177144 h 2177143"/>
                <a:gd name="connsiteX2" fmla="*/ 0 w 458792"/>
                <a:gd name="connsiteY2" fmla="*/ 2129741 h 2177143"/>
                <a:gd name="connsiteX3" fmla="*/ 0 w 458792"/>
                <a:gd name="connsiteY3" fmla="*/ 0 h 217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177143">
                  <a:moveTo>
                    <a:pt x="457099" y="47403"/>
                  </a:moveTo>
                  <a:lnTo>
                    <a:pt x="458792" y="2177144"/>
                  </a:lnTo>
                  <a:lnTo>
                    <a:pt x="0" y="21297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544511" y="2855597"/>
              <a:ext cx="648403" cy="172681"/>
            </a:xfrm>
            <a:custGeom>
              <a:avLst/>
              <a:gdLst>
                <a:gd name="connsiteX0" fmla="*/ 191305 w 648403"/>
                <a:gd name="connsiteY0" fmla="*/ 0 h 172681"/>
                <a:gd name="connsiteX1" fmla="*/ 0 w 648403"/>
                <a:gd name="connsiteY1" fmla="*/ 125279 h 172681"/>
                <a:gd name="connsiteX2" fmla="*/ 457099 w 648403"/>
                <a:gd name="connsiteY2" fmla="*/ 172682 h 172681"/>
                <a:gd name="connsiteX3" fmla="*/ 648404 w 648403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2681">
                  <a:moveTo>
                    <a:pt x="191305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1" name="图形 7"/>
            <p:cNvGrpSpPr/>
            <p:nvPr/>
          </p:nvGrpSpPr>
          <p:grpSpPr>
            <a:xfrm>
              <a:off x="7542818" y="2853904"/>
              <a:ext cx="651788" cy="2305808"/>
              <a:chOff x="7542818" y="2853904"/>
              <a:chExt cx="651788" cy="2305808"/>
            </a:xfrm>
            <a:solidFill>
              <a:srgbClr val="F2F2F2"/>
            </a:solidFill>
          </p:grpSpPr>
          <p:sp>
            <p:nvSpPr>
              <p:cNvPr id="42" name="任意多边形: 形状 41"/>
              <p:cNvSpPr/>
              <p:nvPr/>
            </p:nvSpPr>
            <p:spPr>
              <a:xfrm>
                <a:off x="7999917" y="2901307"/>
                <a:ext cx="194690" cy="2258405"/>
              </a:xfrm>
              <a:custGeom>
                <a:avLst/>
                <a:gdLst>
                  <a:gd name="connsiteX0" fmla="*/ 3386 w 194690"/>
                  <a:gd name="connsiteY0" fmla="*/ 2258406 h 2258405"/>
                  <a:gd name="connsiteX1" fmla="*/ 3386 w 194690"/>
                  <a:gd name="connsiteY1" fmla="*/ 2258406 h 2258405"/>
                  <a:gd name="connsiteX2" fmla="*/ 3386 w 194690"/>
                  <a:gd name="connsiteY2" fmla="*/ 2258406 h 2258405"/>
                  <a:gd name="connsiteX3" fmla="*/ 0 w 194690"/>
                  <a:gd name="connsiteY3" fmla="*/ 126972 h 2258405"/>
                  <a:gd name="connsiteX4" fmla="*/ 0 w 194690"/>
                  <a:gd name="connsiteY4" fmla="*/ 125279 h 2258405"/>
                  <a:gd name="connsiteX5" fmla="*/ 191304 w 194690"/>
                  <a:gd name="connsiteY5" fmla="*/ 0 h 2258405"/>
                  <a:gd name="connsiteX6" fmla="*/ 192998 w 194690"/>
                  <a:gd name="connsiteY6" fmla="*/ 0 h 2258405"/>
                  <a:gd name="connsiteX7" fmla="*/ 192998 w 194690"/>
                  <a:gd name="connsiteY7" fmla="*/ 1693 h 2258405"/>
                  <a:gd name="connsiteX8" fmla="*/ 194690 w 194690"/>
                  <a:gd name="connsiteY8" fmla="*/ 2131434 h 2258405"/>
                  <a:gd name="connsiteX9" fmla="*/ 194690 w 194690"/>
                  <a:gd name="connsiteY9" fmla="*/ 2133127 h 2258405"/>
                  <a:gd name="connsiteX10" fmla="*/ 3386 w 194690"/>
                  <a:gd name="connsiteY10" fmla="*/ 2258406 h 2258405"/>
                  <a:gd name="connsiteX11" fmla="*/ 3386 w 194690"/>
                  <a:gd name="connsiteY11" fmla="*/ 2258406 h 2258405"/>
                  <a:gd name="connsiteX12" fmla="*/ 3386 w 194690"/>
                  <a:gd name="connsiteY12" fmla="*/ 128665 h 2258405"/>
                  <a:gd name="connsiteX13" fmla="*/ 5079 w 194690"/>
                  <a:gd name="connsiteY13" fmla="*/ 2255020 h 2258405"/>
                  <a:gd name="connsiteX14" fmla="*/ 194690 w 194690"/>
                  <a:gd name="connsiteY14" fmla="*/ 2131434 h 2258405"/>
                  <a:gd name="connsiteX15" fmla="*/ 192998 w 194690"/>
                  <a:gd name="connsiteY15" fmla="*/ 5079 h 2258405"/>
                  <a:gd name="connsiteX16" fmla="*/ 3386 w 194690"/>
                  <a:gd name="connsiteY16" fmla="*/ 128665 h 2258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258405">
                    <a:moveTo>
                      <a:pt x="3386" y="2258406"/>
                    </a:moveTo>
                    <a:cubicBezTo>
                      <a:pt x="3386" y="2258406"/>
                      <a:pt x="1693" y="2258406"/>
                      <a:pt x="3386" y="2258406"/>
                    </a:cubicBezTo>
                    <a:cubicBezTo>
                      <a:pt x="1693" y="2258406"/>
                      <a:pt x="1693" y="2258406"/>
                      <a:pt x="3386" y="225840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131434"/>
                    </a:lnTo>
                    <a:cubicBezTo>
                      <a:pt x="194690" y="2131434"/>
                      <a:pt x="194690" y="2133127"/>
                      <a:pt x="194690" y="2133127"/>
                    </a:cubicBezTo>
                    <a:lnTo>
                      <a:pt x="3386" y="2258406"/>
                    </a:lnTo>
                    <a:cubicBezTo>
                      <a:pt x="3386" y="2258406"/>
                      <a:pt x="3386" y="2258406"/>
                      <a:pt x="3386" y="2258406"/>
                    </a:cubicBezTo>
                    <a:close/>
                    <a:moveTo>
                      <a:pt x="3386" y="128665"/>
                    </a:moveTo>
                    <a:lnTo>
                      <a:pt x="5079" y="2255020"/>
                    </a:lnTo>
                    <a:lnTo>
                      <a:pt x="194690" y="2131434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7542818" y="2979183"/>
                <a:ext cx="460484" cy="2180529"/>
              </a:xfrm>
              <a:custGeom>
                <a:avLst/>
                <a:gdLst>
                  <a:gd name="connsiteX0" fmla="*/ 460485 w 460484"/>
                  <a:gd name="connsiteY0" fmla="*/ 2180530 h 2180529"/>
                  <a:gd name="connsiteX1" fmla="*/ 460485 w 460484"/>
                  <a:gd name="connsiteY1" fmla="*/ 2180530 h 2180529"/>
                  <a:gd name="connsiteX2" fmla="*/ 3386 w 460484"/>
                  <a:gd name="connsiteY2" fmla="*/ 2133127 h 2180529"/>
                  <a:gd name="connsiteX3" fmla="*/ 1693 w 460484"/>
                  <a:gd name="connsiteY3" fmla="*/ 2131434 h 2180529"/>
                  <a:gd name="connsiteX4" fmla="*/ 0 w 460484"/>
                  <a:gd name="connsiteY4" fmla="*/ 1693 h 2180529"/>
                  <a:gd name="connsiteX5" fmla="*/ 0 w 460484"/>
                  <a:gd name="connsiteY5" fmla="*/ 0 h 2180529"/>
                  <a:gd name="connsiteX6" fmla="*/ 1693 w 460484"/>
                  <a:gd name="connsiteY6" fmla="*/ 0 h 2180529"/>
                  <a:gd name="connsiteX7" fmla="*/ 458791 w 460484"/>
                  <a:gd name="connsiteY7" fmla="*/ 47403 h 2180529"/>
                  <a:gd name="connsiteX8" fmla="*/ 460485 w 460484"/>
                  <a:gd name="connsiteY8" fmla="*/ 49096 h 2180529"/>
                  <a:gd name="connsiteX9" fmla="*/ 460485 w 460484"/>
                  <a:gd name="connsiteY9" fmla="*/ 2180530 h 2180529"/>
                  <a:gd name="connsiteX10" fmla="*/ 460485 w 460484"/>
                  <a:gd name="connsiteY10" fmla="*/ 2180530 h 2180529"/>
                  <a:gd name="connsiteX11" fmla="*/ 460485 w 460484"/>
                  <a:gd name="connsiteY11" fmla="*/ 2180530 h 2180529"/>
                  <a:gd name="connsiteX12" fmla="*/ 3386 w 460484"/>
                  <a:gd name="connsiteY12" fmla="*/ 2129741 h 2180529"/>
                  <a:gd name="connsiteX13" fmla="*/ 458791 w 460484"/>
                  <a:gd name="connsiteY13" fmla="*/ 2177144 h 2180529"/>
                  <a:gd name="connsiteX14" fmla="*/ 457099 w 460484"/>
                  <a:gd name="connsiteY14" fmla="*/ 50789 h 2180529"/>
                  <a:gd name="connsiteX15" fmla="*/ 1693 w 460484"/>
                  <a:gd name="connsiteY15" fmla="*/ 3386 h 2180529"/>
                  <a:gd name="connsiteX16" fmla="*/ 3386 w 460484"/>
                  <a:gd name="connsiteY16" fmla="*/ 2129741 h 218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2180529">
                    <a:moveTo>
                      <a:pt x="460485" y="2180530"/>
                    </a:moveTo>
                    <a:cubicBezTo>
                      <a:pt x="460485" y="2180530"/>
                      <a:pt x="460485" y="2180530"/>
                      <a:pt x="460485" y="2180530"/>
                    </a:cubicBezTo>
                    <a:lnTo>
                      <a:pt x="3386" y="2133127"/>
                    </a:lnTo>
                    <a:cubicBezTo>
                      <a:pt x="3386" y="2133127"/>
                      <a:pt x="1693" y="2133127"/>
                      <a:pt x="1693" y="213143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2180530"/>
                    </a:lnTo>
                    <a:cubicBezTo>
                      <a:pt x="460485" y="2180530"/>
                      <a:pt x="460485" y="2180530"/>
                      <a:pt x="460485" y="2180530"/>
                    </a:cubicBezTo>
                    <a:cubicBezTo>
                      <a:pt x="460485" y="2180530"/>
                      <a:pt x="460485" y="2180530"/>
                      <a:pt x="460485" y="2180530"/>
                    </a:cubicBezTo>
                    <a:close/>
                    <a:moveTo>
                      <a:pt x="3386" y="2129741"/>
                    </a:moveTo>
                    <a:lnTo>
                      <a:pt x="458791" y="217714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212974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7542818" y="2853904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图形 7"/>
          <p:cNvGrpSpPr/>
          <p:nvPr/>
        </p:nvGrpSpPr>
        <p:grpSpPr>
          <a:xfrm>
            <a:off x="11560205" y="2604385"/>
            <a:ext cx="651788" cy="2847554"/>
            <a:chOff x="8116731" y="2285071"/>
            <a:chExt cx="651788" cy="2847554"/>
          </a:xfrm>
        </p:grpSpPr>
        <p:sp>
          <p:nvSpPr>
            <p:cNvPr id="46" name="任意多边形: 形状 45"/>
            <p:cNvSpPr/>
            <p:nvPr/>
          </p:nvSpPr>
          <p:spPr>
            <a:xfrm>
              <a:off x="8575522" y="2334166"/>
              <a:ext cx="192997" cy="2796766"/>
            </a:xfrm>
            <a:custGeom>
              <a:avLst/>
              <a:gdLst>
                <a:gd name="connsiteX0" fmla="*/ 191304 w 192997"/>
                <a:gd name="connsiteY0" fmla="*/ 0 h 2796766"/>
                <a:gd name="connsiteX1" fmla="*/ 192998 w 192997"/>
                <a:gd name="connsiteY1" fmla="*/ 2671487 h 2796766"/>
                <a:gd name="connsiteX2" fmla="*/ 0 w 192997"/>
                <a:gd name="connsiteY2" fmla="*/ 2796766 h 2796766"/>
                <a:gd name="connsiteX3" fmla="*/ 0 w 192997"/>
                <a:gd name="connsiteY3" fmla="*/ 125279 h 27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2796766">
                  <a:moveTo>
                    <a:pt x="191304" y="0"/>
                  </a:moveTo>
                  <a:lnTo>
                    <a:pt x="192998" y="2671487"/>
                  </a:lnTo>
                  <a:lnTo>
                    <a:pt x="0" y="2796766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116731" y="2412042"/>
              <a:ext cx="458791" cy="2718890"/>
            </a:xfrm>
            <a:custGeom>
              <a:avLst/>
              <a:gdLst>
                <a:gd name="connsiteX0" fmla="*/ 458791 w 458791"/>
                <a:gd name="connsiteY0" fmla="*/ 47403 h 2718890"/>
                <a:gd name="connsiteX1" fmla="*/ 458791 w 458791"/>
                <a:gd name="connsiteY1" fmla="*/ 2718890 h 2718890"/>
                <a:gd name="connsiteX2" fmla="*/ 1693 w 458791"/>
                <a:gd name="connsiteY2" fmla="*/ 2669795 h 2718890"/>
                <a:gd name="connsiteX3" fmla="*/ 0 w 458791"/>
                <a:gd name="connsiteY3" fmla="*/ 0 h 271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718890">
                  <a:moveTo>
                    <a:pt x="458791" y="47403"/>
                  </a:moveTo>
                  <a:lnTo>
                    <a:pt x="458791" y="2718890"/>
                  </a:lnTo>
                  <a:lnTo>
                    <a:pt x="1693" y="26697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116731" y="2286763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" name="图形 7"/>
            <p:cNvGrpSpPr/>
            <p:nvPr/>
          </p:nvGrpSpPr>
          <p:grpSpPr>
            <a:xfrm>
              <a:off x="8116731" y="2285071"/>
              <a:ext cx="651788" cy="2847554"/>
              <a:chOff x="8116731" y="2285071"/>
              <a:chExt cx="651788" cy="2847554"/>
            </a:xfrm>
            <a:solidFill>
              <a:srgbClr val="F2F2F2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8572136" y="2334166"/>
                <a:ext cx="194690" cy="2798459"/>
              </a:xfrm>
              <a:custGeom>
                <a:avLst/>
                <a:gdLst>
                  <a:gd name="connsiteX0" fmla="*/ 3386 w 194690"/>
                  <a:gd name="connsiteY0" fmla="*/ 2798459 h 2798459"/>
                  <a:gd name="connsiteX1" fmla="*/ 3386 w 194690"/>
                  <a:gd name="connsiteY1" fmla="*/ 2798459 h 2798459"/>
                  <a:gd name="connsiteX2" fmla="*/ 3386 w 194690"/>
                  <a:gd name="connsiteY2" fmla="*/ 2798459 h 2798459"/>
                  <a:gd name="connsiteX3" fmla="*/ 0 w 194690"/>
                  <a:gd name="connsiteY3" fmla="*/ 126972 h 2798459"/>
                  <a:gd name="connsiteX4" fmla="*/ 0 w 194690"/>
                  <a:gd name="connsiteY4" fmla="*/ 125279 h 2798459"/>
                  <a:gd name="connsiteX5" fmla="*/ 191304 w 194690"/>
                  <a:gd name="connsiteY5" fmla="*/ 0 h 2798459"/>
                  <a:gd name="connsiteX6" fmla="*/ 192998 w 194690"/>
                  <a:gd name="connsiteY6" fmla="*/ 0 h 2798459"/>
                  <a:gd name="connsiteX7" fmla="*/ 192998 w 194690"/>
                  <a:gd name="connsiteY7" fmla="*/ 1693 h 2798459"/>
                  <a:gd name="connsiteX8" fmla="*/ 194690 w 194690"/>
                  <a:gd name="connsiteY8" fmla="*/ 2671487 h 2798459"/>
                  <a:gd name="connsiteX9" fmla="*/ 194690 w 194690"/>
                  <a:gd name="connsiteY9" fmla="*/ 2673181 h 2798459"/>
                  <a:gd name="connsiteX10" fmla="*/ 3386 w 194690"/>
                  <a:gd name="connsiteY10" fmla="*/ 2798459 h 2798459"/>
                  <a:gd name="connsiteX11" fmla="*/ 3386 w 194690"/>
                  <a:gd name="connsiteY11" fmla="*/ 2798459 h 2798459"/>
                  <a:gd name="connsiteX12" fmla="*/ 3386 w 194690"/>
                  <a:gd name="connsiteY12" fmla="*/ 126972 h 2798459"/>
                  <a:gd name="connsiteX13" fmla="*/ 5079 w 194690"/>
                  <a:gd name="connsiteY13" fmla="*/ 2795073 h 2798459"/>
                  <a:gd name="connsiteX14" fmla="*/ 194690 w 194690"/>
                  <a:gd name="connsiteY14" fmla="*/ 2671487 h 2798459"/>
                  <a:gd name="connsiteX15" fmla="*/ 192998 w 194690"/>
                  <a:gd name="connsiteY15" fmla="*/ 3386 h 2798459"/>
                  <a:gd name="connsiteX16" fmla="*/ 3386 w 194690"/>
                  <a:gd name="connsiteY16" fmla="*/ 126972 h 279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798459">
                    <a:moveTo>
                      <a:pt x="3386" y="2798459"/>
                    </a:moveTo>
                    <a:cubicBezTo>
                      <a:pt x="3386" y="2798459"/>
                      <a:pt x="3386" y="2798459"/>
                      <a:pt x="3386" y="2798459"/>
                    </a:cubicBezTo>
                    <a:cubicBezTo>
                      <a:pt x="3386" y="2796766"/>
                      <a:pt x="3386" y="2796766"/>
                      <a:pt x="3386" y="279845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671487"/>
                    </a:lnTo>
                    <a:cubicBezTo>
                      <a:pt x="194690" y="2671487"/>
                      <a:pt x="194690" y="2673181"/>
                      <a:pt x="194690" y="2673181"/>
                    </a:cubicBezTo>
                    <a:lnTo>
                      <a:pt x="3386" y="2798459"/>
                    </a:lnTo>
                    <a:cubicBezTo>
                      <a:pt x="5079" y="2798459"/>
                      <a:pt x="5079" y="2798459"/>
                      <a:pt x="3386" y="2798459"/>
                    </a:cubicBezTo>
                    <a:close/>
                    <a:moveTo>
                      <a:pt x="3386" y="126972"/>
                    </a:moveTo>
                    <a:lnTo>
                      <a:pt x="5079" y="2795073"/>
                    </a:lnTo>
                    <a:lnTo>
                      <a:pt x="194690" y="2671487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8116731" y="2410349"/>
                <a:ext cx="460483" cy="2722276"/>
              </a:xfrm>
              <a:custGeom>
                <a:avLst/>
                <a:gdLst>
                  <a:gd name="connsiteX0" fmla="*/ 458791 w 460483"/>
                  <a:gd name="connsiteY0" fmla="*/ 2722276 h 2722276"/>
                  <a:gd name="connsiteX1" fmla="*/ 458791 w 460483"/>
                  <a:gd name="connsiteY1" fmla="*/ 2722276 h 2722276"/>
                  <a:gd name="connsiteX2" fmla="*/ 1693 w 460483"/>
                  <a:gd name="connsiteY2" fmla="*/ 2674873 h 2722276"/>
                  <a:gd name="connsiteX3" fmla="*/ 0 w 460483"/>
                  <a:gd name="connsiteY3" fmla="*/ 2673181 h 2722276"/>
                  <a:gd name="connsiteX4" fmla="*/ 0 w 460483"/>
                  <a:gd name="connsiteY4" fmla="*/ 1693 h 2722276"/>
                  <a:gd name="connsiteX5" fmla="*/ 0 w 460483"/>
                  <a:gd name="connsiteY5" fmla="*/ 0 h 2722276"/>
                  <a:gd name="connsiteX6" fmla="*/ 1693 w 460483"/>
                  <a:gd name="connsiteY6" fmla="*/ 0 h 2722276"/>
                  <a:gd name="connsiteX7" fmla="*/ 458791 w 460483"/>
                  <a:gd name="connsiteY7" fmla="*/ 47403 h 2722276"/>
                  <a:gd name="connsiteX8" fmla="*/ 460484 w 460483"/>
                  <a:gd name="connsiteY8" fmla="*/ 49096 h 2722276"/>
                  <a:gd name="connsiteX9" fmla="*/ 458791 w 460483"/>
                  <a:gd name="connsiteY9" fmla="*/ 2722276 h 2722276"/>
                  <a:gd name="connsiteX10" fmla="*/ 458791 w 460483"/>
                  <a:gd name="connsiteY10" fmla="*/ 2722276 h 2722276"/>
                  <a:gd name="connsiteX11" fmla="*/ 458791 w 460483"/>
                  <a:gd name="connsiteY11" fmla="*/ 2722276 h 2722276"/>
                  <a:gd name="connsiteX12" fmla="*/ 3385 w 460483"/>
                  <a:gd name="connsiteY12" fmla="*/ 2671487 h 2722276"/>
                  <a:gd name="connsiteX13" fmla="*/ 458791 w 460483"/>
                  <a:gd name="connsiteY13" fmla="*/ 2718890 h 2722276"/>
                  <a:gd name="connsiteX14" fmla="*/ 457099 w 460483"/>
                  <a:gd name="connsiteY14" fmla="*/ 50789 h 2722276"/>
                  <a:gd name="connsiteX15" fmla="*/ 1693 w 460483"/>
                  <a:gd name="connsiteY15" fmla="*/ 3386 h 2722276"/>
                  <a:gd name="connsiteX16" fmla="*/ 3385 w 460483"/>
                  <a:gd name="connsiteY16" fmla="*/ 2671487 h 2722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722276">
                    <a:moveTo>
                      <a:pt x="458791" y="2722276"/>
                    </a:moveTo>
                    <a:cubicBezTo>
                      <a:pt x="458791" y="2722276"/>
                      <a:pt x="458791" y="2722276"/>
                      <a:pt x="458791" y="2722276"/>
                    </a:cubicBezTo>
                    <a:lnTo>
                      <a:pt x="1693" y="2674873"/>
                    </a:lnTo>
                    <a:cubicBezTo>
                      <a:pt x="1693" y="2674873"/>
                      <a:pt x="0" y="2674873"/>
                      <a:pt x="0" y="2673181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722276"/>
                    </a:lnTo>
                    <a:cubicBezTo>
                      <a:pt x="460484" y="2720583"/>
                      <a:pt x="460484" y="2720583"/>
                      <a:pt x="458791" y="2722276"/>
                    </a:cubicBezTo>
                    <a:cubicBezTo>
                      <a:pt x="460484" y="2722276"/>
                      <a:pt x="460484" y="2722276"/>
                      <a:pt x="458791" y="2722276"/>
                    </a:cubicBezTo>
                    <a:close/>
                    <a:moveTo>
                      <a:pt x="3385" y="2671487"/>
                    </a:moveTo>
                    <a:lnTo>
                      <a:pt x="458791" y="2718890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5" y="26714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8116731" y="228507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图形 7"/>
          <p:cNvGrpSpPr/>
          <p:nvPr/>
        </p:nvGrpSpPr>
        <p:grpSpPr>
          <a:xfrm>
            <a:off x="10700182" y="3935049"/>
            <a:ext cx="653482" cy="1660791"/>
            <a:chOff x="7256708" y="3615735"/>
            <a:chExt cx="653482" cy="1660791"/>
          </a:xfrm>
        </p:grpSpPr>
        <p:sp>
          <p:nvSpPr>
            <p:cNvPr id="54" name="任意多边形: 形状 53"/>
            <p:cNvSpPr/>
            <p:nvPr/>
          </p:nvSpPr>
          <p:spPr>
            <a:xfrm>
              <a:off x="7717192" y="3664831"/>
              <a:ext cx="192997" cy="1610002"/>
            </a:xfrm>
            <a:custGeom>
              <a:avLst/>
              <a:gdLst>
                <a:gd name="connsiteX0" fmla="*/ 191304 w 192997"/>
                <a:gd name="connsiteY0" fmla="*/ 0 h 1610002"/>
                <a:gd name="connsiteX1" fmla="*/ 192998 w 192997"/>
                <a:gd name="connsiteY1" fmla="*/ 1484724 h 1610002"/>
                <a:gd name="connsiteX2" fmla="*/ 0 w 192997"/>
                <a:gd name="connsiteY2" fmla="*/ 1610003 h 1610002"/>
                <a:gd name="connsiteX3" fmla="*/ 0 w 192997"/>
                <a:gd name="connsiteY3" fmla="*/ 125279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610002">
                  <a:moveTo>
                    <a:pt x="191304" y="0"/>
                  </a:moveTo>
                  <a:lnTo>
                    <a:pt x="192998" y="1484724"/>
                  </a:lnTo>
                  <a:lnTo>
                    <a:pt x="0" y="16100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7258401" y="3742707"/>
              <a:ext cx="458791" cy="1532126"/>
            </a:xfrm>
            <a:custGeom>
              <a:avLst/>
              <a:gdLst>
                <a:gd name="connsiteX0" fmla="*/ 458791 w 458791"/>
                <a:gd name="connsiteY0" fmla="*/ 47403 h 1532126"/>
                <a:gd name="connsiteX1" fmla="*/ 458791 w 458791"/>
                <a:gd name="connsiteY1" fmla="*/ 1532127 h 1532126"/>
                <a:gd name="connsiteX2" fmla="*/ 1693 w 458791"/>
                <a:gd name="connsiteY2" fmla="*/ 1483031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8791" y="47403"/>
                  </a:moveTo>
                  <a:lnTo>
                    <a:pt x="458791" y="1532127"/>
                  </a:lnTo>
                  <a:lnTo>
                    <a:pt x="1693" y="14830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7258401" y="3617428"/>
              <a:ext cx="650095" cy="172681"/>
            </a:xfrm>
            <a:custGeom>
              <a:avLst/>
              <a:gdLst>
                <a:gd name="connsiteX0" fmla="*/ 192997 w 650095"/>
                <a:gd name="connsiteY0" fmla="*/ 0 h 172681"/>
                <a:gd name="connsiteX1" fmla="*/ 0 w 650095"/>
                <a:gd name="connsiteY1" fmla="*/ 125279 h 172681"/>
                <a:gd name="connsiteX2" fmla="*/ 458791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2997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7" name="图形 7"/>
            <p:cNvGrpSpPr/>
            <p:nvPr/>
          </p:nvGrpSpPr>
          <p:grpSpPr>
            <a:xfrm>
              <a:off x="7256708" y="3615735"/>
              <a:ext cx="653482" cy="1660791"/>
              <a:chOff x="7256708" y="3615735"/>
              <a:chExt cx="653482" cy="1660791"/>
            </a:xfrm>
            <a:solidFill>
              <a:srgbClr val="F2F2F2"/>
            </a:solidFill>
          </p:grpSpPr>
          <p:sp>
            <p:nvSpPr>
              <p:cNvPr id="58" name="任意多边形: 形状 57"/>
              <p:cNvSpPr/>
              <p:nvPr/>
            </p:nvSpPr>
            <p:spPr>
              <a:xfrm>
                <a:off x="7713806" y="3664831"/>
                <a:ext cx="194690" cy="1611695"/>
              </a:xfrm>
              <a:custGeom>
                <a:avLst/>
                <a:gdLst>
                  <a:gd name="connsiteX0" fmla="*/ 3386 w 194690"/>
                  <a:gd name="connsiteY0" fmla="*/ 1611696 h 1611695"/>
                  <a:gd name="connsiteX1" fmla="*/ 3386 w 194690"/>
                  <a:gd name="connsiteY1" fmla="*/ 1611696 h 1611695"/>
                  <a:gd name="connsiteX2" fmla="*/ 3386 w 194690"/>
                  <a:gd name="connsiteY2" fmla="*/ 1611696 h 1611695"/>
                  <a:gd name="connsiteX3" fmla="*/ 0 w 194690"/>
                  <a:gd name="connsiteY3" fmla="*/ 126972 h 1611695"/>
                  <a:gd name="connsiteX4" fmla="*/ 0 w 194690"/>
                  <a:gd name="connsiteY4" fmla="*/ 125279 h 1611695"/>
                  <a:gd name="connsiteX5" fmla="*/ 191305 w 194690"/>
                  <a:gd name="connsiteY5" fmla="*/ 0 h 1611695"/>
                  <a:gd name="connsiteX6" fmla="*/ 192998 w 194690"/>
                  <a:gd name="connsiteY6" fmla="*/ 0 h 1611695"/>
                  <a:gd name="connsiteX7" fmla="*/ 192998 w 194690"/>
                  <a:gd name="connsiteY7" fmla="*/ 1693 h 1611695"/>
                  <a:gd name="connsiteX8" fmla="*/ 194690 w 194690"/>
                  <a:gd name="connsiteY8" fmla="*/ 1486417 h 1611695"/>
                  <a:gd name="connsiteX9" fmla="*/ 194690 w 194690"/>
                  <a:gd name="connsiteY9" fmla="*/ 1488110 h 1611695"/>
                  <a:gd name="connsiteX10" fmla="*/ 3386 w 194690"/>
                  <a:gd name="connsiteY10" fmla="*/ 1611696 h 1611695"/>
                  <a:gd name="connsiteX11" fmla="*/ 3386 w 194690"/>
                  <a:gd name="connsiteY11" fmla="*/ 1611696 h 1611695"/>
                  <a:gd name="connsiteX12" fmla="*/ 3386 w 194690"/>
                  <a:gd name="connsiteY12" fmla="*/ 126972 h 1611695"/>
                  <a:gd name="connsiteX13" fmla="*/ 5080 w 194690"/>
                  <a:gd name="connsiteY13" fmla="*/ 1608310 h 1611695"/>
                  <a:gd name="connsiteX14" fmla="*/ 194690 w 194690"/>
                  <a:gd name="connsiteY14" fmla="*/ 1484724 h 1611695"/>
                  <a:gd name="connsiteX15" fmla="*/ 192998 w 194690"/>
                  <a:gd name="connsiteY15" fmla="*/ 3386 h 1611695"/>
                  <a:gd name="connsiteX16" fmla="*/ 3386 w 194690"/>
                  <a:gd name="connsiteY16" fmla="*/ 126972 h 16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5">
                    <a:moveTo>
                      <a:pt x="3386" y="1611696"/>
                    </a:moveTo>
                    <a:cubicBezTo>
                      <a:pt x="3386" y="1611696"/>
                      <a:pt x="3386" y="1611696"/>
                      <a:pt x="3386" y="1611696"/>
                    </a:cubicBezTo>
                    <a:cubicBezTo>
                      <a:pt x="3386" y="1610003"/>
                      <a:pt x="3386" y="1610003"/>
                      <a:pt x="3386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6" y="1611696"/>
                    </a:lnTo>
                    <a:cubicBezTo>
                      <a:pt x="5080" y="1611696"/>
                      <a:pt x="5080" y="1611696"/>
                      <a:pt x="3386" y="1611696"/>
                    </a:cubicBezTo>
                    <a:close/>
                    <a:moveTo>
                      <a:pt x="3386" y="126972"/>
                    </a:moveTo>
                    <a:lnTo>
                      <a:pt x="5080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7256708" y="3741014"/>
                <a:ext cx="461754" cy="1535512"/>
              </a:xfrm>
              <a:custGeom>
                <a:avLst/>
                <a:gdLst>
                  <a:gd name="connsiteX0" fmla="*/ 460485 w 461754"/>
                  <a:gd name="connsiteY0" fmla="*/ 1535513 h 1535512"/>
                  <a:gd name="connsiteX1" fmla="*/ 460485 w 461754"/>
                  <a:gd name="connsiteY1" fmla="*/ 1535513 h 1535512"/>
                  <a:gd name="connsiteX2" fmla="*/ 3386 w 461754"/>
                  <a:gd name="connsiteY2" fmla="*/ 1488110 h 1535512"/>
                  <a:gd name="connsiteX3" fmla="*/ 1694 w 461754"/>
                  <a:gd name="connsiteY3" fmla="*/ 1486417 h 1535512"/>
                  <a:gd name="connsiteX4" fmla="*/ 0 w 461754"/>
                  <a:gd name="connsiteY4" fmla="*/ 1693 h 1535512"/>
                  <a:gd name="connsiteX5" fmla="*/ 0 w 461754"/>
                  <a:gd name="connsiteY5" fmla="*/ 0 h 1535512"/>
                  <a:gd name="connsiteX6" fmla="*/ 1694 w 461754"/>
                  <a:gd name="connsiteY6" fmla="*/ 0 h 1535512"/>
                  <a:gd name="connsiteX7" fmla="*/ 458792 w 461754"/>
                  <a:gd name="connsiteY7" fmla="*/ 47403 h 1535512"/>
                  <a:gd name="connsiteX8" fmla="*/ 460485 w 461754"/>
                  <a:gd name="connsiteY8" fmla="*/ 49096 h 1535512"/>
                  <a:gd name="connsiteX9" fmla="*/ 460485 w 461754"/>
                  <a:gd name="connsiteY9" fmla="*/ 1535513 h 1535512"/>
                  <a:gd name="connsiteX10" fmla="*/ 460485 w 461754"/>
                  <a:gd name="connsiteY10" fmla="*/ 1535513 h 1535512"/>
                  <a:gd name="connsiteX11" fmla="*/ 460485 w 461754"/>
                  <a:gd name="connsiteY11" fmla="*/ 1535513 h 1535512"/>
                  <a:gd name="connsiteX12" fmla="*/ 5080 w 461754"/>
                  <a:gd name="connsiteY12" fmla="*/ 1484724 h 1535512"/>
                  <a:gd name="connsiteX13" fmla="*/ 460485 w 461754"/>
                  <a:gd name="connsiteY13" fmla="*/ 1532127 h 1535512"/>
                  <a:gd name="connsiteX14" fmla="*/ 458792 w 461754"/>
                  <a:gd name="connsiteY14" fmla="*/ 50789 h 1535512"/>
                  <a:gd name="connsiteX15" fmla="*/ 3386 w 461754"/>
                  <a:gd name="connsiteY15" fmla="*/ 3386 h 1535512"/>
                  <a:gd name="connsiteX16" fmla="*/ 5080 w 461754"/>
                  <a:gd name="connsiteY16" fmla="*/ 1484724 h 153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35512">
                    <a:moveTo>
                      <a:pt x="460485" y="1535513"/>
                    </a:moveTo>
                    <a:cubicBezTo>
                      <a:pt x="460485" y="1535513"/>
                      <a:pt x="460485" y="1535513"/>
                      <a:pt x="460485" y="1535513"/>
                    </a:cubicBezTo>
                    <a:lnTo>
                      <a:pt x="3386" y="1488110"/>
                    </a:lnTo>
                    <a:cubicBezTo>
                      <a:pt x="3386" y="1488110"/>
                      <a:pt x="1694" y="1488110"/>
                      <a:pt x="1694" y="14864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1535513"/>
                    </a:lnTo>
                    <a:cubicBezTo>
                      <a:pt x="462178" y="1533820"/>
                      <a:pt x="462178" y="1533820"/>
                      <a:pt x="460485" y="1535513"/>
                    </a:cubicBezTo>
                    <a:cubicBezTo>
                      <a:pt x="462178" y="1535513"/>
                      <a:pt x="462178" y="1535513"/>
                      <a:pt x="460485" y="1535513"/>
                    </a:cubicBezTo>
                    <a:close/>
                    <a:moveTo>
                      <a:pt x="5080" y="1484724"/>
                    </a:moveTo>
                    <a:lnTo>
                      <a:pt x="460485" y="153212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5080" y="14847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7258401" y="36157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图形 7"/>
          <p:cNvGrpSpPr/>
          <p:nvPr/>
        </p:nvGrpSpPr>
        <p:grpSpPr>
          <a:xfrm>
            <a:off x="9860475" y="4148362"/>
            <a:ext cx="651788" cy="1396690"/>
            <a:chOff x="6417001" y="3829048"/>
            <a:chExt cx="651788" cy="1396690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875792" y="3878144"/>
              <a:ext cx="192997" cy="1345901"/>
            </a:xfrm>
            <a:custGeom>
              <a:avLst/>
              <a:gdLst>
                <a:gd name="connsiteX0" fmla="*/ 192998 w 192997"/>
                <a:gd name="connsiteY0" fmla="*/ 0 h 1345901"/>
                <a:gd name="connsiteX1" fmla="*/ 192998 w 192997"/>
                <a:gd name="connsiteY1" fmla="*/ 1220622 h 1345901"/>
                <a:gd name="connsiteX2" fmla="*/ 1694 w 192997"/>
                <a:gd name="connsiteY2" fmla="*/ 1345902 h 1345901"/>
                <a:gd name="connsiteX3" fmla="*/ 0 w 192997"/>
                <a:gd name="connsiteY3" fmla="*/ 126972 h 13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45901">
                  <a:moveTo>
                    <a:pt x="192998" y="0"/>
                  </a:moveTo>
                  <a:lnTo>
                    <a:pt x="192998" y="1220622"/>
                  </a:lnTo>
                  <a:lnTo>
                    <a:pt x="1694" y="134590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418694" y="3956020"/>
              <a:ext cx="458792" cy="1268025"/>
            </a:xfrm>
            <a:custGeom>
              <a:avLst/>
              <a:gdLst>
                <a:gd name="connsiteX0" fmla="*/ 457099 w 458792"/>
                <a:gd name="connsiteY0" fmla="*/ 49096 h 1268025"/>
                <a:gd name="connsiteX1" fmla="*/ 458792 w 458792"/>
                <a:gd name="connsiteY1" fmla="*/ 1268026 h 1268025"/>
                <a:gd name="connsiteX2" fmla="*/ 1694 w 458792"/>
                <a:gd name="connsiteY2" fmla="*/ 1220623 h 1268025"/>
                <a:gd name="connsiteX3" fmla="*/ 0 w 458792"/>
                <a:gd name="connsiteY3" fmla="*/ 0 h 126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268025">
                  <a:moveTo>
                    <a:pt x="457099" y="49096"/>
                  </a:moveTo>
                  <a:lnTo>
                    <a:pt x="458792" y="1268026"/>
                  </a:lnTo>
                  <a:lnTo>
                    <a:pt x="1694" y="122062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418694" y="3830741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" name="图形 7"/>
            <p:cNvGrpSpPr/>
            <p:nvPr/>
          </p:nvGrpSpPr>
          <p:grpSpPr>
            <a:xfrm>
              <a:off x="6417001" y="3829048"/>
              <a:ext cx="651788" cy="1396690"/>
              <a:chOff x="6417001" y="3829048"/>
              <a:chExt cx="651788" cy="1396690"/>
            </a:xfrm>
            <a:solidFill>
              <a:srgbClr val="F2F2F2"/>
            </a:solidFill>
          </p:grpSpPr>
          <p:sp>
            <p:nvSpPr>
              <p:cNvPr id="66" name="任意多边形: 形状 65"/>
              <p:cNvSpPr/>
              <p:nvPr/>
            </p:nvSpPr>
            <p:spPr>
              <a:xfrm>
                <a:off x="6874100" y="3878144"/>
                <a:ext cx="194690" cy="1347594"/>
              </a:xfrm>
              <a:custGeom>
                <a:avLst/>
                <a:gdLst>
                  <a:gd name="connsiteX0" fmla="*/ 3386 w 194690"/>
                  <a:gd name="connsiteY0" fmla="*/ 1347594 h 1347594"/>
                  <a:gd name="connsiteX1" fmla="*/ 3386 w 194690"/>
                  <a:gd name="connsiteY1" fmla="*/ 1347594 h 1347594"/>
                  <a:gd name="connsiteX2" fmla="*/ 3386 w 194690"/>
                  <a:gd name="connsiteY2" fmla="*/ 1347594 h 1347594"/>
                  <a:gd name="connsiteX3" fmla="*/ 0 w 194690"/>
                  <a:gd name="connsiteY3" fmla="*/ 126972 h 1347594"/>
                  <a:gd name="connsiteX4" fmla="*/ 0 w 194690"/>
                  <a:gd name="connsiteY4" fmla="*/ 125279 h 1347594"/>
                  <a:gd name="connsiteX5" fmla="*/ 191304 w 194690"/>
                  <a:gd name="connsiteY5" fmla="*/ 0 h 1347594"/>
                  <a:gd name="connsiteX6" fmla="*/ 192998 w 194690"/>
                  <a:gd name="connsiteY6" fmla="*/ 0 h 1347594"/>
                  <a:gd name="connsiteX7" fmla="*/ 192998 w 194690"/>
                  <a:gd name="connsiteY7" fmla="*/ 1693 h 1347594"/>
                  <a:gd name="connsiteX8" fmla="*/ 194690 w 194690"/>
                  <a:gd name="connsiteY8" fmla="*/ 1220622 h 1347594"/>
                  <a:gd name="connsiteX9" fmla="*/ 194690 w 194690"/>
                  <a:gd name="connsiteY9" fmla="*/ 1222316 h 1347594"/>
                  <a:gd name="connsiteX10" fmla="*/ 3386 w 194690"/>
                  <a:gd name="connsiteY10" fmla="*/ 1347594 h 1347594"/>
                  <a:gd name="connsiteX11" fmla="*/ 3386 w 194690"/>
                  <a:gd name="connsiteY11" fmla="*/ 1347594 h 1347594"/>
                  <a:gd name="connsiteX12" fmla="*/ 3386 w 194690"/>
                  <a:gd name="connsiteY12" fmla="*/ 126972 h 1347594"/>
                  <a:gd name="connsiteX13" fmla="*/ 5079 w 194690"/>
                  <a:gd name="connsiteY13" fmla="*/ 1344208 h 1347594"/>
                  <a:gd name="connsiteX14" fmla="*/ 194690 w 194690"/>
                  <a:gd name="connsiteY14" fmla="*/ 1220622 h 1347594"/>
                  <a:gd name="connsiteX15" fmla="*/ 192998 w 194690"/>
                  <a:gd name="connsiteY15" fmla="*/ 3386 h 1347594"/>
                  <a:gd name="connsiteX16" fmla="*/ 3386 w 194690"/>
                  <a:gd name="connsiteY16" fmla="*/ 126972 h 134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347594">
                    <a:moveTo>
                      <a:pt x="3386" y="1347594"/>
                    </a:moveTo>
                    <a:cubicBezTo>
                      <a:pt x="3386" y="1347594"/>
                      <a:pt x="3386" y="1347594"/>
                      <a:pt x="3386" y="1347594"/>
                    </a:cubicBezTo>
                    <a:cubicBezTo>
                      <a:pt x="1693" y="1347594"/>
                      <a:pt x="1693" y="1345902"/>
                      <a:pt x="3386" y="134759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220622"/>
                    </a:lnTo>
                    <a:cubicBezTo>
                      <a:pt x="194690" y="1220622"/>
                      <a:pt x="194690" y="1222316"/>
                      <a:pt x="194690" y="1222316"/>
                    </a:cubicBezTo>
                    <a:lnTo>
                      <a:pt x="3386" y="1347594"/>
                    </a:lnTo>
                    <a:cubicBezTo>
                      <a:pt x="3386" y="1347594"/>
                      <a:pt x="3386" y="1347594"/>
                      <a:pt x="3386" y="1347594"/>
                    </a:cubicBezTo>
                    <a:close/>
                    <a:moveTo>
                      <a:pt x="3386" y="126972"/>
                    </a:moveTo>
                    <a:lnTo>
                      <a:pt x="5079" y="1344208"/>
                    </a:lnTo>
                    <a:lnTo>
                      <a:pt x="194690" y="1220622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6417001" y="3956020"/>
                <a:ext cx="461754" cy="1269718"/>
              </a:xfrm>
              <a:custGeom>
                <a:avLst/>
                <a:gdLst>
                  <a:gd name="connsiteX0" fmla="*/ 460485 w 461754"/>
                  <a:gd name="connsiteY0" fmla="*/ 1269718 h 1269718"/>
                  <a:gd name="connsiteX1" fmla="*/ 460485 w 461754"/>
                  <a:gd name="connsiteY1" fmla="*/ 1269718 h 1269718"/>
                  <a:gd name="connsiteX2" fmla="*/ 3386 w 461754"/>
                  <a:gd name="connsiteY2" fmla="*/ 1222316 h 1269718"/>
                  <a:gd name="connsiteX3" fmla="*/ 1693 w 461754"/>
                  <a:gd name="connsiteY3" fmla="*/ 1220623 h 1269718"/>
                  <a:gd name="connsiteX4" fmla="*/ 0 w 461754"/>
                  <a:gd name="connsiteY4" fmla="*/ 1693 h 1269718"/>
                  <a:gd name="connsiteX5" fmla="*/ 0 w 461754"/>
                  <a:gd name="connsiteY5" fmla="*/ 0 h 1269718"/>
                  <a:gd name="connsiteX6" fmla="*/ 1693 w 461754"/>
                  <a:gd name="connsiteY6" fmla="*/ 0 h 1269718"/>
                  <a:gd name="connsiteX7" fmla="*/ 458791 w 461754"/>
                  <a:gd name="connsiteY7" fmla="*/ 47403 h 1269718"/>
                  <a:gd name="connsiteX8" fmla="*/ 460485 w 461754"/>
                  <a:gd name="connsiteY8" fmla="*/ 49096 h 1269718"/>
                  <a:gd name="connsiteX9" fmla="*/ 460485 w 461754"/>
                  <a:gd name="connsiteY9" fmla="*/ 1269718 h 1269718"/>
                  <a:gd name="connsiteX10" fmla="*/ 460485 w 461754"/>
                  <a:gd name="connsiteY10" fmla="*/ 1269718 h 1269718"/>
                  <a:gd name="connsiteX11" fmla="*/ 460485 w 461754"/>
                  <a:gd name="connsiteY11" fmla="*/ 1269718 h 1269718"/>
                  <a:gd name="connsiteX12" fmla="*/ 5079 w 461754"/>
                  <a:gd name="connsiteY12" fmla="*/ 1218930 h 1269718"/>
                  <a:gd name="connsiteX13" fmla="*/ 460485 w 461754"/>
                  <a:gd name="connsiteY13" fmla="*/ 1266333 h 1269718"/>
                  <a:gd name="connsiteX14" fmla="*/ 458791 w 461754"/>
                  <a:gd name="connsiteY14" fmla="*/ 49096 h 1269718"/>
                  <a:gd name="connsiteX15" fmla="*/ 3386 w 461754"/>
                  <a:gd name="connsiteY15" fmla="*/ 1693 h 1269718"/>
                  <a:gd name="connsiteX16" fmla="*/ 5079 w 461754"/>
                  <a:gd name="connsiteY16" fmla="*/ 1218930 h 126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269718">
                    <a:moveTo>
                      <a:pt x="460485" y="1269718"/>
                    </a:moveTo>
                    <a:cubicBezTo>
                      <a:pt x="460485" y="1269718"/>
                      <a:pt x="460485" y="1269718"/>
                      <a:pt x="460485" y="1269718"/>
                    </a:cubicBezTo>
                    <a:lnTo>
                      <a:pt x="3386" y="1222316"/>
                    </a:lnTo>
                    <a:cubicBezTo>
                      <a:pt x="3386" y="1222316"/>
                      <a:pt x="1693" y="1222316"/>
                      <a:pt x="1693" y="1220623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269718"/>
                    </a:lnTo>
                    <a:cubicBezTo>
                      <a:pt x="462177" y="1268026"/>
                      <a:pt x="462177" y="1269718"/>
                      <a:pt x="460485" y="1269718"/>
                    </a:cubicBezTo>
                    <a:cubicBezTo>
                      <a:pt x="460485" y="1269718"/>
                      <a:pt x="460485" y="1269718"/>
                      <a:pt x="460485" y="1269718"/>
                    </a:cubicBezTo>
                    <a:close/>
                    <a:moveTo>
                      <a:pt x="5079" y="1218930"/>
                    </a:moveTo>
                    <a:lnTo>
                      <a:pt x="460485" y="1266333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1218930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6417001" y="382904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图形 7"/>
          <p:cNvGrpSpPr/>
          <p:nvPr/>
        </p:nvGrpSpPr>
        <p:grpSpPr>
          <a:xfrm>
            <a:off x="8680483" y="5076103"/>
            <a:ext cx="651788" cy="550211"/>
            <a:chOff x="5237009" y="4756789"/>
            <a:chExt cx="651788" cy="550211"/>
          </a:xfrm>
        </p:grpSpPr>
        <p:sp>
          <p:nvSpPr>
            <p:cNvPr id="70" name="任意多边形: 形状 69"/>
            <p:cNvSpPr/>
            <p:nvPr/>
          </p:nvSpPr>
          <p:spPr>
            <a:xfrm>
              <a:off x="5695802" y="4805885"/>
              <a:ext cx="192996" cy="499422"/>
            </a:xfrm>
            <a:custGeom>
              <a:avLst/>
              <a:gdLst>
                <a:gd name="connsiteX0" fmla="*/ 192997 w 192996"/>
                <a:gd name="connsiteY0" fmla="*/ 0 h 499422"/>
                <a:gd name="connsiteX1" fmla="*/ 192997 w 192996"/>
                <a:gd name="connsiteY1" fmla="*/ 374144 h 499422"/>
                <a:gd name="connsiteX2" fmla="*/ 0 w 192996"/>
                <a:gd name="connsiteY2" fmla="*/ 499423 h 499422"/>
                <a:gd name="connsiteX3" fmla="*/ 0 w 192996"/>
                <a:gd name="connsiteY3" fmla="*/ 126972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499422">
                  <a:moveTo>
                    <a:pt x="192997" y="0"/>
                  </a:moveTo>
                  <a:lnTo>
                    <a:pt x="192997" y="374144"/>
                  </a:lnTo>
                  <a:lnTo>
                    <a:pt x="0" y="49942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238703" y="4883761"/>
              <a:ext cx="457098" cy="421546"/>
            </a:xfrm>
            <a:custGeom>
              <a:avLst/>
              <a:gdLst>
                <a:gd name="connsiteX0" fmla="*/ 457099 w 457098"/>
                <a:gd name="connsiteY0" fmla="*/ 49096 h 421546"/>
                <a:gd name="connsiteX1" fmla="*/ 457099 w 457098"/>
                <a:gd name="connsiteY1" fmla="*/ 421546 h 421546"/>
                <a:gd name="connsiteX2" fmla="*/ 0 w 457098"/>
                <a:gd name="connsiteY2" fmla="*/ 374144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9096"/>
                  </a:moveTo>
                  <a:lnTo>
                    <a:pt x="457099" y="421546"/>
                  </a:lnTo>
                  <a:lnTo>
                    <a:pt x="0" y="3741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238703" y="475848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" name="图形 7"/>
            <p:cNvGrpSpPr/>
            <p:nvPr/>
          </p:nvGrpSpPr>
          <p:grpSpPr>
            <a:xfrm>
              <a:off x="5237009" y="4756789"/>
              <a:ext cx="651788" cy="550211"/>
              <a:chOff x="5237009" y="4756789"/>
              <a:chExt cx="651788" cy="550211"/>
            </a:xfrm>
            <a:solidFill>
              <a:srgbClr val="F2F2F2"/>
            </a:solidFill>
          </p:grpSpPr>
          <p:sp>
            <p:nvSpPr>
              <p:cNvPr id="74" name="任意多边形: 形状 73"/>
              <p:cNvSpPr/>
              <p:nvPr/>
            </p:nvSpPr>
            <p:spPr>
              <a:xfrm>
                <a:off x="5694108" y="4805885"/>
                <a:ext cx="192997" cy="501115"/>
              </a:xfrm>
              <a:custGeom>
                <a:avLst/>
                <a:gdLst>
                  <a:gd name="connsiteX0" fmla="*/ 1694 w 192997"/>
                  <a:gd name="connsiteY0" fmla="*/ 501116 h 501115"/>
                  <a:gd name="connsiteX1" fmla="*/ 1694 w 192997"/>
                  <a:gd name="connsiteY1" fmla="*/ 501116 h 501115"/>
                  <a:gd name="connsiteX2" fmla="*/ 1694 w 192997"/>
                  <a:gd name="connsiteY2" fmla="*/ 501116 h 501115"/>
                  <a:gd name="connsiteX3" fmla="*/ 0 w 192997"/>
                  <a:gd name="connsiteY3" fmla="*/ 126972 h 501115"/>
                  <a:gd name="connsiteX4" fmla="*/ 0 w 192997"/>
                  <a:gd name="connsiteY4" fmla="*/ 125279 h 501115"/>
                  <a:gd name="connsiteX5" fmla="*/ 191304 w 192997"/>
                  <a:gd name="connsiteY5" fmla="*/ 0 h 501115"/>
                  <a:gd name="connsiteX6" fmla="*/ 192998 w 192997"/>
                  <a:gd name="connsiteY6" fmla="*/ 0 h 501115"/>
                  <a:gd name="connsiteX7" fmla="*/ 192998 w 192997"/>
                  <a:gd name="connsiteY7" fmla="*/ 1693 h 501115"/>
                  <a:gd name="connsiteX8" fmla="*/ 192998 w 192997"/>
                  <a:gd name="connsiteY8" fmla="*/ 375837 h 501115"/>
                  <a:gd name="connsiteX9" fmla="*/ 192998 w 192997"/>
                  <a:gd name="connsiteY9" fmla="*/ 377530 h 501115"/>
                  <a:gd name="connsiteX10" fmla="*/ 1694 w 192997"/>
                  <a:gd name="connsiteY10" fmla="*/ 501116 h 501115"/>
                  <a:gd name="connsiteX11" fmla="*/ 1694 w 192997"/>
                  <a:gd name="connsiteY11" fmla="*/ 501116 h 501115"/>
                  <a:gd name="connsiteX12" fmla="*/ 3386 w 192997"/>
                  <a:gd name="connsiteY12" fmla="*/ 126972 h 501115"/>
                  <a:gd name="connsiteX13" fmla="*/ 3386 w 192997"/>
                  <a:gd name="connsiteY13" fmla="*/ 497730 h 501115"/>
                  <a:gd name="connsiteX14" fmla="*/ 192998 w 192997"/>
                  <a:gd name="connsiteY14" fmla="*/ 374144 h 501115"/>
                  <a:gd name="connsiteX15" fmla="*/ 192998 w 192997"/>
                  <a:gd name="connsiteY15" fmla="*/ 3386 h 501115"/>
                  <a:gd name="connsiteX16" fmla="*/ 3386 w 192997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501115">
                    <a:moveTo>
                      <a:pt x="1694" y="501116"/>
                    </a:moveTo>
                    <a:cubicBezTo>
                      <a:pt x="1694" y="501116"/>
                      <a:pt x="1694" y="501116"/>
                      <a:pt x="1694" y="501116"/>
                    </a:cubicBezTo>
                    <a:cubicBezTo>
                      <a:pt x="1694" y="501116"/>
                      <a:pt x="1694" y="501116"/>
                      <a:pt x="1694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375837"/>
                    </a:lnTo>
                    <a:cubicBezTo>
                      <a:pt x="192998" y="375837"/>
                      <a:pt x="192998" y="377530"/>
                      <a:pt x="192998" y="377530"/>
                    </a:cubicBezTo>
                    <a:lnTo>
                      <a:pt x="1694" y="501116"/>
                    </a:lnTo>
                    <a:cubicBezTo>
                      <a:pt x="3386" y="501116"/>
                      <a:pt x="1694" y="501116"/>
                      <a:pt x="1694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8" y="37414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5237009" y="4882068"/>
                <a:ext cx="460484" cy="424932"/>
              </a:xfrm>
              <a:custGeom>
                <a:avLst/>
                <a:gdLst>
                  <a:gd name="connsiteX0" fmla="*/ 458792 w 460484"/>
                  <a:gd name="connsiteY0" fmla="*/ 424933 h 424932"/>
                  <a:gd name="connsiteX1" fmla="*/ 458792 w 460484"/>
                  <a:gd name="connsiteY1" fmla="*/ 424933 h 424932"/>
                  <a:gd name="connsiteX2" fmla="*/ 1694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4 w 460484"/>
                  <a:gd name="connsiteY6" fmla="*/ 0 h 424932"/>
                  <a:gd name="connsiteX7" fmla="*/ 458792 w 460484"/>
                  <a:gd name="connsiteY7" fmla="*/ 47403 h 424932"/>
                  <a:gd name="connsiteX8" fmla="*/ 460485 w 460484"/>
                  <a:gd name="connsiteY8" fmla="*/ 49096 h 424932"/>
                  <a:gd name="connsiteX9" fmla="*/ 458792 w 460484"/>
                  <a:gd name="connsiteY9" fmla="*/ 424933 h 424932"/>
                  <a:gd name="connsiteX10" fmla="*/ 458792 w 460484"/>
                  <a:gd name="connsiteY10" fmla="*/ 424933 h 424932"/>
                  <a:gd name="connsiteX11" fmla="*/ 458792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2 w 460484"/>
                  <a:gd name="connsiteY13" fmla="*/ 421547 h 424932"/>
                  <a:gd name="connsiteX14" fmla="*/ 458792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2" y="424933"/>
                    </a:moveTo>
                    <a:cubicBezTo>
                      <a:pt x="458792" y="424933"/>
                      <a:pt x="458792" y="424933"/>
                      <a:pt x="458792" y="424933"/>
                    </a:cubicBezTo>
                    <a:lnTo>
                      <a:pt x="1694" y="377530"/>
                    </a:lnTo>
                    <a:cubicBezTo>
                      <a:pt x="1694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424933"/>
                    </a:lnTo>
                    <a:cubicBezTo>
                      <a:pt x="460485" y="424933"/>
                      <a:pt x="460485" y="424933"/>
                      <a:pt x="458792" y="424933"/>
                    </a:cubicBezTo>
                    <a:cubicBezTo>
                      <a:pt x="460485" y="424933"/>
                      <a:pt x="458792" y="424933"/>
                      <a:pt x="458792" y="424933"/>
                    </a:cubicBezTo>
                    <a:close/>
                    <a:moveTo>
                      <a:pt x="3386" y="374144"/>
                    </a:moveTo>
                    <a:lnTo>
                      <a:pt x="458792" y="4215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5237009" y="475678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图形 7"/>
          <p:cNvGrpSpPr/>
          <p:nvPr/>
        </p:nvGrpSpPr>
        <p:grpSpPr>
          <a:xfrm>
            <a:off x="8182754" y="5257249"/>
            <a:ext cx="651788" cy="375836"/>
            <a:chOff x="4739280" y="4937935"/>
            <a:chExt cx="651788" cy="375836"/>
          </a:xfrm>
        </p:grpSpPr>
        <p:sp>
          <p:nvSpPr>
            <p:cNvPr id="78" name="任意多边形: 形状 77"/>
            <p:cNvSpPr/>
            <p:nvPr/>
          </p:nvSpPr>
          <p:spPr>
            <a:xfrm>
              <a:off x="5198072" y="4987031"/>
              <a:ext cx="191304" cy="326740"/>
            </a:xfrm>
            <a:custGeom>
              <a:avLst/>
              <a:gdLst>
                <a:gd name="connsiteX0" fmla="*/ 191304 w 191304"/>
                <a:gd name="connsiteY0" fmla="*/ 0 h 326740"/>
                <a:gd name="connsiteX1" fmla="*/ 191304 w 191304"/>
                <a:gd name="connsiteY1" fmla="*/ 199769 h 326740"/>
                <a:gd name="connsiteX2" fmla="*/ 0 w 191304"/>
                <a:gd name="connsiteY2" fmla="*/ 326741 h 326740"/>
                <a:gd name="connsiteX3" fmla="*/ 0 w 191304"/>
                <a:gd name="connsiteY3" fmla="*/ 126972 h 3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26740">
                  <a:moveTo>
                    <a:pt x="191304" y="0"/>
                  </a:moveTo>
                  <a:lnTo>
                    <a:pt x="191304" y="199769"/>
                  </a:lnTo>
                  <a:lnTo>
                    <a:pt x="0" y="32674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4740973" y="5064907"/>
              <a:ext cx="457098" cy="248864"/>
            </a:xfrm>
            <a:custGeom>
              <a:avLst/>
              <a:gdLst>
                <a:gd name="connsiteX0" fmla="*/ 457099 w 457098"/>
                <a:gd name="connsiteY0" fmla="*/ 49096 h 248864"/>
                <a:gd name="connsiteX1" fmla="*/ 457099 w 457098"/>
                <a:gd name="connsiteY1" fmla="*/ 248865 h 248864"/>
                <a:gd name="connsiteX2" fmla="*/ 0 w 457098"/>
                <a:gd name="connsiteY2" fmla="*/ 199769 h 248864"/>
                <a:gd name="connsiteX3" fmla="*/ 0 w 457098"/>
                <a:gd name="connsiteY3" fmla="*/ 0 h 24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248864">
                  <a:moveTo>
                    <a:pt x="457099" y="49096"/>
                  </a:moveTo>
                  <a:lnTo>
                    <a:pt x="457099" y="248865"/>
                  </a:lnTo>
                  <a:lnTo>
                    <a:pt x="0" y="19976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4740973" y="4939628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5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1" name="图形 7"/>
            <p:cNvGrpSpPr/>
            <p:nvPr/>
          </p:nvGrpSpPr>
          <p:grpSpPr>
            <a:xfrm>
              <a:off x="4739280" y="4937935"/>
              <a:ext cx="651788" cy="375836"/>
              <a:chOff x="4739280" y="4937935"/>
              <a:chExt cx="651788" cy="375836"/>
            </a:xfrm>
            <a:solidFill>
              <a:srgbClr val="F2F2F2"/>
            </a:solidFill>
          </p:grpSpPr>
          <p:sp>
            <p:nvSpPr>
              <p:cNvPr id="82" name="任意多边形: 形状 81"/>
              <p:cNvSpPr/>
              <p:nvPr/>
            </p:nvSpPr>
            <p:spPr>
              <a:xfrm>
                <a:off x="5196379" y="4985338"/>
                <a:ext cx="192996" cy="328433"/>
              </a:xfrm>
              <a:custGeom>
                <a:avLst/>
                <a:gdLst>
                  <a:gd name="connsiteX0" fmla="*/ 1693 w 192996"/>
                  <a:gd name="connsiteY0" fmla="*/ 328434 h 328433"/>
                  <a:gd name="connsiteX1" fmla="*/ 1693 w 192996"/>
                  <a:gd name="connsiteY1" fmla="*/ 328434 h 328433"/>
                  <a:gd name="connsiteX2" fmla="*/ 1693 w 192996"/>
                  <a:gd name="connsiteY2" fmla="*/ 328434 h 328433"/>
                  <a:gd name="connsiteX3" fmla="*/ 0 w 192996"/>
                  <a:gd name="connsiteY3" fmla="*/ 126972 h 328433"/>
                  <a:gd name="connsiteX4" fmla="*/ 0 w 192996"/>
                  <a:gd name="connsiteY4" fmla="*/ 125279 h 328433"/>
                  <a:gd name="connsiteX5" fmla="*/ 191304 w 192996"/>
                  <a:gd name="connsiteY5" fmla="*/ 0 h 328433"/>
                  <a:gd name="connsiteX6" fmla="*/ 192997 w 192996"/>
                  <a:gd name="connsiteY6" fmla="*/ 0 h 328433"/>
                  <a:gd name="connsiteX7" fmla="*/ 192997 w 192996"/>
                  <a:gd name="connsiteY7" fmla="*/ 1693 h 328433"/>
                  <a:gd name="connsiteX8" fmla="*/ 192997 w 192996"/>
                  <a:gd name="connsiteY8" fmla="*/ 201462 h 328433"/>
                  <a:gd name="connsiteX9" fmla="*/ 192997 w 192996"/>
                  <a:gd name="connsiteY9" fmla="*/ 203155 h 328433"/>
                  <a:gd name="connsiteX10" fmla="*/ 1693 w 192996"/>
                  <a:gd name="connsiteY10" fmla="*/ 328434 h 328433"/>
                  <a:gd name="connsiteX11" fmla="*/ 1693 w 192996"/>
                  <a:gd name="connsiteY11" fmla="*/ 328434 h 328433"/>
                  <a:gd name="connsiteX12" fmla="*/ 3385 w 192996"/>
                  <a:gd name="connsiteY12" fmla="*/ 128665 h 328433"/>
                  <a:gd name="connsiteX13" fmla="*/ 3385 w 192996"/>
                  <a:gd name="connsiteY13" fmla="*/ 325048 h 328433"/>
                  <a:gd name="connsiteX14" fmla="*/ 192997 w 192996"/>
                  <a:gd name="connsiteY14" fmla="*/ 201462 h 328433"/>
                  <a:gd name="connsiteX15" fmla="*/ 192997 w 192996"/>
                  <a:gd name="connsiteY15" fmla="*/ 5079 h 328433"/>
                  <a:gd name="connsiteX16" fmla="*/ 3385 w 192996"/>
                  <a:gd name="connsiteY16" fmla="*/ 128665 h 32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28433">
                    <a:moveTo>
                      <a:pt x="1693" y="328434"/>
                    </a:moveTo>
                    <a:cubicBezTo>
                      <a:pt x="1693" y="328434"/>
                      <a:pt x="1693" y="328434"/>
                      <a:pt x="1693" y="328434"/>
                    </a:cubicBezTo>
                    <a:cubicBezTo>
                      <a:pt x="0" y="328434"/>
                      <a:pt x="0" y="328434"/>
                      <a:pt x="1693" y="32843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01462"/>
                    </a:lnTo>
                    <a:cubicBezTo>
                      <a:pt x="192997" y="201462"/>
                      <a:pt x="192997" y="203155"/>
                      <a:pt x="192997" y="203155"/>
                    </a:cubicBezTo>
                    <a:lnTo>
                      <a:pt x="1693" y="328434"/>
                    </a:lnTo>
                    <a:cubicBezTo>
                      <a:pt x="1693" y="328434"/>
                      <a:pt x="1693" y="328434"/>
                      <a:pt x="1693" y="328434"/>
                    </a:cubicBezTo>
                    <a:close/>
                    <a:moveTo>
                      <a:pt x="3385" y="128665"/>
                    </a:moveTo>
                    <a:lnTo>
                      <a:pt x="3385" y="325048"/>
                    </a:lnTo>
                    <a:lnTo>
                      <a:pt x="192997" y="201462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4739280" y="5063214"/>
                <a:ext cx="460483" cy="250557"/>
              </a:xfrm>
              <a:custGeom>
                <a:avLst/>
                <a:gdLst>
                  <a:gd name="connsiteX0" fmla="*/ 458791 w 460483"/>
                  <a:gd name="connsiteY0" fmla="*/ 250558 h 250557"/>
                  <a:gd name="connsiteX1" fmla="*/ 458791 w 460483"/>
                  <a:gd name="connsiteY1" fmla="*/ 250558 h 250557"/>
                  <a:gd name="connsiteX2" fmla="*/ 1693 w 460483"/>
                  <a:gd name="connsiteY2" fmla="*/ 203155 h 250557"/>
                  <a:gd name="connsiteX3" fmla="*/ 0 w 460483"/>
                  <a:gd name="connsiteY3" fmla="*/ 201462 h 250557"/>
                  <a:gd name="connsiteX4" fmla="*/ 0 w 460483"/>
                  <a:gd name="connsiteY4" fmla="*/ 1693 h 250557"/>
                  <a:gd name="connsiteX5" fmla="*/ 0 w 460483"/>
                  <a:gd name="connsiteY5" fmla="*/ 0 h 250557"/>
                  <a:gd name="connsiteX6" fmla="*/ 1693 w 460483"/>
                  <a:gd name="connsiteY6" fmla="*/ 0 h 250557"/>
                  <a:gd name="connsiteX7" fmla="*/ 458791 w 460483"/>
                  <a:gd name="connsiteY7" fmla="*/ 47403 h 250557"/>
                  <a:gd name="connsiteX8" fmla="*/ 460484 w 460483"/>
                  <a:gd name="connsiteY8" fmla="*/ 49096 h 250557"/>
                  <a:gd name="connsiteX9" fmla="*/ 458791 w 460483"/>
                  <a:gd name="connsiteY9" fmla="*/ 250558 h 250557"/>
                  <a:gd name="connsiteX10" fmla="*/ 458791 w 460483"/>
                  <a:gd name="connsiteY10" fmla="*/ 250558 h 250557"/>
                  <a:gd name="connsiteX11" fmla="*/ 458791 w 460483"/>
                  <a:gd name="connsiteY11" fmla="*/ 250558 h 250557"/>
                  <a:gd name="connsiteX12" fmla="*/ 1693 w 460483"/>
                  <a:gd name="connsiteY12" fmla="*/ 199769 h 250557"/>
                  <a:gd name="connsiteX13" fmla="*/ 457099 w 460483"/>
                  <a:gd name="connsiteY13" fmla="*/ 247172 h 250557"/>
                  <a:gd name="connsiteX14" fmla="*/ 457099 w 460483"/>
                  <a:gd name="connsiteY14" fmla="*/ 50789 h 250557"/>
                  <a:gd name="connsiteX15" fmla="*/ 1693 w 460483"/>
                  <a:gd name="connsiteY15" fmla="*/ 3386 h 250557"/>
                  <a:gd name="connsiteX16" fmla="*/ 1693 w 460483"/>
                  <a:gd name="connsiteY16" fmla="*/ 199769 h 25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250557">
                    <a:moveTo>
                      <a:pt x="458791" y="250558"/>
                    </a:moveTo>
                    <a:cubicBezTo>
                      <a:pt x="458791" y="250558"/>
                      <a:pt x="458791" y="250558"/>
                      <a:pt x="458791" y="250558"/>
                    </a:cubicBezTo>
                    <a:lnTo>
                      <a:pt x="1693" y="203155"/>
                    </a:lnTo>
                    <a:cubicBezTo>
                      <a:pt x="1693" y="203155"/>
                      <a:pt x="0" y="203155"/>
                      <a:pt x="0" y="20146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250558"/>
                    </a:lnTo>
                    <a:cubicBezTo>
                      <a:pt x="460484" y="250558"/>
                      <a:pt x="460484" y="250558"/>
                      <a:pt x="458791" y="250558"/>
                    </a:cubicBezTo>
                    <a:cubicBezTo>
                      <a:pt x="458791" y="250558"/>
                      <a:pt x="458791" y="250558"/>
                      <a:pt x="458791" y="250558"/>
                    </a:cubicBezTo>
                    <a:close/>
                    <a:moveTo>
                      <a:pt x="1693" y="199769"/>
                    </a:moveTo>
                    <a:lnTo>
                      <a:pt x="457099" y="247172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19976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4739280" y="4937935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5" name="图形 7"/>
          <p:cNvGrpSpPr/>
          <p:nvPr/>
        </p:nvGrpSpPr>
        <p:grpSpPr>
          <a:xfrm>
            <a:off x="7568210" y="5560289"/>
            <a:ext cx="651788" cy="230242"/>
            <a:chOff x="4124736" y="5240975"/>
            <a:chExt cx="651788" cy="230242"/>
          </a:xfrm>
        </p:grpSpPr>
        <p:sp>
          <p:nvSpPr>
            <p:cNvPr id="86" name="任意多边形: 形状 85"/>
            <p:cNvSpPr/>
            <p:nvPr/>
          </p:nvSpPr>
          <p:spPr>
            <a:xfrm>
              <a:off x="4583528" y="5290071"/>
              <a:ext cx="192996" cy="179453"/>
            </a:xfrm>
            <a:custGeom>
              <a:avLst/>
              <a:gdLst>
                <a:gd name="connsiteX0" fmla="*/ 192997 w 192996"/>
                <a:gd name="connsiteY0" fmla="*/ 0 h 179453"/>
                <a:gd name="connsiteX1" fmla="*/ 192997 w 192996"/>
                <a:gd name="connsiteY1" fmla="*/ 54175 h 179453"/>
                <a:gd name="connsiteX2" fmla="*/ 0 w 192996"/>
                <a:gd name="connsiteY2" fmla="*/ 179454 h 179453"/>
                <a:gd name="connsiteX3" fmla="*/ 0 w 192996"/>
                <a:gd name="connsiteY3" fmla="*/ 125279 h 17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79453">
                  <a:moveTo>
                    <a:pt x="192997" y="0"/>
                  </a:moveTo>
                  <a:lnTo>
                    <a:pt x="192997" y="54175"/>
                  </a:lnTo>
                  <a:lnTo>
                    <a:pt x="0" y="179454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4126429" y="5367947"/>
              <a:ext cx="457098" cy="101577"/>
            </a:xfrm>
            <a:custGeom>
              <a:avLst/>
              <a:gdLst>
                <a:gd name="connsiteX0" fmla="*/ 457099 w 457098"/>
                <a:gd name="connsiteY0" fmla="*/ 47403 h 101577"/>
                <a:gd name="connsiteX1" fmla="*/ 457099 w 457098"/>
                <a:gd name="connsiteY1" fmla="*/ 101577 h 101577"/>
                <a:gd name="connsiteX2" fmla="*/ 0 w 457098"/>
                <a:gd name="connsiteY2" fmla="*/ 52482 h 101577"/>
                <a:gd name="connsiteX3" fmla="*/ 0 w 457098"/>
                <a:gd name="connsiteY3" fmla="*/ 0 h 10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01577">
                  <a:moveTo>
                    <a:pt x="457099" y="47403"/>
                  </a:moveTo>
                  <a:lnTo>
                    <a:pt x="457099" y="101577"/>
                  </a:lnTo>
                  <a:lnTo>
                    <a:pt x="0" y="5248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4126429" y="5242668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9" name="图形 7"/>
            <p:cNvGrpSpPr/>
            <p:nvPr/>
          </p:nvGrpSpPr>
          <p:grpSpPr>
            <a:xfrm>
              <a:off x="4124736" y="5240975"/>
              <a:ext cx="651788" cy="230242"/>
              <a:chOff x="4124736" y="5240975"/>
              <a:chExt cx="651788" cy="230242"/>
            </a:xfrm>
            <a:solidFill>
              <a:srgbClr val="F2F2F2"/>
            </a:soli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4581835" y="5290071"/>
                <a:ext cx="192997" cy="181146"/>
              </a:xfrm>
              <a:custGeom>
                <a:avLst/>
                <a:gdLst>
                  <a:gd name="connsiteX0" fmla="*/ 1694 w 192997"/>
                  <a:gd name="connsiteY0" fmla="*/ 181146 h 181146"/>
                  <a:gd name="connsiteX1" fmla="*/ 1694 w 192997"/>
                  <a:gd name="connsiteY1" fmla="*/ 181146 h 181146"/>
                  <a:gd name="connsiteX2" fmla="*/ 1694 w 192997"/>
                  <a:gd name="connsiteY2" fmla="*/ 181146 h 181146"/>
                  <a:gd name="connsiteX3" fmla="*/ 0 w 192997"/>
                  <a:gd name="connsiteY3" fmla="*/ 126972 h 181146"/>
                  <a:gd name="connsiteX4" fmla="*/ 0 w 192997"/>
                  <a:gd name="connsiteY4" fmla="*/ 125279 h 181146"/>
                  <a:gd name="connsiteX5" fmla="*/ 191305 w 192997"/>
                  <a:gd name="connsiteY5" fmla="*/ 0 h 181146"/>
                  <a:gd name="connsiteX6" fmla="*/ 192998 w 192997"/>
                  <a:gd name="connsiteY6" fmla="*/ 0 h 181146"/>
                  <a:gd name="connsiteX7" fmla="*/ 192998 w 192997"/>
                  <a:gd name="connsiteY7" fmla="*/ 1693 h 181146"/>
                  <a:gd name="connsiteX8" fmla="*/ 192998 w 192997"/>
                  <a:gd name="connsiteY8" fmla="*/ 55868 h 181146"/>
                  <a:gd name="connsiteX9" fmla="*/ 192998 w 192997"/>
                  <a:gd name="connsiteY9" fmla="*/ 57560 h 181146"/>
                  <a:gd name="connsiteX10" fmla="*/ 1694 w 192997"/>
                  <a:gd name="connsiteY10" fmla="*/ 181146 h 181146"/>
                  <a:gd name="connsiteX11" fmla="*/ 1694 w 192997"/>
                  <a:gd name="connsiteY11" fmla="*/ 181146 h 181146"/>
                  <a:gd name="connsiteX12" fmla="*/ 3386 w 192997"/>
                  <a:gd name="connsiteY12" fmla="*/ 126972 h 181146"/>
                  <a:gd name="connsiteX13" fmla="*/ 3386 w 192997"/>
                  <a:gd name="connsiteY13" fmla="*/ 177761 h 181146"/>
                  <a:gd name="connsiteX14" fmla="*/ 192998 w 192997"/>
                  <a:gd name="connsiteY14" fmla="*/ 54175 h 181146"/>
                  <a:gd name="connsiteX15" fmla="*/ 192998 w 192997"/>
                  <a:gd name="connsiteY15" fmla="*/ 3386 h 181146"/>
                  <a:gd name="connsiteX16" fmla="*/ 3386 w 192997"/>
                  <a:gd name="connsiteY16" fmla="*/ 126972 h 1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81146">
                    <a:moveTo>
                      <a:pt x="1694" y="181146"/>
                    </a:moveTo>
                    <a:cubicBezTo>
                      <a:pt x="1694" y="181146"/>
                      <a:pt x="1694" y="181146"/>
                      <a:pt x="1694" y="181146"/>
                    </a:cubicBezTo>
                    <a:cubicBezTo>
                      <a:pt x="1694" y="179454"/>
                      <a:pt x="1694" y="179454"/>
                      <a:pt x="1694" y="18114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55868"/>
                    </a:lnTo>
                    <a:cubicBezTo>
                      <a:pt x="192998" y="55868"/>
                      <a:pt x="192998" y="57560"/>
                      <a:pt x="192998" y="57560"/>
                    </a:cubicBezTo>
                    <a:lnTo>
                      <a:pt x="1694" y="181146"/>
                    </a:lnTo>
                    <a:cubicBezTo>
                      <a:pt x="3386" y="179454"/>
                      <a:pt x="3386" y="181146"/>
                      <a:pt x="1694" y="181146"/>
                    </a:cubicBezTo>
                    <a:close/>
                    <a:moveTo>
                      <a:pt x="3386" y="126972"/>
                    </a:moveTo>
                    <a:lnTo>
                      <a:pt x="3386" y="177761"/>
                    </a:lnTo>
                    <a:lnTo>
                      <a:pt x="192998" y="5417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4124736" y="5366254"/>
                <a:ext cx="460484" cy="104963"/>
              </a:xfrm>
              <a:custGeom>
                <a:avLst/>
                <a:gdLst>
                  <a:gd name="connsiteX0" fmla="*/ 458792 w 460484"/>
                  <a:gd name="connsiteY0" fmla="*/ 104963 h 104963"/>
                  <a:gd name="connsiteX1" fmla="*/ 458792 w 460484"/>
                  <a:gd name="connsiteY1" fmla="*/ 104963 h 104963"/>
                  <a:gd name="connsiteX2" fmla="*/ 1694 w 460484"/>
                  <a:gd name="connsiteY2" fmla="*/ 57560 h 104963"/>
                  <a:gd name="connsiteX3" fmla="*/ 0 w 460484"/>
                  <a:gd name="connsiteY3" fmla="*/ 55868 h 104963"/>
                  <a:gd name="connsiteX4" fmla="*/ 0 w 460484"/>
                  <a:gd name="connsiteY4" fmla="*/ 1693 h 104963"/>
                  <a:gd name="connsiteX5" fmla="*/ 0 w 460484"/>
                  <a:gd name="connsiteY5" fmla="*/ 0 h 104963"/>
                  <a:gd name="connsiteX6" fmla="*/ 1694 w 460484"/>
                  <a:gd name="connsiteY6" fmla="*/ 0 h 104963"/>
                  <a:gd name="connsiteX7" fmla="*/ 458792 w 460484"/>
                  <a:gd name="connsiteY7" fmla="*/ 47403 h 104963"/>
                  <a:gd name="connsiteX8" fmla="*/ 460485 w 460484"/>
                  <a:gd name="connsiteY8" fmla="*/ 49096 h 104963"/>
                  <a:gd name="connsiteX9" fmla="*/ 458792 w 460484"/>
                  <a:gd name="connsiteY9" fmla="*/ 104963 h 104963"/>
                  <a:gd name="connsiteX10" fmla="*/ 458792 w 460484"/>
                  <a:gd name="connsiteY10" fmla="*/ 104963 h 104963"/>
                  <a:gd name="connsiteX11" fmla="*/ 458792 w 460484"/>
                  <a:gd name="connsiteY11" fmla="*/ 104963 h 104963"/>
                  <a:gd name="connsiteX12" fmla="*/ 3386 w 460484"/>
                  <a:gd name="connsiteY12" fmla="*/ 54175 h 104963"/>
                  <a:gd name="connsiteX13" fmla="*/ 458792 w 460484"/>
                  <a:gd name="connsiteY13" fmla="*/ 101577 h 104963"/>
                  <a:gd name="connsiteX14" fmla="*/ 458792 w 460484"/>
                  <a:gd name="connsiteY14" fmla="*/ 50789 h 104963"/>
                  <a:gd name="connsiteX15" fmla="*/ 3386 w 460484"/>
                  <a:gd name="connsiteY15" fmla="*/ 3386 h 104963"/>
                  <a:gd name="connsiteX16" fmla="*/ 3386 w 460484"/>
                  <a:gd name="connsiteY16" fmla="*/ 54175 h 10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04963">
                    <a:moveTo>
                      <a:pt x="458792" y="104963"/>
                    </a:moveTo>
                    <a:cubicBezTo>
                      <a:pt x="458792" y="104963"/>
                      <a:pt x="458792" y="104963"/>
                      <a:pt x="458792" y="104963"/>
                    </a:cubicBezTo>
                    <a:lnTo>
                      <a:pt x="1694" y="57560"/>
                    </a:lnTo>
                    <a:cubicBezTo>
                      <a:pt x="1694" y="57560"/>
                      <a:pt x="0" y="57560"/>
                      <a:pt x="0" y="5586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04963"/>
                    </a:lnTo>
                    <a:cubicBezTo>
                      <a:pt x="460485" y="103271"/>
                      <a:pt x="460485" y="103271"/>
                      <a:pt x="458792" y="104963"/>
                    </a:cubicBezTo>
                    <a:cubicBezTo>
                      <a:pt x="460485" y="103271"/>
                      <a:pt x="460485" y="104963"/>
                      <a:pt x="458792" y="104963"/>
                    </a:cubicBezTo>
                    <a:close/>
                    <a:moveTo>
                      <a:pt x="3386" y="54175"/>
                    </a:moveTo>
                    <a:lnTo>
                      <a:pt x="458792" y="10157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5417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4124736" y="524097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3" name="图形 7"/>
          <p:cNvGrpSpPr/>
          <p:nvPr/>
        </p:nvGrpSpPr>
        <p:grpSpPr>
          <a:xfrm>
            <a:off x="8516266" y="5477334"/>
            <a:ext cx="651788" cy="292881"/>
            <a:chOff x="5072792" y="5158020"/>
            <a:chExt cx="651788" cy="292881"/>
          </a:xfrm>
        </p:grpSpPr>
        <p:sp>
          <p:nvSpPr>
            <p:cNvPr id="94" name="任意多边形: 形状 93"/>
            <p:cNvSpPr/>
            <p:nvPr/>
          </p:nvSpPr>
          <p:spPr>
            <a:xfrm>
              <a:off x="5531584" y="5207116"/>
              <a:ext cx="191304" cy="242092"/>
            </a:xfrm>
            <a:custGeom>
              <a:avLst/>
              <a:gdLst>
                <a:gd name="connsiteX0" fmla="*/ 191304 w 191304"/>
                <a:gd name="connsiteY0" fmla="*/ 0 h 242092"/>
                <a:gd name="connsiteX1" fmla="*/ 191304 w 191304"/>
                <a:gd name="connsiteY1" fmla="*/ 116814 h 242092"/>
                <a:gd name="connsiteX2" fmla="*/ 0 w 191304"/>
                <a:gd name="connsiteY2" fmla="*/ 242093 h 242092"/>
                <a:gd name="connsiteX3" fmla="*/ 0 w 191304"/>
                <a:gd name="connsiteY3" fmla="*/ 125279 h 24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242092">
                  <a:moveTo>
                    <a:pt x="191304" y="0"/>
                  </a:moveTo>
                  <a:lnTo>
                    <a:pt x="191304" y="116814"/>
                  </a:lnTo>
                  <a:lnTo>
                    <a:pt x="0" y="24209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5074486" y="5284992"/>
              <a:ext cx="457098" cy="164216"/>
            </a:xfrm>
            <a:custGeom>
              <a:avLst/>
              <a:gdLst>
                <a:gd name="connsiteX0" fmla="*/ 457099 w 457098"/>
                <a:gd name="connsiteY0" fmla="*/ 47403 h 164216"/>
                <a:gd name="connsiteX1" fmla="*/ 457099 w 457098"/>
                <a:gd name="connsiteY1" fmla="*/ 164217 h 164216"/>
                <a:gd name="connsiteX2" fmla="*/ 0 w 457098"/>
                <a:gd name="connsiteY2" fmla="*/ 116814 h 164216"/>
                <a:gd name="connsiteX3" fmla="*/ 0 w 457098"/>
                <a:gd name="connsiteY3" fmla="*/ 0 h 16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64216">
                  <a:moveTo>
                    <a:pt x="457099" y="47403"/>
                  </a:moveTo>
                  <a:lnTo>
                    <a:pt x="457099" y="164217"/>
                  </a:lnTo>
                  <a:lnTo>
                    <a:pt x="0" y="11681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5074486" y="5159713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7" name="图形 7"/>
            <p:cNvGrpSpPr/>
            <p:nvPr/>
          </p:nvGrpSpPr>
          <p:grpSpPr>
            <a:xfrm>
              <a:off x="5072792" y="5158020"/>
              <a:ext cx="651788" cy="292881"/>
              <a:chOff x="5072792" y="5158020"/>
              <a:chExt cx="651788" cy="292881"/>
            </a:xfrm>
            <a:solidFill>
              <a:srgbClr val="F2F2F2"/>
            </a:solidFill>
          </p:grpSpPr>
          <p:sp>
            <p:nvSpPr>
              <p:cNvPr id="98" name="任意多边形: 形状 97"/>
              <p:cNvSpPr/>
              <p:nvPr/>
            </p:nvSpPr>
            <p:spPr>
              <a:xfrm>
                <a:off x="5529891" y="5205423"/>
                <a:ext cx="194690" cy="245478"/>
              </a:xfrm>
              <a:custGeom>
                <a:avLst/>
                <a:gdLst>
                  <a:gd name="connsiteX0" fmla="*/ 1694 w 194690"/>
                  <a:gd name="connsiteY0" fmla="*/ 245479 h 245478"/>
                  <a:gd name="connsiteX1" fmla="*/ 1694 w 194690"/>
                  <a:gd name="connsiteY1" fmla="*/ 245479 h 245478"/>
                  <a:gd name="connsiteX2" fmla="*/ 1694 w 194690"/>
                  <a:gd name="connsiteY2" fmla="*/ 245479 h 245478"/>
                  <a:gd name="connsiteX3" fmla="*/ 0 w 194690"/>
                  <a:gd name="connsiteY3" fmla="*/ 126972 h 245478"/>
                  <a:gd name="connsiteX4" fmla="*/ 0 w 194690"/>
                  <a:gd name="connsiteY4" fmla="*/ 125279 h 245478"/>
                  <a:gd name="connsiteX5" fmla="*/ 192998 w 194690"/>
                  <a:gd name="connsiteY5" fmla="*/ 0 h 245478"/>
                  <a:gd name="connsiteX6" fmla="*/ 194690 w 194690"/>
                  <a:gd name="connsiteY6" fmla="*/ 0 h 245478"/>
                  <a:gd name="connsiteX7" fmla="*/ 194690 w 194690"/>
                  <a:gd name="connsiteY7" fmla="*/ 1693 h 245478"/>
                  <a:gd name="connsiteX8" fmla="*/ 194690 w 194690"/>
                  <a:gd name="connsiteY8" fmla="*/ 118507 h 245478"/>
                  <a:gd name="connsiteX9" fmla="*/ 194690 w 194690"/>
                  <a:gd name="connsiteY9" fmla="*/ 120200 h 245478"/>
                  <a:gd name="connsiteX10" fmla="*/ 1694 w 194690"/>
                  <a:gd name="connsiteY10" fmla="*/ 245479 h 245478"/>
                  <a:gd name="connsiteX11" fmla="*/ 1694 w 194690"/>
                  <a:gd name="connsiteY11" fmla="*/ 245479 h 245478"/>
                  <a:gd name="connsiteX12" fmla="*/ 3386 w 194690"/>
                  <a:gd name="connsiteY12" fmla="*/ 128665 h 245478"/>
                  <a:gd name="connsiteX13" fmla="*/ 3386 w 194690"/>
                  <a:gd name="connsiteY13" fmla="*/ 242093 h 245478"/>
                  <a:gd name="connsiteX14" fmla="*/ 192998 w 194690"/>
                  <a:gd name="connsiteY14" fmla="*/ 118507 h 245478"/>
                  <a:gd name="connsiteX15" fmla="*/ 192998 w 194690"/>
                  <a:gd name="connsiteY15" fmla="*/ 5079 h 245478"/>
                  <a:gd name="connsiteX16" fmla="*/ 3386 w 194690"/>
                  <a:gd name="connsiteY16" fmla="*/ 128665 h 24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45478">
                    <a:moveTo>
                      <a:pt x="1694" y="245479"/>
                    </a:moveTo>
                    <a:cubicBezTo>
                      <a:pt x="1694" y="245479"/>
                      <a:pt x="1694" y="245479"/>
                      <a:pt x="1694" y="245479"/>
                    </a:cubicBezTo>
                    <a:cubicBezTo>
                      <a:pt x="0" y="245479"/>
                      <a:pt x="0" y="243786"/>
                      <a:pt x="1694" y="24547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2998" y="0"/>
                    </a:lnTo>
                    <a:cubicBezTo>
                      <a:pt x="192998" y="0"/>
                      <a:pt x="194690" y="0"/>
                      <a:pt x="194690" y="0"/>
                    </a:cubicBezTo>
                    <a:cubicBezTo>
                      <a:pt x="194690" y="0"/>
                      <a:pt x="194690" y="0"/>
                      <a:pt x="194690" y="1693"/>
                    </a:cubicBezTo>
                    <a:lnTo>
                      <a:pt x="194690" y="118507"/>
                    </a:lnTo>
                    <a:cubicBezTo>
                      <a:pt x="194690" y="118507"/>
                      <a:pt x="194690" y="120200"/>
                      <a:pt x="194690" y="120200"/>
                    </a:cubicBezTo>
                    <a:lnTo>
                      <a:pt x="1694" y="245479"/>
                    </a:lnTo>
                    <a:cubicBezTo>
                      <a:pt x="1694" y="245479"/>
                      <a:pt x="1694" y="245479"/>
                      <a:pt x="1694" y="245479"/>
                    </a:cubicBezTo>
                    <a:close/>
                    <a:moveTo>
                      <a:pt x="3386" y="128665"/>
                    </a:moveTo>
                    <a:lnTo>
                      <a:pt x="3386" y="242093"/>
                    </a:lnTo>
                    <a:lnTo>
                      <a:pt x="192998" y="118507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072792" y="5283299"/>
                <a:ext cx="460484" cy="167602"/>
              </a:xfrm>
              <a:custGeom>
                <a:avLst/>
                <a:gdLst>
                  <a:gd name="connsiteX0" fmla="*/ 458792 w 460484"/>
                  <a:gd name="connsiteY0" fmla="*/ 167603 h 167602"/>
                  <a:gd name="connsiteX1" fmla="*/ 458792 w 460484"/>
                  <a:gd name="connsiteY1" fmla="*/ 167603 h 167602"/>
                  <a:gd name="connsiteX2" fmla="*/ 1694 w 460484"/>
                  <a:gd name="connsiteY2" fmla="*/ 120200 h 167602"/>
                  <a:gd name="connsiteX3" fmla="*/ 0 w 460484"/>
                  <a:gd name="connsiteY3" fmla="*/ 118507 h 167602"/>
                  <a:gd name="connsiteX4" fmla="*/ 0 w 460484"/>
                  <a:gd name="connsiteY4" fmla="*/ 1693 h 167602"/>
                  <a:gd name="connsiteX5" fmla="*/ 0 w 460484"/>
                  <a:gd name="connsiteY5" fmla="*/ 0 h 167602"/>
                  <a:gd name="connsiteX6" fmla="*/ 1694 w 460484"/>
                  <a:gd name="connsiteY6" fmla="*/ 0 h 167602"/>
                  <a:gd name="connsiteX7" fmla="*/ 458792 w 460484"/>
                  <a:gd name="connsiteY7" fmla="*/ 47403 h 167602"/>
                  <a:gd name="connsiteX8" fmla="*/ 460485 w 460484"/>
                  <a:gd name="connsiteY8" fmla="*/ 49096 h 167602"/>
                  <a:gd name="connsiteX9" fmla="*/ 458792 w 460484"/>
                  <a:gd name="connsiteY9" fmla="*/ 167603 h 167602"/>
                  <a:gd name="connsiteX10" fmla="*/ 458792 w 460484"/>
                  <a:gd name="connsiteY10" fmla="*/ 167603 h 167602"/>
                  <a:gd name="connsiteX11" fmla="*/ 458792 w 460484"/>
                  <a:gd name="connsiteY11" fmla="*/ 167603 h 167602"/>
                  <a:gd name="connsiteX12" fmla="*/ 3386 w 460484"/>
                  <a:gd name="connsiteY12" fmla="*/ 116814 h 167602"/>
                  <a:gd name="connsiteX13" fmla="*/ 458792 w 460484"/>
                  <a:gd name="connsiteY13" fmla="*/ 164217 h 167602"/>
                  <a:gd name="connsiteX14" fmla="*/ 458792 w 460484"/>
                  <a:gd name="connsiteY14" fmla="*/ 50789 h 167602"/>
                  <a:gd name="connsiteX15" fmla="*/ 3386 w 460484"/>
                  <a:gd name="connsiteY15" fmla="*/ 3386 h 167602"/>
                  <a:gd name="connsiteX16" fmla="*/ 3386 w 460484"/>
                  <a:gd name="connsiteY16" fmla="*/ 116814 h 16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67602">
                    <a:moveTo>
                      <a:pt x="458792" y="167603"/>
                    </a:moveTo>
                    <a:cubicBezTo>
                      <a:pt x="458792" y="167603"/>
                      <a:pt x="458792" y="167603"/>
                      <a:pt x="458792" y="167603"/>
                    </a:cubicBezTo>
                    <a:lnTo>
                      <a:pt x="1694" y="120200"/>
                    </a:lnTo>
                    <a:cubicBezTo>
                      <a:pt x="1694" y="120200"/>
                      <a:pt x="0" y="120200"/>
                      <a:pt x="0" y="11850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67603"/>
                    </a:lnTo>
                    <a:cubicBezTo>
                      <a:pt x="460485" y="165910"/>
                      <a:pt x="460485" y="165910"/>
                      <a:pt x="458792" y="167603"/>
                    </a:cubicBezTo>
                    <a:cubicBezTo>
                      <a:pt x="458792" y="167603"/>
                      <a:pt x="458792" y="167603"/>
                      <a:pt x="458792" y="167603"/>
                    </a:cubicBezTo>
                    <a:close/>
                    <a:moveTo>
                      <a:pt x="3386" y="116814"/>
                    </a:moveTo>
                    <a:lnTo>
                      <a:pt x="458792" y="16421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11681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072792" y="515802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图形 7"/>
          <p:cNvGrpSpPr/>
          <p:nvPr/>
        </p:nvGrpSpPr>
        <p:grpSpPr>
          <a:xfrm>
            <a:off x="9271326" y="5264021"/>
            <a:ext cx="651788" cy="446940"/>
            <a:chOff x="5827852" y="4944707"/>
            <a:chExt cx="651788" cy="446940"/>
          </a:xfrm>
        </p:grpSpPr>
        <p:sp>
          <p:nvSpPr>
            <p:cNvPr id="102" name="任意多边形: 形状 101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5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106" name="任意多边形: 形状 105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9" name="图形 7"/>
          <p:cNvGrpSpPr/>
          <p:nvPr/>
        </p:nvGrpSpPr>
        <p:grpSpPr>
          <a:xfrm>
            <a:off x="10000990" y="4652864"/>
            <a:ext cx="653482" cy="1110580"/>
            <a:chOff x="6557516" y="4333550"/>
            <a:chExt cx="653482" cy="1110580"/>
          </a:xfrm>
        </p:grpSpPr>
        <p:sp>
          <p:nvSpPr>
            <p:cNvPr id="110" name="任意多边形: 形状 109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3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14" name="任意多边形: 形状 113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7" name="图形 7"/>
          <p:cNvGrpSpPr/>
          <p:nvPr/>
        </p:nvGrpSpPr>
        <p:grpSpPr>
          <a:xfrm>
            <a:off x="10556280" y="4613925"/>
            <a:ext cx="651788" cy="1251095"/>
            <a:chOff x="7112806" y="4294611"/>
            <a:chExt cx="651788" cy="1251095"/>
          </a:xfrm>
        </p:grpSpPr>
        <p:sp>
          <p:nvSpPr>
            <p:cNvPr id="118" name="任意多边形: 形状 117"/>
            <p:cNvSpPr/>
            <p:nvPr/>
          </p:nvSpPr>
          <p:spPr>
            <a:xfrm>
              <a:off x="7571598" y="4343707"/>
              <a:ext cx="192996" cy="1200306"/>
            </a:xfrm>
            <a:custGeom>
              <a:avLst/>
              <a:gdLst>
                <a:gd name="connsiteX0" fmla="*/ 192997 w 192996"/>
                <a:gd name="connsiteY0" fmla="*/ 0 h 1200306"/>
                <a:gd name="connsiteX1" fmla="*/ 192997 w 192996"/>
                <a:gd name="connsiteY1" fmla="*/ 1075028 h 1200306"/>
                <a:gd name="connsiteX2" fmla="*/ 1693 w 192996"/>
                <a:gd name="connsiteY2" fmla="*/ 1200307 h 1200306"/>
                <a:gd name="connsiteX3" fmla="*/ 0 w 192996"/>
                <a:gd name="connsiteY3" fmla="*/ 125279 h 120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200306">
                  <a:moveTo>
                    <a:pt x="192997" y="0"/>
                  </a:moveTo>
                  <a:lnTo>
                    <a:pt x="192997" y="1075028"/>
                  </a:lnTo>
                  <a:lnTo>
                    <a:pt x="1693" y="120030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7114500" y="4421583"/>
              <a:ext cx="458791" cy="1122431"/>
            </a:xfrm>
            <a:custGeom>
              <a:avLst/>
              <a:gdLst>
                <a:gd name="connsiteX0" fmla="*/ 457099 w 458791"/>
                <a:gd name="connsiteY0" fmla="*/ 47403 h 1122431"/>
                <a:gd name="connsiteX1" fmla="*/ 458791 w 458791"/>
                <a:gd name="connsiteY1" fmla="*/ 1122431 h 1122431"/>
                <a:gd name="connsiteX2" fmla="*/ 1693 w 458791"/>
                <a:gd name="connsiteY2" fmla="*/ 1075028 h 1122431"/>
                <a:gd name="connsiteX3" fmla="*/ 0 w 458791"/>
                <a:gd name="connsiteY3" fmla="*/ 0 h 112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122431">
                  <a:moveTo>
                    <a:pt x="457099" y="47403"/>
                  </a:moveTo>
                  <a:lnTo>
                    <a:pt x="458791" y="1122431"/>
                  </a:lnTo>
                  <a:lnTo>
                    <a:pt x="1693" y="107502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7114500" y="4296304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099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1" name="图形 7"/>
            <p:cNvGrpSpPr/>
            <p:nvPr/>
          </p:nvGrpSpPr>
          <p:grpSpPr>
            <a:xfrm>
              <a:off x="7112806" y="4294611"/>
              <a:ext cx="651788" cy="1251095"/>
              <a:chOff x="7112806" y="4294611"/>
              <a:chExt cx="651788" cy="1251095"/>
            </a:xfrm>
            <a:solidFill>
              <a:srgbClr val="F2F2F2"/>
            </a:solidFill>
          </p:grpSpPr>
          <p:sp>
            <p:nvSpPr>
              <p:cNvPr id="122" name="任意多边形: 形状 121"/>
              <p:cNvSpPr/>
              <p:nvPr/>
            </p:nvSpPr>
            <p:spPr>
              <a:xfrm>
                <a:off x="7569905" y="4342014"/>
                <a:ext cx="194690" cy="1203693"/>
              </a:xfrm>
              <a:custGeom>
                <a:avLst/>
                <a:gdLst>
                  <a:gd name="connsiteX0" fmla="*/ 3386 w 194690"/>
                  <a:gd name="connsiteY0" fmla="*/ 1203693 h 1203693"/>
                  <a:gd name="connsiteX1" fmla="*/ 3386 w 194690"/>
                  <a:gd name="connsiteY1" fmla="*/ 1203693 h 1203693"/>
                  <a:gd name="connsiteX2" fmla="*/ 3386 w 194690"/>
                  <a:gd name="connsiteY2" fmla="*/ 1203693 h 1203693"/>
                  <a:gd name="connsiteX3" fmla="*/ 0 w 194690"/>
                  <a:gd name="connsiteY3" fmla="*/ 126972 h 1203693"/>
                  <a:gd name="connsiteX4" fmla="*/ 0 w 194690"/>
                  <a:gd name="connsiteY4" fmla="*/ 125279 h 1203693"/>
                  <a:gd name="connsiteX5" fmla="*/ 191305 w 194690"/>
                  <a:gd name="connsiteY5" fmla="*/ 0 h 1203693"/>
                  <a:gd name="connsiteX6" fmla="*/ 192998 w 194690"/>
                  <a:gd name="connsiteY6" fmla="*/ 0 h 1203693"/>
                  <a:gd name="connsiteX7" fmla="*/ 192998 w 194690"/>
                  <a:gd name="connsiteY7" fmla="*/ 1693 h 1203693"/>
                  <a:gd name="connsiteX8" fmla="*/ 194690 w 194690"/>
                  <a:gd name="connsiteY8" fmla="*/ 1076721 h 1203693"/>
                  <a:gd name="connsiteX9" fmla="*/ 194690 w 194690"/>
                  <a:gd name="connsiteY9" fmla="*/ 1078414 h 1203693"/>
                  <a:gd name="connsiteX10" fmla="*/ 3386 w 194690"/>
                  <a:gd name="connsiteY10" fmla="*/ 1203693 h 1203693"/>
                  <a:gd name="connsiteX11" fmla="*/ 3386 w 194690"/>
                  <a:gd name="connsiteY11" fmla="*/ 1203693 h 1203693"/>
                  <a:gd name="connsiteX12" fmla="*/ 3386 w 194690"/>
                  <a:gd name="connsiteY12" fmla="*/ 128665 h 1203693"/>
                  <a:gd name="connsiteX13" fmla="*/ 5080 w 194690"/>
                  <a:gd name="connsiteY13" fmla="*/ 1200307 h 1203693"/>
                  <a:gd name="connsiteX14" fmla="*/ 194690 w 194690"/>
                  <a:gd name="connsiteY14" fmla="*/ 1076721 h 1203693"/>
                  <a:gd name="connsiteX15" fmla="*/ 192998 w 194690"/>
                  <a:gd name="connsiteY15" fmla="*/ 5079 h 1203693"/>
                  <a:gd name="connsiteX16" fmla="*/ 3386 w 194690"/>
                  <a:gd name="connsiteY16" fmla="*/ 128665 h 1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203693">
                    <a:moveTo>
                      <a:pt x="3386" y="1203693"/>
                    </a:moveTo>
                    <a:cubicBezTo>
                      <a:pt x="3386" y="1203693"/>
                      <a:pt x="3386" y="1203693"/>
                      <a:pt x="3386" y="1203693"/>
                    </a:cubicBezTo>
                    <a:cubicBezTo>
                      <a:pt x="1694" y="1203693"/>
                      <a:pt x="1694" y="1203693"/>
                      <a:pt x="3386" y="120369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076721"/>
                    </a:lnTo>
                    <a:cubicBezTo>
                      <a:pt x="194690" y="1076721"/>
                      <a:pt x="194690" y="1078414"/>
                      <a:pt x="194690" y="1078414"/>
                    </a:cubicBezTo>
                    <a:lnTo>
                      <a:pt x="3386" y="1203693"/>
                    </a:lnTo>
                    <a:cubicBezTo>
                      <a:pt x="3386" y="1203693"/>
                      <a:pt x="3386" y="1203693"/>
                      <a:pt x="3386" y="1203693"/>
                    </a:cubicBezTo>
                    <a:close/>
                    <a:moveTo>
                      <a:pt x="3386" y="128665"/>
                    </a:moveTo>
                    <a:lnTo>
                      <a:pt x="5080" y="1200307"/>
                    </a:lnTo>
                    <a:lnTo>
                      <a:pt x="194690" y="1076721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7112806" y="4419138"/>
                <a:ext cx="461754" cy="1126569"/>
              </a:xfrm>
              <a:custGeom>
                <a:avLst/>
                <a:gdLst>
                  <a:gd name="connsiteX0" fmla="*/ 460485 w 461754"/>
                  <a:gd name="connsiteY0" fmla="*/ 1126569 h 1126569"/>
                  <a:gd name="connsiteX1" fmla="*/ 460485 w 461754"/>
                  <a:gd name="connsiteY1" fmla="*/ 1126569 h 1126569"/>
                  <a:gd name="connsiteX2" fmla="*/ 3386 w 461754"/>
                  <a:gd name="connsiteY2" fmla="*/ 1079167 h 1126569"/>
                  <a:gd name="connsiteX3" fmla="*/ 1694 w 461754"/>
                  <a:gd name="connsiteY3" fmla="*/ 1077474 h 1126569"/>
                  <a:gd name="connsiteX4" fmla="*/ 0 w 461754"/>
                  <a:gd name="connsiteY4" fmla="*/ 2445 h 1126569"/>
                  <a:gd name="connsiteX5" fmla="*/ 0 w 461754"/>
                  <a:gd name="connsiteY5" fmla="*/ 752 h 1126569"/>
                  <a:gd name="connsiteX6" fmla="*/ 1694 w 461754"/>
                  <a:gd name="connsiteY6" fmla="*/ 752 h 1126569"/>
                  <a:gd name="connsiteX7" fmla="*/ 458792 w 461754"/>
                  <a:gd name="connsiteY7" fmla="*/ 48155 h 1126569"/>
                  <a:gd name="connsiteX8" fmla="*/ 460485 w 461754"/>
                  <a:gd name="connsiteY8" fmla="*/ 49848 h 1126569"/>
                  <a:gd name="connsiteX9" fmla="*/ 460485 w 461754"/>
                  <a:gd name="connsiteY9" fmla="*/ 1126569 h 1126569"/>
                  <a:gd name="connsiteX10" fmla="*/ 460485 w 461754"/>
                  <a:gd name="connsiteY10" fmla="*/ 1126569 h 1126569"/>
                  <a:gd name="connsiteX11" fmla="*/ 460485 w 461754"/>
                  <a:gd name="connsiteY11" fmla="*/ 1126569 h 1126569"/>
                  <a:gd name="connsiteX12" fmla="*/ 5080 w 461754"/>
                  <a:gd name="connsiteY12" fmla="*/ 1075781 h 1126569"/>
                  <a:gd name="connsiteX13" fmla="*/ 460485 w 461754"/>
                  <a:gd name="connsiteY13" fmla="*/ 1123183 h 1126569"/>
                  <a:gd name="connsiteX14" fmla="*/ 458792 w 461754"/>
                  <a:gd name="connsiteY14" fmla="*/ 49848 h 1126569"/>
                  <a:gd name="connsiteX15" fmla="*/ 3386 w 461754"/>
                  <a:gd name="connsiteY15" fmla="*/ 2445 h 1126569"/>
                  <a:gd name="connsiteX16" fmla="*/ 5080 w 461754"/>
                  <a:gd name="connsiteY16" fmla="*/ 1075781 h 11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126569">
                    <a:moveTo>
                      <a:pt x="460485" y="1126569"/>
                    </a:moveTo>
                    <a:cubicBezTo>
                      <a:pt x="460485" y="1126569"/>
                      <a:pt x="460485" y="1126569"/>
                      <a:pt x="460485" y="1126569"/>
                    </a:cubicBezTo>
                    <a:lnTo>
                      <a:pt x="3386" y="1079167"/>
                    </a:lnTo>
                    <a:cubicBezTo>
                      <a:pt x="3386" y="1079167"/>
                      <a:pt x="1694" y="1079167"/>
                      <a:pt x="1694" y="1077474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1"/>
                      <a:pt x="0" y="752"/>
                      <a:pt x="1694" y="752"/>
                    </a:cubicBezTo>
                    <a:lnTo>
                      <a:pt x="458792" y="48155"/>
                    </a:lnTo>
                    <a:cubicBezTo>
                      <a:pt x="458792" y="48155"/>
                      <a:pt x="460485" y="48155"/>
                      <a:pt x="460485" y="49848"/>
                    </a:cubicBezTo>
                    <a:lnTo>
                      <a:pt x="460485" y="1126569"/>
                    </a:lnTo>
                    <a:cubicBezTo>
                      <a:pt x="462178" y="1126569"/>
                      <a:pt x="462178" y="1126569"/>
                      <a:pt x="460485" y="1126569"/>
                    </a:cubicBezTo>
                    <a:cubicBezTo>
                      <a:pt x="460485" y="1126569"/>
                      <a:pt x="460485" y="1126569"/>
                      <a:pt x="460485" y="1126569"/>
                    </a:cubicBezTo>
                    <a:close/>
                    <a:moveTo>
                      <a:pt x="5080" y="1075781"/>
                    </a:moveTo>
                    <a:lnTo>
                      <a:pt x="460485" y="1123183"/>
                    </a:lnTo>
                    <a:lnTo>
                      <a:pt x="458792" y="49848"/>
                    </a:lnTo>
                    <a:lnTo>
                      <a:pt x="3386" y="2445"/>
                    </a:lnTo>
                    <a:lnTo>
                      <a:pt x="5080" y="107578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/>
              <p:nvPr/>
            </p:nvSpPr>
            <p:spPr>
              <a:xfrm>
                <a:off x="7112806" y="4294611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5" name="图形 7"/>
          <p:cNvGrpSpPr/>
          <p:nvPr/>
        </p:nvGrpSpPr>
        <p:grpSpPr>
          <a:xfrm>
            <a:off x="10149970" y="5372371"/>
            <a:ext cx="653482" cy="843093"/>
            <a:chOff x="6706496" y="5053057"/>
            <a:chExt cx="653482" cy="843093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166981" y="5100459"/>
              <a:ext cx="192997" cy="793997"/>
            </a:xfrm>
            <a:custGeom>
              <a:avLst/>
              <a:gdLst>
                <a:gd name="connsiteX0" fmla="*/ 191304 w 192997"/>
                <a:gd name="connsiteY0" fmla="*/ 0 h 793997"/>
                <a:gd name="connsiteX1" fmla="*/ 192998 w 192997"/>
                <a:gd name="connsiteY1" fmla="*/ 668718 h 793997"/>
                <a:gd name="connsiteX2" fmla="*/ 0 w 192997"/>
                <a:gd name="connsiteY2" fmla="*/ 793997 h 793997"/>
                <a:gd name="connsiteX3" fmla="*/ 0 w 192997"/>
                <a:gd name="connsiteY3" fmla="*/ 126972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793997">
                  <a:moveTo>
                    <a:pt x="191304" y="0"/>
                  </a:moveTo>
                  <a:lnTo>
                    <a:pt x="192998" y="668718"/>
                  </a:lnTo>
                  <a:lnTo>
                    <a:pt x="0" y="79399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6708190" y="5178335"/>
              <a:ext cx="458791" cy="716121"/>
            </a:xfrm>
            <a:custGeom>
              <a:avLst/>
              <a:gdLst>
                <a:gd name="connsiteX0" fmla="*/ 458791 w 458791"/>
                <a:gd name="connsiteY0" fmla="*/ 49096 h 716121"/>
                <a:gd name="connsiteX1" fmla="*/ 458791 w 458791"/>
                <a:gd name="connsiteY1" fmla="*/ 716121 h 716121"/>
                <a:gd name="connsiteX2" fmla="*/ 1693 w 458791"/>
                <a:gd name="connsiteY2" fmla="*/ 668718 h 716121"/>
                <a:gd name="connsiteX3" fmla="*/ 0 w 458791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716121">
                  <a:moveTo>
                    <a:pt x="458791" y="49096"/>
                  </a:moveTo>
                  <a:lnTo>
                    <a:pt x="458791" y="716121"/>
                  </a:lnTo>
                  <a:lnTo>
                    <a:pt x="1693" y="66871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6708190" y="505305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29" name="图形 7"/>
            <p:cNvGrpSpPr/>
            <p:nvPr/>
          </p:nvGrpSpPr>
          <p:grpSpPr>
            <a:xfrm>
              <a:off x="6706496" y="5053057"/>
              <a:ext cx="653482" cy="843093"/>
              <a:chOff x="6706496" y="5053057"/>
              <a:chExt cx="653482" cy="843093"/>
            </a:xfrm>
            <a:solidFill>
              <a:srgbClr val="F2F2F2"/>
            </a:solidFill>
          </p:grpSpPr>
          <p:sp>
            <p:nvSpPr>
              <p:cNvPr id="130" name="任意多边形: 形状 129"/>
              <p:cNvSpPr/>
              <p:nvPr/>
            </p:nvSpPr>
            <p:spPr>
              <a:xfrm>
                <a:off x="7163595" y="5100459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6972 h 795690"/>
                  <a:gd name="connsiteX13" fmla="*/ 5080 w 194690"/>
                  <a:gd name="connsiteY13" fmla="*/ 790611 h 795690"/>
                  <a:gd name="connsiteX14" fmla="*/ 194690 w 194690"/>
                  <a:gd name="connsiteY14" fmla="*/ 667025 h 795690"/>
                  <a:gd name="connsiteX15" fmla="*/ 192998 w 194690"/>
                  <a:gd name="connsiteY15" fmla="*/ 3386 h 795690"/>
                  <a:gd name="connsiteX16" fmla="*/ 3386 w 194690"/>
                  <a:gd name="connsiteY16" fmla="*/ 126972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3997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80" y="795690"/>
                      <a:pt x="5080" y="795690"/>
                      <a:pt x="3386" y="795690"/>
                    </a:cubicBezTo>
                    <a:close/>
                    <a:moveTo>
                      <a:pt x="3386" y="126972"/>
                    </a:moveTo>
                    <a:lnTo>
                      <a:pt x="5080" y="790611"/>
                    </a:lnTo>
                    <a:lnTo>
                      <a:pt x="194690" y="66702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6706496" y="5178335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4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4 w 461754"/>
                  <a:gd name="connsiteY6" fmla="*/ 0 h 717814"/>
                  <a:gd name="connsiteX7" fmla="*/ 458792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80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2 w 461754"/>
                  <a:gd name="connsiteY14" fmla="*/ 49096 h 717814"/>
                  <a:gd name="connsiteX15" fmla="*/ 3386 w 461754"/>
                  <a:gd name="connsiteY15" fmla="*/ 1693 h 717814"/>
                  <a:gd name="connsiteX16" fmla="*/ 5080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4" y="670411"/>
                      <a:pt x="1694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8" y="716121"/>
                      <a:pt x="462178" y="716121"/>
                      <a:pt x="460485" y="717814"/>
                    </a:cubicBezTo>
                    <a:cubicBezTo>
                      <a:pt x="462178" y="717814"/>
                      <a:pt x="462178" y="717814"/>
                      <a:pt x="460485" y="717814"/>
                    </a:cubicBezTo>
                    <a:close/>
                    <a:moveTo>
                      <a:pt x="5080" y="667026"/>
                    </a:moveTo>
                    <a:lnTo>
                      <a:pt x="460485" y="714428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80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/>
              <p:nvPr/>
            </p:nvSpPr>
            <p:spPr>
              <a:xfrm>
                <a:off x="6708190" y="505305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5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33" name="图形 7"/>
          <p:cNvGrpSpPr/>
          <p:nvPr/>
        </p:nvGrpSpPr>
        <p:grpSpPr>
          <a:xfrm>
            <a:off x="10720497" y="5265714"/>
            <a:ext cx="651788" cy="924355"/>
            <a:chOff x="7277023" y="4946400"/>
            <a:chExt cx="651788" cy="924355"/>
          </a:xfrm>
        </p:grpSpPr>
        <p:sp>
          <p:nvSpPr>
            <p:cNvPr id="134" name="任意多边形: 形状 133"/>
            <p:cNvSpPr/>
            <p:nvPr/>
          </p:nvSpPr>
          <p:spPr>
            <a:xfrm>
              <a:off x="7735816" y="4995496"/>
              <a:ext cx="192996" cy="875259"/>
            </a:xfrm>
            <a:custGeom>
              <a:avLst/>
              <a:gdLst>
                <a:gd name="connsiteX0" fmla="*/ 192997 w 192996"/>
                <a:gd name="connsiteY0" fmla="*/ 0 h 875259"/>
                <a:gd name="connsiteX1" fmla="*/ 192997 w 192996"/>
                <a:gd name="connsiteY1" fmla="*/ 748287 h 875259"/>
                <a:gd name="connsiteX2" fmla="*/ 0 w 192996"/>
                <a:gd name="connsiteY2" fmla="*/ 875259 h 875259"/>
                <a:gd name="connsiteX3" fmla="*/ 0 w 192996"/>
                <a:gd name="connsiteY3" fmla="*/ 125279 h 87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875259">
                  <a:moveTo>
                    <a:pt x="192997" y="0"/>
                  </a:moveTo>
                  <a:lnTo>
                    <a:pt x="192997" y="748287"/>
                  </a:lnTo>
                  <a:lnTo>
                    <a:pt x="0" y="87525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7278717" y="5073372"/>
              <a:ext cx="457098" cy="797383"/>
            </a:xfrm>
            <a:custGeom>
              <a:avLst/>
              <a:gdLst>
                <a:gd name="connsiteX0" fmla="*/ 457099 w 457098"/>
                <a:gd name="connsiteY0" fmla="*/ 47403 h 797383"/>
                <a:gd name="connsiteX1" fmla="*/ 457099 w 457098"/>
                <a:gd name="connsiteY1" fmla="*/ 797383 h 797383"/>
                <a:gd name="connsiteX2" fmla="*/ 0 w 457098"/>
                <a:gd name="connsiteY2" fmla="*/ 748287 h 797383"/>
                <a:gd name="connsiteX3" fmla="*/ 0 w 457098"/>
                <a:gd name="connsiteY3" fmla="*/ 0 h 79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97383">
                  <a:moveTo>
                    <a:pt x="457099" y="47403"/>
                  </a:moveTo>
                  <a:lnTo>
                    <a:pt x="457099" y="797383"/>
                  </a:lnTo>
                  <a:lnTo>
                    <a:pt x="0" y="7482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7278717" y="4946400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7" name="图形 7"/>
            <p:cNvGrpSpPr/>
            <p:nvPr/>
          </p:nvGrpSpPr>
          <p:grpSpPr>
            <a:xfrm>
              <a:off x="7277023" y="4946400"/>
              <a:ext cx="651788" cy="924355"/>
              <a:chOff x="7277023" y="4946400"/>
              <a:chExt cx="651788" cy="924355"/>
            </a:xfrm>
            <a:solidFill>
              <a:srgbClr val="F2F2F2"/>
            </a:solidFill>
          </p:grpSpPr>
          <p:sp>
            <p:nvSpPr>
              <p:cNvPr id="138" name="任意多边形: 形状 137"/>
              <p:cNvSpPr/>
              <p:nvPr/>
            </p:nvSpPr>
            <p:spPr>
              <a:xfrm>
                <a:off x="7734122" y="4993803"/>
                <a:ext cx="192997" cy="876952"/>
              </a:xfrm>
              <a:custGeom>
                <a:avLst/>
                <a:gdLst>
                  <a:gd name="connsiteX0" fmla="*/ 1694 w 192997"/>
                  <a:gd name="connsiteY0" fmla="*/ 876952 h 876952"/>
                  <a:gd name="connsiteX1" fmla="*/ 1694 w 192997"/>
                  <a:gd name="connsiteY1" fmla="*/ 876952 h 876952"/>
                  <a:gd name="connsiteX2" fmla="*/ 1694 w 192997"/>
                  <a:gd name="connsiteY2" fmla="*/ 876952 h 876952"/>
                  <a:gd name="connsiteX3" fmla="*/ 0 w 192997"/>
                  <a:gd name="connsiteY3" fmla="*/ 126972 h 876952"/>
                  <a:gd name="connsiteX4" fmla="*/ 0 w 192997"/>
                  <a:gd name="connsiteY4" fmla="*/ 125279 h 876952"/>
                  <a:gd name="connsiteX5" fmla="*/ 191304 w 192997"/>
                  <a:gd name="connsiteY5" fmla="*/ 0 h 876952"/>
                  <a:gd name="connsiteX6" fmla="*/ 192998 w 192997"/>
                  <a:gd name="connsiteY6" fmla="*/ 0 h 876952"/>
                  <a:gd name="connsiteX7" fmla="*/ 192998 w 192997"/>
                  <a:gd name="connsiteY7" fmla="*/ 1693 h 876952"/>
                  <a:gd name="connsiteX8" fmla="*/ 192998 w 192997"/>
                  <a:gd name="connsiteY8" fmla="*/ 749980 h 876952"/>
                  <a:gd name="connsiteX9" fmla="*/ 192998 w 192997"/>
                  <a:gd name="connsiteY9" fmla="*/ 751673 h 876952"/>
                  <a:gd name="connsiteX10" fmla="*/ 1694 w 192997"/>
                  <a:gd name="connsiteY10" fmla="*/ 876952 h 876952"/>
                  <a:gd name="connsiteX11" fmla="*/ 1694 w 192997"/>
                  <a:gd name="connsiteY11" fmla="*/ 876952 h 876952"/>
                  <a:gd name="connsiteX12" fmla="*/ 3386 w 192997"/>
                  <a:gd name="connsiteY12" fmla="*/ 128665 h 876952"/>
                  <a:gd name="connsiteX13" fmla="*/ 3386 w 192997"/>
                  <a:gd name="connsiteY13" fmla="*/ 875259 h 876952"/>
                  <a:gd name="connsiteX14" fmla="*/ 192998 w 192997"/>
                  <a:gd name="connsiteY14" fmla="*/ 751673 h 876952"/>
                  <a:gd name="connsiteX15" fmla="*/ 192998 w 192997"/>
                  <a:gd name="connsiteY15" fmla="*/ 5079 h 876952"/>
                  <a:gd name="connsiteX16" fmla="*/ 3386 w 192997"/>
                  <a:gd name="connsiteY16" fmla="*/ 128665 h 87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876952">
                    <a:moveTo>
                      <a:pt x="1694" y="876952"/>
                    </a:moveTo>
                    <a:cubicBezTo>
                      <a:pt x="1694" y="876952"/>
                      <a:pt x="1694" y="876952"/>
                      <a:pt x="1694" y="876952"/>
                    </a:cubicBezTo>
                    <a:cubicBezTo>
                      <a:pt x="1694" y="876952"/>
                      <a:pt x="0" y="876952"/>
                      <a:pt x="1694" y="876952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749980"/>
                    </a:lnTo>
                    <a:cubicBezTo>
                      <a:pt x="192998" y="749980"/>
                      <a:pt x="192998" y="751673"/>
                      <a:pt x="192998" y="751673"/>
                    </a:cubicBezTo>
                    <a:lnTo>
                      <a:pt x="1694" y="876952"/>
                    </a:lnTo>
                    <a:cubicBezTo>
                      <a:pt x="1694" y="876952"/>
                      <a:pt x="1694" y="876952"/>
                      <a:pt x="1694" y="876952"/>
                    </a:cubicBezTo>
                    <a:close/>
                    <a:moveTo>
                      <a:pt x="3386" y="128665"/>
                    </a:moveTo>
                    <a:lnTo>
                      <a:pt x="3386" y="875259"/>
                    </a:lnTo>
                    <a:lnTo>
                      <a:pt x="192998" y="751673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7277023" y="5071679"/>
                <a:ext cx="460484" cy="799076"/>
              </a:xfrm>
              <a:custGeom>
                <a:avLst/>
                <a:gdLst>
                  <a:gd name="connsiteX0" fmla="*/ 458792 w 460484"/>
                  <a:gd name="connsiteY0" fmla="*/ 799076 h 799076"/>
                  <a:gd name="connsiteX1" fmla="*/ 458792 w 460484"/>
                  <a:gd name="connsiteY1" fmla="*/ 799076 h 799076"/>
                  <a:gd name="connsiteX2" fmla="*/ 1694 w 460484"/>
                  <a:gd name="connsiteY2" fmla="*/ 751673 h 799076"/>
                  <a:gd name="connsiteX3" fmla="*/ 0 w 460484"/>
                  <a:gd name="connsiteY3" fmla="*/ 749980 h 799076"/>
                  <a:gd name="connsiteX4" fmla="*/ 0 w 460484"/>
                  <a:gd name="connsiteY4" fmla="*/ 1693 h 799076"/>
                  <a:gd name="connsiteX5" fmla="*/ 0 w 460484"/>
                  <a:gd name="connsiteY5" fmla="*/ 0 h 799076"/>
                  <a:gd name="connsiteX6" fmla="*/ 1694 w 460484"/>
                  <a:gd name="connsiteY6" fmla="*/ 0 h 799076"/>
                  <a:gd name="connsiteX7" fmla="*/ 458792 w 460484"/>
                  <a:gd name="connsiteY7" fmla="*/ 47403 h 799076"/>
                  <a:gd name="connsiteX8" fmla="*/ 460485 w 460484"/>
                  <a:gd name="connsiteY8" fmla="*/ 49096 h 799076"/>
                  <a:gd name="connsiteX9" fmla="*/ 458792 w 460484"/>
                  <a:gd name="connsiteY9" fmla="*/ 799076 h 799076"/>
                  <a:gd name="connsiteX10" fmla="*/ 458792 w 460484"/>
                  <a:gd name="connsiteY10" fmla="*/ 799076 h 799076"/>
                  <a:gd name="connsiteX11" fmla="*/ 458792 w 460484"/>
                  <a:gd name="connsiteY11" fmla="*/ 799076 h 799076"/>
                  <a:gd name="connsiteX12" fmla="*/ 3386 w 460484"/>
                  <a:gd name="connsiteY12" fmla="*/ 748287 h 799076"/>
                  <a:gd name="connsiteX13" fmla="*/ 458792 w 460484"/>
                  <a:gd name="connsiteY13" fmla="*/ 795690 h 799076"/>
                  <a:gd name="connsiteX14" fmla="*/ 458792 w 460484"/>
                  <a:gd name="connsiteY14" fmla="*/ 49096 h 799076"/>
                  <a:gd name="connsiteX15" fmla="*/ 3386 w 460484"/>
                  <a:gd name="connsiteY15" fmla="*/ 1693 h 799076"/>
                  <a:gd name="connsiteX16" fmla="*/ 3386 w 460484"/>
                  <a:gd name="connsiteY16" fmla="*/ 748287 h 79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99076">
                    <a:moveTo>
                      <a:pt x="458792" y="799076"/>
                    </a:moveTo>
                    <a:cubicBezTo>
                      <a:pt x="458792" y="799076"/>
                      <a:pt x="458792" y="799076"/>
                      <a:pt x="458792" y="799076"/>
                    </a:cubicBezTo>
                    <a:lnTo>
                      <a:pt x="1694" y="751673"/>
                    </a:lnTo>
                    <a:cubicBezTo>
                      <a:pt x="1694" y="751673"/>
                      <a:pt x="0" y="751673"/>
                      <a:pt x="0" y="749980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99076"/>
                    </a:lnTo>
                    <a:cubicBezTo>
                      <a:pt x="460485" y="799076"/>
                      <a:pt x="460485" y="799076"/>
                      <a:pt x="458792" y="799076"/>
                    </a:cubicBezTo>
                    <a:cubicBezTo>
                      <a:pt x="460485" y="799076"/>
                      <a:pt x="458792" y="799076"/>
                      <a:pt x="458792" y="799076"/>
                    </a:cubicBezTo>
                    <a:close/>
                    <a:moveTo>
                      <a:pt x="3386" y="748287"/>
                    </a:moveTo>
                    <a:lnTo>
                      <a:pt x="458792" y="795690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74828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7277023" y="494640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图形 7"/>
          <p:cNvGrpSpPr/>
          <p:nvPr/>
        </p:nvGrpSpPr>
        <p:grpSpPr>
          <a:xfrm>
            <a:off x="9415227" y="5604306"/>
            <a:ext cx="651788" cy="548518"/>
            <a:chOff x="5971753" y="5284992"/>
            <a:chExt cx="651788" cy="548518"/>
          </a:xfrm>
        </p:grpSpPr>
        <p:sp>
          <p:nvSpPr>
            <p:cNvPr id="142" name="任意多边形: 形状 141"/>
            <p:cNvSpPr/>
            <p:nvPr/>
          </p:nvSpPr>
          <p:spPr>
            <a:xfrm>
              <a:off x="6430545" y="5334088"/>
              <a:ext cx="191304" cy="499422"/>
            </a:xfrm>
            <a:custGeom>
              <a:avLst/>
              <a:gdLst>
                <a:gd name="connsiteX0" fmla="*/ 191304 w 191304"/>
                <a:gd name="connsiteY0" fmla="*/ 0 h 499422"/>
                <a:gd name="connsiteX1" fmla="*/ 191304 w 191304"/>
                <a:gd name="connsiteY1" fmla="*/ 372451 h 499422"/>
                <a:gd name="connsiteX2" fmla="*/ 0 w 191304"/>
                <a:gd name="connsiteY2" fmla="*/ 499423 h 499422"/>
                <a:gd name="connsiteX3" fmla="*/ 0 w 191304"/>
                <a:gd name="connsiteY3" fmla="*/ 125279 h 4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499422">
                  <a:moveTo>
                    <a:pt x="191304" y="0"/>
                  </a:moveTo>
                  <a:lnTo>
                    <a:pt x="191304" y="372451"/>
                  </a:lnTo>
                  <a:lnTo>
                    <a:pt x="0" y="4994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5973446" y="5411964"/>
              <a:ext cx="457098" cy="421546"/>
            </a:xfrm>
            <a:custGeom>
              <a:avLst/>
              <a:gdLst>
                <a:gd name="connsiteX0" fmla="*/ 457099 w 457098"/>
                <a:gd name="connsiteY0" fmla="*/ 47403 h 421546"/>
                <a:gd name="connsiteX1" fmla="*/ 457099 w 457098"/>
                <a:gd name="connsiteY1" fmla="*/ 421547 h 421546"/>
                <a:gd name="connsiteX2" fmla="*/ 0 w 457098"/>
                <a:gd name="connsiteY2" fmla="*/ 372451 h 421546"/>
                <a:gd name="connsiteX3" fmla="*/ 0 w 457098"/>
                <a:gd name="connsiteY3" fmla="*/ 0 h 42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421546">
                  <a:moveTo>
                    <a:pt x="457099" y="47403"/>
                  </a:moveTo>
                  <a:lnTo>
                    <a:pt x="457099" y="421547"/>
                  </a:lnTo>
                  <a:lnTo>
                    <a:pt x="0" y="3724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5973446" y="528499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6972 h 174374"/>
                <a:gd name="connsiteX2" fmla="*/ 457099 w 648402"/>
                <a:gd name="connsiteY2" fmla="*/ 174375 h 174374"/>
                <a:gd name="connsiteX3" fmla="*/ 648403 w 648402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3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5" name="图形 7"/>
            <p:cNvGrpSpPr/>
            <p:nvPr/>
          </p:nvGrpSpPr>
          <p:grpSpPr>
            <a:xfrm>
              <a:off x="5971753" y="5284992"/>
              <a:ext cx="651788" cy="548518"/>
              <a:chOff x="5971753" y="5284992"/>
              <a:chExt cx="651788" cy="548518"/>
            </a:xfrm>
            <a:solidFill>
              <a:srgbClr val="F2F2F2"/>
            </a:solidFill>
          </p:grpSpPr>
          <p:sp>
            <p:nvSpPr>
              <p:cNvPr id="146" name="任意多边形: 形状 145"/>
              <p:cNvSpPr/>
              <p:nvPr/>
            </p:nvSpPr>
            <p:spPr>
              <a:xfrm>
                <a:off x="6428852" y="5332395"/>
                <a:ext cx="192996" cy="501115"/>
              </a:xfrm>
              <a:custGeom>
                <a:avLst/>
                <a:gdLst>
                  <a:gd name="connsiteX0" fmla="*/ 1693 w 192996"/>
                  <a:gd name="connsiteY0" fmla="*/ 501116 h 501115"/>
                  <a:gd name="connsiteX1" fmla="*/ 1693 w 192996"/>
                  <a:gd name="connsiteY1" fmla="*/ 501116 h 501115"/>
                  <a:gd name="connsiteX2" fmla="*/ 1693 w 192996"/>
                  <a:gd name="connsiteY2" fmla="*/ 501116 h 501115"/>
                  <a:gd name="connsiteX3" fmla="*/ 0 w 192996"/>
                  <a:gd name="connsiteY3" fmla="*/ 126972 h 501115"/>
                  <a:gd name="connsiteX4" fmla="*/ 0 w 192996"/>
                  <a:gd name="connsiteY4" fmla="*/ 125279 h 501115"/>
                  <a:gd name="connsiteX5" fmla="*/ 191304 w 192996"/>
                  <a:gd name="connsiteY5" fmla="*/ 0 h 501115"/>
                  <a:gd name="connsiteX6" fmla="*/ 192997 w 192996"/>
                  <a:gd name="connsiteY6" fmla="*/ 0 h 501115"/>
                  <a:gd name="connsiteX7" fmla="*/ 192997 w 192996"/>
                  <a:gd name="connsiteY7" fmla="*/ 1693 h 501115"/>
                  <a:gd name="connsiteX8" fmla="*/ 192997 w 192996"/>
                  <a:gd name="connsiteY8" fmla="*/ 375837 h 501115"/>
                  <a:gd name="connsiteX9" fmla="*/ 192997 w 192996"/>
                  <a:gd name="connsiteY9" fmla="*/ 377530 h 501115"/>
                  <a:gd name="connsiteX10" fmla="*/ 1693 w 192996"/>
                  <a:gd name="connsiteY10" fmla="*/ 501116 h 501115"/>
                  <a:gd name="connsiteX11" fmla="*/ 1693 w 192996"/>
                  <a:gd name="connsiteY11" fmla="*/ 501116 h 501115"/>
                  <a:gd name="connsiteX12" fmla="*/ 3386 w 192996"/>
                  <a:gd name="connsiteY12" fmla="*/ 126972 h 501115"/>
                  <a:gd name="connsiteX13" fmla="*/ 3386 w 192996"/>
                  <a:gd name="connsiteY13" fmla="*/ 497730 h 501115"/>
                  <a:gd name="connsiteX14" fmla="*/ 192997 w 192996"/>
                  <a:gd name="connsiteY14" fmla="*/ 374144 h 501115"/>
                  <a:gd name="connsiteX15" fmla="*/ 192997 w 192996"/>
                  <a:gd name="connsiteY15" fmla="*/ 3386 h 501115"/>
                  <a:gd name="connsiteX16" fmla="*/ 3386 w 192996"/>
                  <a:gd name="connsiteY16" fmla="*/ 126972 h 50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501115">
                    <a:moveTo>
                      <a:pt x="1693" y="501116"/>
                    </a:moveTo>
                    <a:cubicBezTo>
                      <a:pt x="1693" y="501116"/>
                      <a:pt x="1693" y="501116"/>
                      <a:pt x="1693" y="501116"/>
                    </a:cubicBezTo>
                    <a:cubicBezTo>
                      <a:pt x="0" y="501116"/>
                      <a:pt x="0" y="501116"/>
                      <a:pt x="1693" y="50111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75837"/>
                    </a:lnTo>
                    <a:cubicBezTo>
                      <a:pt x="192997" y="375837"/>
                      <a:pt x="192997" y="377530"/>
                      <a:pt x="192997" y="377530"/>
                    </a:cubicBezTo>
                    <a:lnTo>
                      <a:pt x="1693" y="501116"/>
                    </a:lnTo>
                    <a:cubicBezTo>
                      <a:pt x="1693" y="501116"/>
                      <a:pt x="1693" y="501116"/>
                      <a:pt x="1693" y="501116"/>
                    </a:cubicBezTo>
                    <a:close/>
                    <a:moveTo>
                      <a:pt x="3386" y="126972"/>
                    </a:moveTo>
                    <a:lnTo>
                      <a:pt x="3386" y="497730"/>
                    </a:lnTo>
                    <a:lnTo>
                      <a:pt x="192997" y="374144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5971753" y="5408578"/>
                <a:ext cx="460484" cy="424932"/>
              </a:xfrm>
              <a:custGeom>
                <a:avLst/>
                <a:gdLst>
                  <a:gd name="connsiteX0" fmla="*/ 458791 w 460484"/>
                  <a:gd name="connsiteY0" fmla="*/ 424933 h 424932"/>
                  <a:gd name="connsiteX1" fmla="*/ 458791 w 460484"/>
                  <a:gd name="connsiteY1" fmla="*/ 424933 h 424932"/>
                  <a:gd name="connsiteX2" fmla="*/ 1693 w 460484"/>
                  <a:gd name="connsiteY2" fmla="*/ 377530 h 424932"/>
                  <a:gd name="connsiteX3" fmla="*/ 0 w 460484"/>
                  <a:gd name="connsiteY3" fmla="*/ 375837 h 424932"/>
                  <a:gd name="connsiteX4" fmla="*/ 0 w 460484"/>
                  <a:gd name="connsiteY4" fmla="*/ 1693 h 424932"/>
                  <a:gd name="connsiteX5" fmla="*/ 0 w 460484"/>
                  <a:gd name="connsiteY5" fmla="*/ 0 h 424932"/>
                  <a:gd name="connsiteX6" fmla="*/ 1693 w 460484"/>
                  <a:gd name="connsiteY6" fmla="*/ 0 h 424932"/>
                  <a:gd name="connsiteX7" fmla="*/ 458791 w 460484"/>
                  <a:gd name="connsiteY7" fmla="*/ 47403 h 424932"/>
                  <a:gd name="connsiteX8" fmla="*/ 460485 w 460484"/>
                  <a:gd name="connsiteY8" fmla="*/ 49096 h 424932"/>
                  <a:gd name="connsiteX9" fmla="*/ 458791 w 460484"/>
                  <a:gd name="connsiteY9" fmla="*/ 424933 h 424932"/>
                  <a:gd name="connsiteX10" fmla="*/ 458791 w 460484"/>
                  <a:gd name="connsiteY10" fmla="*/ 424933 h 424932"/>
                  <a:gd name="connsiteX11" fmla="*/ 458791 w 460484"/>
                  <a:gd name="connsiteY11" fmla="*/ 424933 h 424932"/>
                  <a:gd name="connsiteX12" fmla="*/ 3386 w 460484"/>
                  <a:gd name="connsiteY12" fmla="*/ 374144 h 424932"/>
                  <a:gd name="connsiteX13" fmla="*/ 458791 w 460484"/>
                  <a:gd name="connsiteY13" fmla="*/ 421546 h 424932"/>
                  <a:gd name="connsiteX14" fmla="*/ 458791 w 460484"/>
                  <a:gd name="connsiteY14" fmla="*/ 50789 h 424932"/>
                  <a:gd name="connsiteX15" fmla="*/ 3386 w 460484"/>
                  <a:gd name="connsiteY15" fmla="*/ 3386 h 424932"/>
                  <a:gd name="connsiteX16" fmla="*/ 3386 w 460484"/>
                  <a:gd name="connsiteY16" fmla="*/ 374144 h 42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424932">
                    <a:moveTo>
                      <a:pt x="458791" y="424933"/>
                    </a:moveTo>
                    <a:cubicBezTo>
                      <a:pt x="458791" y="424933"/>
                      <a:pt x="458791" y="424933"/>
                      <a:pt x="458791" y="424933"/>
                    </a:cubicBezTo>
                    <a:lnTo>
                      <a:pt x="1693" y="377530"/>
                    </a:lnTo>
                    <a:cubicBezTo>
                      <a:pt x="1693" y="377530"/>
                      <a:pt x="0" y="377530"/>
                      <a:pt x="0" y="3758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424933"/>
                    </a:lnTo>
                    <a:cubicBezTo>
                      <a:pt x="460485" y="424933"/>
                      <a:pt x="460485" y="424933"/>
                      <a:pt x="458791" y="424933"/>
                    </a:cubicBezTo>
                    <a:cubicBezTo>
                      <a:pt x="458791" y="424933"/>
                      <a:pt x="458791" y="424933"/>
                      <a:pt x="458791" y="424933"/>
                    </a:cubicBezTo>
                    <a:close/>
                    <a:moveTo>
                      <a:pt x="3386" y="374144"/>
                    </a:moveTo>
                    <a:lnTo>
                      <a:pt x="458791" y="421546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3741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5971753" y="528499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9" name="图形 7"/>
          <p:cNvGrpSpPr/>
          <p:nvPr/>
        </p:nvGrpSpPr>
        <p:grpSpPr>
          <a:xfrm>
            <a:off x="10099182" y="6132509"/>
            <a:ext cx="651788" cy="446940"/>
            <a:chOff x="6655708" y="5813195"/>
            <a:chExt cx="651788" cy="446940"/>
          </a:xfrm>
        </p:grpSpPr>
        <p:sp>
          <p:nvSpPr>
            <p:cNvPr id="150" name="任意多边形: 形状 149"/>
            <p:cNvSpPr/>
            <p:nvPr/>
          </p:nvSpPr>
          <p:spPr>
            <a:xfrm>
              <a:off x="7114500" y="5862290"/>
              <a:ext cx="191304" cy="396152"/>
            </a:xfrm>
            <a:custGeom>
              <a:avLst/>
              <a:gdLst>
                <a:gd name="connsiteX0" fmla="*/ 191304 w 191304"/>
                <a:gd name="connsiteY0" fmla="*/ 0 h 396152"/>
                <a:gd name="connsiteX1" fmla="*/ 191304 w 191304"/>
                <a:gd name="connsiteY1" fmla="*/ 270873 h 396152"/>
                <a:gd name="connsiteX2" fmla="*/ 0 w 191304"/>
                <a:gd name="connsiteY2" fmla="*/ 396152 h 396152"/>
                <a:gd name="connsiteX3" fmla="*/ 0 w 191304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6152">
                  <a:moveTo>
                    <a:pt x="191304" y="0"/>
                  </a:moveTo>
                  <a:lnTo>
                    <a:pt x="191304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6655708" y="5940166"/>
              <a:ext cx="458792" cy="318276"/>
            </a:xfrm>
            <a:custGeom>
              <a:avLst/>
              <a:gdLst>
                <a:gd name="connsiteX0" fmla="*/ 458792 w 458792"/>
                <a:gd name="connsiteY0" fmla="*/ 47403 h 318276"/>
                <a:gd name="connsiteX1" fmla="*/ 458792 w 458792"/>
                <a:gd name="connsiteY1" fmla="*/ 318276 h 318276"/>
                <a:gd name="connsiteX2" fmla="*/ 0 w 458792"/>
                <a:gd name="connsiteY2" fmla="*/ 270873 h 318276"/>
                <a:gd name="connsiteX3" fmla="*/ 0 w 458792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318276">
                  <a:moveTo>
                    <a:pt x="458792" y="47403"/>
                  </a:moveTo>
                  <a:lnTo>
                    <a:pt x="458792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6655708" y="5814888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3" name="图形 7"/>
            <p:cNvGrpSpPr/>
            <p:nvPr/>
          </p:nvGrpSpPr>
          <p:grpSpPr>
            <a:xfrm>
              <a:off x="6655708" y="5813195"/>
              <a:ext cx="651788" cy="446940"/>
              <a:chOff x="6655708" y="5813195"/>
              <a:chExt cx="651788" cy="446940"/>
            </a:xfrm>
            <a:solidFill>
              <a:srgbClr val="F2F2F2"/>
            </a:solidFill>
          </p:grpSpPr>
          <p:sp>
            <p:nvSpPr>
              <p:cNvPr id="154" name="任意多边形: 形状 153"/>
              <p:cNvSpPr/>
              <p:nvPr/>
            </p:nvSpPr>
            <p:spPr>
              <a:xfrm>
                <a:off x="7112806" y="5860597"/>
                <a:ext cx="192997" cy="399537"/>
              </a:xfrm>
              <a:custGeom>
                <a:avLst/>
                <a:gdLst>
                  <a:gd name="connsiteX0" fmla="*/ 1694 w 192997"/>
                  <a:gd name="connsiteY0" fmla="*/ 399538 h 399537"/>
                  <a:gd name="connsiteX1" fmla="*/ 1694 w 192997"/>
                  <a:gd name="connsiteY1" fmla="*/ 399538 h 399537"/>
                  <a:gd name="connsiteX2" fmla="*/ 1694 w 192997"/>
                  <a:gd name="connsiteY2" fmla="*/ 399538 h 399537"/>
                  <a:gd name="connsiteX3" fmla="*/ 0 w 192997"/>
                  <a:gd name="connsiteY3" fmla="*/ 126972 h 399537"/>
                  <a:gd name="connsiteX4" fmla="*/ 0 w 192997"/>
                  <a:gd name="connsiteY4" fmla="*/ 125279 h 399537"/>
                  <a:gd name="connsiteX5" fmla="*/ 191305 w 192997"/>
                  <a:gd name="connsiteY5" fmla="*/ 0 h 399537"/>
                  <a:gd name="connsiteX6" fmla="*/ 192998 w 192997"/>
                  <a:gd name="connsiteY6" fmla="*/ 0 h 399537"/>
                  <a:gd name="connsiteX7" fmla="*/ 192998 w 192997"/>
                  <a:gd name="connsiteY7" fmla="*/ 1693 h 399537"/>
                  <a:gd name="connsiteX8" fmla="*/ 192998 w 192997"/>
                  <a:gd name="connsiteY8" fmla="*/ 272566 h 399537"/>
                  <a:gd name="connsiteX9" fmla="*/ 192998 w 192997"/>
                  <a:gd name="connsiteY9" fmla="*/ 274259 h 399537"/>
                  <a:gd name="connsiteX10" fmla="*/ 1694 w 192997"/>
                  <a:gd name="connsiteY10" fmla="*/ 399538 h 399537"/>
                  <a:gd name="connsiteX11" fmla="*/ 1694 w 192997"/>
                  <a:gd name="connsiteY11" fmla="*/ 399538 h 399537"/>
                  <a:gd name="connsiteX12" fmla="*/ 1694 w 192997"/>
                  <a:gd name="connsiteY12" fmla="*/ 128665 h 399537"/>
                  <a:gd name="connsiteX13" fmla="*/ 1694 w 192997"/>
                  <a:gd name="connsiteY13" fmla="*/ 396152 h 399537"/>
                  <a:gd name="connsiteX14" fmla="*/ 191305 w 192997"/>
                  <a:gd name="connsiteY14" fmla="*/ 272566 h 399537"/>
                  <a:gd name="connsiteX15" fmla="*/ 191305 w 192997"/>
                  <a:gd name="connsiteY15" fmla="*/ 5079 h 399537"/>
                  <a:gd name="connsiteX16" fmla="*/ 1694 w 192997"/>
                  <a:gd name="connsiteY16" fmla="*/ 128665 h 3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7">
                    <a:moveTo>
                      <a:pt x="1694" y="399538"/>
                    </a:moveTo>
                    <a:cubicBezTo>
                      <a:pt x="0" y="399538"/>
                      <a:pt x="0" y="399538"/>
                      <a:pt x="1694" y="399538"/>
                    </a:cubicBezTo>
                    <a:cubicBezTo>
                      <a:pt x="0" y="399538"/>
                      <a:pt x="0" y="399538"/>
                      <a:pt x="1694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4" y="399538"/>
                    </a:lnTo>
                    <a:cubicBezTo>
                      <a:pt x="1694" y="399538"/>
                      <a:pt x="1694" y="399538"/>
                      <a:pt x="1694" y="399538"/>
                    </a:cubicBezTo>
                    <a:close/>
                    <a:moveTo>
                      <a:pt x="1694" y="128665"/>
                    </a:moveTo>
                    <a:lnTo>
                      <a:pt x="1694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4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6655708" y="5938473"/>
                <a:ext cx="460484" cy="321661"/>
              </a:xfrm>
              <a:custGeom>
                <a:avLst/>
                <a:gdLst>
                  <a:gd name="connsiteX0" fmla="*/ 458792 w 460484"/>
                  <a:gd name="connsiteY0" fmla="*/ 321662 h 321661"/>
                  <a:gd name="connsiteX1" fmla="*/ 458792 w 460484"/>
                  <a:gd name="connsiteY1" fmla="*/ 321662 h 321661"/>
                  <a:gd name="connsiteX2" fmla="*/ 1694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4 w 460484"/>
                  <a:gd name="connsiteY6" fmla="*/ 0 h 321661"/>
                  <a:gd name="connsiteX7" fmla="*/ 458792 w 460484"/>
                  <a:gd name="connsiteY7" fmla="*/ 47403 h 321661"/>
                  <a:gd name="connsiteX8" fmla="*/ 460485 w 460484"/>
                  <a:gd name="connsiteY8" fmla="*/ 49096 h 321661"/>
                  <a:gd name="connsiteX9" fmla="*/ 458792 w 460484"/>
                  <a:gd name="connsiteY9" fmla="*/ 321662 h 321661"/>
                  <a:gd name="connsiteX10" fmla="*/ 458792 w 460484"/>
                  <a:gd name="connsiteY10" fmla="*/ 321662 h 321661"/>
                  <a:gd name="connsiteX11" fmla="*/ 458792 w 460484"/>
                  <a:gd name="connsiteY11" fmla="*/ 321662 h 321661"/>
                  <a:gd name="connsiteX12" fmla="*/ 1694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4 w 460484"/>
                  <a:gd name="connsiteY15" fmla="*/ 3386 h 321661"/>
                  <a:gd name="connsiteX16" fmla="*/ 1694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2" y="321662"/>
                    </a:moveTo>
                    <a:cubicBezTo>
                      <a:pt x="458792" y="321662"/>
                      <a:pt x="458792" y="321662"/>
                      <a:pt x="458792" y="321662"/>
                    </a:cubicBezTo>
                    <a:lnTo>
                      <a:pt x="1694" y="274259"/>
                    </a:lnTo>
                    <a:cubicBezTo>
                      <a:pt x="1694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321662"/>
                    </a:lnTo>
                    <a:cubicBezTo>
                      <a:pt x="458792" y="321662"/>
                      <a:pt x="458792" y="321662"/>
                      <a:pt x="458792" y="321662"/>
                    </a:cubicBezTo>
                    <a:cubicBezTo>
                      <a:pt x="458792" y="321662"/>
                      <a:pt x="458792" y="321662"/>
                      <a:pt x="458792" y="321662"/>
                    </a:cubicBezTo>
                    <a:close/>
                    <a:moveTo>
                      <a:pt x="1694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1694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6655708" y="5813195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7" name="图形 7"/>
          <p:cNvGrpSpPr/>
          <p:nvPr/>
        </p:nvGrpSpPr>
        <p:grpSpPr>
          <a:xfrm>
            <a:off x="10701875" y="5756672"/>
            <a:ext cx="651788" cy="790611"/>
            <a:chOff x="7258401" y="5437358"/>
            <a:chExt cx="651788" cy="790611"/>
          </a:xfrm>
        </p:grpSpPr>
        <p:sp>
          <p:nvSpPr>
            <p:cNvPr id="158" name="任意多边形: 形状 157"/>
            <p:cNvSpPr/>
            <p:nvPr/>
          </p:nvSpPr>
          <p:spPr>
            <a:xfrm>
              <a:off x="7717192" y="5486454"/>
              <a:ext cx="191304" cy="739822"/>
            </a:xfrm>
            <a:custGeom>
              <a:avLst/>
              <a:gdLst>
                <a:gd name="connsiteX0" fmla="*/ 191304 w 191304"/>
                <a:gd name="connsiteY0" fmla="*/ 0 h 739822"/>
                <a:gd name="connsiteX1" fmla="*/ 191304 w 191304"/>
                <a:gd name="connsiteY1" fmla="*/ 614544 h 739822"/>
                <a:gd name="connsiteX2" fmla="*/ 0 w 191304"/>
                <a:gd name="connsiteY2" fmla="*/ 739822 h 739822"/>
                <a:gd name="connsiteX3" fmla="*/ 0 w 191304"/>
                <a:gd name="connsiteY3" fmla="*/ 126972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739822">
                  <a:moveTo>
                    <a:pt x="191304" y="0"/>
                  </a:moveTo>
                  <a:lnTo>
                    <a:pt x="191304" y="614544"/>
                  </a:lnTo>
                  <a:lnTo>
                    <a:pt x="0" y="739822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7258401" y="5564330"/>
              <a:ext cx="458791" cy="661946"/>
            </a:xfrm>
            <a:custGeom>
              <a:avLst/>
              <a:gdLst>
                <a:gd name="connsiteX0" fmla="*/ 458791 w 458791"/>
                <a:gd name="connsiteY0" fmla="*/ 49096 h 661946"/>
                <a:gd name="connsiteX1" fmla="*/ 458791 w 458791"/>
                <a:gd name="connsiteY1" fmla="*/ 661946 h 661946"/>
                <a:gd name="connsiteX2" fmla="*/ 0 w 458791"/>
                <a:gd name="connsiteY2" fmla="*/ 614544 h 661946"/>
                <a:gd name="connsiteX3" fmla="*/ 0 w 458791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661946">
                  <a:moveTo>
                    <a:pt x="458791" y="49096"/>
                  </a:moveTo>
                  <a:lnTo>
                    <a:pt x="458791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7258401" y="5439051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1" name="图形 7"/>
            <p:cNvGrpSpPr/>
            <p:nvPr/>
          </p:nvGrpSpPr>
          <p:grpSpPr>
            <a:xfrm>
              <a:off x="7258401" y="5437358"/>
              <a:ext cx="651788" cy="790611"/>
              <a:chOff x="7258401" y="5437358"/>
              <a:chExt cx="651788" cy="790611"/>
            </a:xfrm>
            <a:solidFill>
              <a:srgbClr val="F2F2F2"/>
            </a:solidFill>
          </p:grpSpPr>
          <p:sp>
            <p:nvSpPr>
              <p:cNvPr id="162" name="任意多边形: 形状 161"/>
              <p:cNvSpPr/>
              <p:nvPr/>
            </p:nvSpPr>
            <p:spPr>
              <a:xfrm>
                <a:off x="7715500" y="5486454"/>
                <a:ext cx="192996" cy="741515"/>
              </a:xfrm>
              <a:custGeom>
                <a:avLst/>
                <a:gdLst>
                  <a:gd name="connsiteX0" fmla="*/ 1693 w 192996"/>
                  <a:gd name="connsiteY0" fmla="*/ 741515 h 741515"/>
                  <a:gd name="connsiteX1" fmla="*/ 1693 w 192996"/>
                  <a:gd name="connsiteY1" fmla="*/ 741515 h 741515"/>
                  <a:gd name="connsiteX2" fmla="*/ 1693 w 192996"/>
                  <a:gd name="connsiteY2" fmla="*/ 741515 h 741515"/>
                  <a:gd name="connsiteX3" fmla="*/ 0 w 192996"/>
                  <a:gd name="connsiteY3" fmla="*/ 126972 h 741515"/>
                  <a:gd name="connsiteX4" fmla="*/ 0 w 192996"/>
                  <a:gd name="connsiteY4" fmla="*/ 125279 h 741515"/>
                  <a:gd name="connsiteX5" fmla="*/ 191304 w 192996"/>
                  <a:gd name="connsiteY5" fmla="*/ 0 h 741515"/>
                  <a:gd name="connsiteX6" fmla="*/ 192997 w 192996"/>
                  <a:gd name="connsiteY6" fmla="*/ 0 h 741515"/>
                  <a:gd name="connsiteX7" fmla="*/ 192997 w 192996"/>
                  <a:gd name="connsiteY7" fmla="*/ 1693 h 741515"/>
                  <a:gd name="connsiteX8" fmla="*/ 192997 w 192996"/>
                  <a:gd name="connsiteY8" fmla="*/ 616237 h 741515"/>
                  <a:gd name="connsiteX9" fmla="*/ 192997 w 192996"/>
                  <a:gd name="connsiteY9" fmla="*/ 617930 h 741515"/>
                  <a:gd name="connsiteX10" fmla="*/ 1693 w 192996"/>
                  <a:gd name="connsiteY10" fmla="*/ 741515 h 741515"/>
                  <a:gd name="connsiteX11" fmla="*/ 1693 w 192996"/>
                  <a:gd name="connsiteY11" fmla="*/ 741515 h 741515"/>
                  <a:gd name="connsiteX12" fmla="*/ 1693 w 192996"/>
                  <a:gd name="connsiteY12" fmla="*/ 126972 h 741515"/>
                  <a:gd name="connsiteX13" fmla="*/ 1693 w 192996"/>
                  <a:gd name="connsiteY13" fmla="*/ 738130 h 741515"/>
                  <a:gd name="connsiteX14" fmla="*/ 191304 w 192996"/>
                  <a:gd name="connsiteY14" fmla="*/ 614544 h 741515"/>
                  <a:gd name="connsiteX15" fmla="*/ 191304 w 192996"/>
                  <a:gd name="connsiteY15" fmla="*/ 3386 h 741515"/>
                  <a:gd name="connsiteX16" fmla="*/ 1693 w 192996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741515">
                    <a:moveTo>
                      <a:pt x="1693" y="741515"/>
                    </a:moveTo>
                    <a:cubicBezTo>
                      <a:pt x="1693" y="741515"/>
                      <a:pt x="0" y="741515"/>
                      <a:pt x="1693" y="741515"/>
                    </a:cubicBezTo>
                    <a:cubicBezTo>
                      <a:pt x="0" y="741515"/>
                      <a:pt x="0" y="739822"/>
                      <a:pt x="1693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616237"/>
                    </a:lnTo>
                    <a:cubicBezTo>
                      <a:pt x="192997" y="616237"/>
                      <a:pt x="192997" y="617930"/>
                      <a:pt x="192997" y="617930"/>
                    </a:cubicBezTo>
                    <a:lnTo>
                      <a:pt x="1693" y="741515"/>
                    </a:lnTo>
                    <a:cubicBezTo>
                      <a:pt x="1693" y="741515"/>
                      <a:pt x="1693" y="741515"/>
                      <a:pt x="1693" y="741515"/>
                    </a:cubicBezTo>
                    <a:close/>
                    <a:moveTo>
                      <a:pt x="1693" y="126972"/>
                    </a:moveTo>
                    <a:lnTo>
                      <a:pt x="1693" y="738130"/>
                    </a:lnTo>
                    <a:lnTo>
                      <a:pt x="191304" y="614544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7258401" y="5562637"/>
                <a:ext cx="460484" cy="665332"/>
              </a:xfrm>
              <a:custGeom>
                <a:avLst/>
                <a:gdLst>
                  <a:gd name="connsiteX0" fmla="*/ 458791 w 460484"/>
                  <a:gd name="connsiteY0" fmla="*/ 665332 h 665332"/>
                  <a:gd name="connsiteX1" fmla="*/ 458791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1 w 460484"/>
                  <a:gd name="connsiteY7" fmla="*/ 47403 h 665332"/>
                  <a:gd name="connsiteX8" fmla="*/ 460485 w 460484"/>
                  <a:gd name="connsiteY8" fmla="*/ 49096 h 665332"/>
                  <a:gd name="connsiteX9" fmla="*/ 458791 w 460484"/>
                  <a:gd name="connsiteY9" fmla="*/ 665332 h 665332"/>
                  <a:gd name="connsiteX10" fmla="*/ 458791 w 460484"/>
                  <a:gd name="connsiteY10" fmla="*/ 665332 h 665332"/>
                  <a:gd name="connsiteX11" fmla="*/ 458791 w 460484"/>
                  <a:gd name="connsiteY11" fmla="*/ 665332 h 665332"/>
                  <a:gd name="connsiteX12" fmla="*/ 1693 w 460484"/>
                  <a:gd name="connsiteY12" fmla="*/ 614544 h 665332"/>
                  <a:gd name="connsiteX13" fmla="*/ 457099 w 460484"/>
                  <a:gd name="connsiteY13" fmla="*/ 661947 h 665332"/>
                  <a:gd name="connsiteX14" fmla="*/ 457099 w 460484"/>
                  <a:gd name="connsiteY14" fmla="*/ 50789 h 665332"/>
                  <a:gd name="connsiteX15" fmla="*/ 1693 w 460484"/>
                  <a:gd name="connsiteY15" fmla="*/ 3386 h 665332"/>
                  <a:gd name="connsiteX16" fmla="*/ 1693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1" y="665332"/>
                    </a:moveTo>
                    <a:cubicBezTo>
                      <a:pt x="458791" y="665332"/>
                      <a:pt x="458791" y="665332"/>
                      <a:pt x="458791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665332"/>
                    </a:lnTo>
                    <a:cubicBezTo>
                      <a:pt x="458791" y="663639"/>
                      <a:pt x="458791" y="665332"/>
                      <a:pt x="458791" y="665332"/>
                    </a:cubicBezTo>
                    <a:cubicBezTo>
                      <a:pt x="458791" y="665332"/>
                      <a:pt x="458791" y="665332"/>
                      <a:pt x="458791" y="665332"/>
                    </a:cubicBezTo>
                    <a:close/>
                    <a:moveTo>
                      <a:pt x="1693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7258401" y="543735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" name="图形 7"/>
          <p:cNvGrpSpPr/>
          <p:nvPr/>
        </p:nvGrpSpPr>
        <p:grpSpPr>
          <a:xfrm>
            <a:off x="4257173" y="5514149"/>
            <a:ext cx="651788" cy="199769"/>
            <a:chOff x="6997685" y="6490378"/>
            <a:chExt cx="651788" cy="199769"/>
          </a:xfrm>
        </p:grpSpPr>
        <p:sp>
          <p:nvSpPr>
            <p:cNvPr id="182" name="任意多边形: 形状 181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5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186" name="任意多边形: 形状 185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298" name="直接连接符 297"/>
          <p:cNvCxnSpPr/>
          <p:nvPr/>
        </p:nvCxnSpPr>
        <p:spPr>
          <a:xfrm>
            <a:off x="5787891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图形 7"/>
          <p:cNvGrpSpPr/>
          <p:nvPr/>
        </p:nvGrpSpPr>
        <p:grpSpPr>
          <a:xfrm>
            <a:off x="11423125" y="3765754"/>
            <a:ext cx="651789" cy="2021391"/>
            <a:chOff x="7752745" y="3446440"/>
            <a:chExt cx="651789" cy="2021391"/>
          </a:xfrm>
        </p:grpSpPr>
        <p:sp>
          <p:nvSpPr>
            <p:cNvPr id="308" name="任意多边形: 形状 307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1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312" name="任意多边形: 形状 311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39" name="图形 7"/>
          <p:cNvGrpSpPr/>
          <p:nvPr/>
        </p:nvGrpSpPr>
        <p:grpSpPr>
          <a:xfrm>
            <a:off x="11543325" y="4654557"/>
            <a:ext cx="653481" cy="1689571"/>
            <a:chOff x="7872945" y="4335243"/>
            <a:chExt cx="653481" cy="1689571"/>
          </a:xfrm>
        </p:grpSpPr>
        <p:sp>
          <p:nvSpPr>
            <p:cNvPr id="340" name="任意多边形: 形状 339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3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344" name="任意多边形: 形状 343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4" name="图形 7"/>
          <p:cNvGrpSpPr/>
          <p:nvPr/>
        </p:nvGrpSpPr>
        <p:grpSpPr>
          <a:xfrm>
            <a:off x="-421316" y="3351190"/>
            <a:ext cx="651789" cy="2021391"/>
            <a:chOff x="7752745" y="3446440"/>
            <a:chExt cx="651789" cy="2021391"/>
          </a:xfrm>
        </p:grpSpPr>
        <p:sp>
          <p:nvSpPr>
            <p:cNvPr id="605" name="任意多边形: 形状 604"/>
            <p:cNvSpPr/>
            <p:nvPr/>
          </p:nvSpPr>
          <p:spPr>
            <a:xfrm>
              <a:off x="8211536" y="3495535"/>
              <a:ext cx="192997" cy="1970602"/>
            </a:xfrm>
            <a:custGeom>
              <a:avLst/>
              <a:gdLst>
                <a:gd name="connsiteX0" fmla="*/ 192998 w 192997"/>
                <a:gd name="connsiteY0" fmla="*/ 0 h 1970602"/>
                <a:gd name="connsiteX1" fmla="*/ 192998 w 192997"/>
                <a:gd name="connsiteY1" fmla="*/ 1845324 h 1970602"/>
                <a:gd name="connsiteX2" fmla="*/ 1693 w 192997"/>
                <a:gd name="connsiteY2" fmla="*/ 1970603 h 1970602"/>
                <a:gd name="connsiteX3" fmla="*/ 0 w 192997"/>
                <a:gd name="connsiteY3" fmla="*/ 125279 h 19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970602">
                  <a:moveTo>
                    <a:pt x="192998" y="0"/>
                  </a:moveTo>
                  <a:lnTo>
                    <a:pt x="192998" y="1845324"/>
                  </a:lnTo>
                  <a:lnTo>
                    <a:pt x="1693" y="197060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7754438" y="3573411"/>
              <a:ext cx="458791" cy="1892726"/>
            </a:xfrm>
            <a:custGeom>
              <a:avLst/>
              <a:gdLst>
                <a:gd name="connsiteX0" fmla="*/ 457099 w 458791"/>
                <a:gd name="connsiteY0" fmla="*/ 47403 h 1892726"/>
                <a:gd name="connsiteX1" fmla="*/ 458791 w 458791"/>
                <a:gd name="connsiteY1" fmla="*/ 1892727 h 1892726"/>
                <a:gd name="connsiteX2" fmla="*/ 1693 w 458791"/>
                <a:gd name="connsiteY2" fmla="*/ 1845324 h 1892726"/>
                <a:gd name="connsiteX3" fmla="*/ 0 w 458791"/>
                <a:gd name="connsiteY3" fmla="*/ 0 h 18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892726">
                  <a:moveTo>
                    <a:pt x="457099" y="47403"/>
                  </a:moveTo>
                  <a:lnTo>
                    <a:pt x="458791" y="1892727"/>
                  </a:lnTo>
                  <a:lnTo>
                    <a:pt x="1693" y="18453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7754438" y="3448133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08" name="图形 7"/>
            <p:cNvGrpSpPr/>
            <p:nvPr/>
          </p:nvGrpSpPr>
          <p:grpSpPr>
            <a:xfrm>
              <a:off x="7752745" y="3446440"/>
              <a:ext cx="651788" cy="2021391"/>
              <a:chOff x="7752745" y="3446440"/>
              <a:chExt cx="651788" cy="2021391"/>
            </a:xfrm>
            <a:solidFill>
              <a:srgbClr val="F2F2F2"/>
            </a:solidFill>
          </p:grpSpPr>
          <p:sp>
            <p:nvSpPr>
              <p:cNvPr id="609" name="任意多边形: 形状 608"/>
              <p:cNvSpPr/>
              <p:nvPr/>
            </p:nvSpPr>
            <p:spPr>
              <a:xfrm>
                <a:off x="8209844" y="3495535"/>
                <a:ext cx="194690" cy="1972295"/>
              </a:xfrm>
              <a:custGeom>
                <a:avLst/>
                <a:gdLst>
                  <a:gd name="connsiteX0" fmla="*/ 3385 w 194690"/>
                  <a:gd name="connsiteY0" fmla="*/ 1972296 h 1972295"/>
                  <a:gd name="connsiteX1" fmla="*/ 3385 w 194690"/>
                  <a:gd name="connsiteY1" fmla="*/ 1972296 h 1972295"/>
                  <a:gd name="connsiteX2" fmla="*/ 3385 w 194690"/>
                  <a:gd name="connsiteY2" fmla="*/ 1972296 h 1972295"/>
                  <a:gd name="connsiteX3" fmla="*/ 0 w 194690"/>
                  <a:gd name="connsiteY3" fmla="*/ 126972 h 1972295"/>
                  <a:gd name="connsiteX4" fmla="*/ 0 w 194690"/>
                  <a:gd name="connsiteY4" fmla="*/ 125279 h 1972295"/>
                  <a:gd name="connsiteX5" fmla="*/ 191304 w 194690"/>
                  <a:gd name="connsiteY5" fmla="*/ 0 h 1972295"/>
                  <a:gd name="connsiteX6" fmla="*/ 192997 w 194690"/>
                  <a:gd name="connsiteY6" fmla="*/ 0 h 1972295"/>
                  <a:gd name="connsiteX7" fmla="*/ 192997 w 194690"/>
                  <a:gd name="connsiteY7" fmla="*/ 1693 h 1972295"/>
                  <a:gd name="connsiteX8" fmla="*/ 194690 w 194690"/>
                  <a:gd name="connsiteY8" fmla="*/ 1847017 h 1972295"/>
                  <a:gd name="connsiteX9" fmla="*/ 194690 w 194690"/>
                  <a:gd name="connsiteY9" fmla="*/ 1848710 h 1972295"/>
                  <a:gd name="connsiteX10" fmla="*/ 3385 w 194690"/>
                  <a:gd name="connsiteY10" fmla="*/ 1972296 h 1972295"/>
                  <a:gd name="connsiteX11" fmla="*/ 3385 w 194690"/>
                  <a:gd name="connsiteY11" fmla="*/ 1972296 h 1972295"/>
                  <a:gd name="connsiteX12" fmla="*/ 3385 w 194690"/>
                  <a:gd name="connsiteY12" fmla="*/ 126972 h 1972295"/>
                  <a:gd name="connsiteX13" fmla="*/ 5079 w 194690"/>
                  <a:gd name="connsiteY13" fmla="*/ 1968910 h 1972295"/>
                  <a:gd name="connsiteX14" fmla="*/ 194690 w 194690"/>
                  <a:gd name="connsiteY14" fmla="*/ 1845324 h 1972295"/>
                  <a:gd name="connsiteX15" fmla="*/ 192997 w 194690"/>
                  <a:gd name="connsiteY15" fmla="*/ 3386 h 1972295"/>
                  <a:gd name="connsiteX16" fmla="*/ 3385 w 194690"/>
                  <a:gd name="connsiteY16" fmla="*/ 126972 h 197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972295">
                    <a:moveTo>
                      <a:pt x="3385" y="1972296"/>
                    </a:moveTo>
                    <a:cubicBezTo>
                      <a:pt x="3385" y="1972296"/>
                      <a:pt x="3385" y="1972296"/>
                      <a:pt x="3385" y="1972296"/>
                    </a:cubicBezTo>
                    <a:cubicBezTo>
                      <a:pt x="1693" y="1972296"/>
                      <a:pt x="1693" y="1970603"/>
                      <a:pt x="3385" y="19722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4690" y="1847017"/>
                    </a:lnTo>
                    <a:cubicBezTo>
                      <a:pt x="194690" y="1847017"/>
                      <a:pt x="194690" y="1848710"/>
                      <a:pt x="194690" y="1848710"/>
                    </a:cubicBezTo>
                    <a:lnTo>
                      <a:pt x="3385" y="1972296"/>
                    </a:lnTo>
                    <a:cubicBezTo>
                      <a:pt x="3385" y="1972296"/>
                      <a:pt x="3385" y="1972296"/>
                      <a:pt x="3385" y="1972296"/>
                    </a:cubicBezTo>
                    <a:close/>
                    <a:moveTo>
                      <a:pt x="3385" y="126972"/>
                    </a:moveTo>
                    <a:lnTo>
                      <a:pt x="5079" y="1968910"/>
                    </a:lnTo>
                    <a:lnTo>
                      <a:pt x="194690" y="1845324"/>
                    </a:lnTo>
                    <a:lnTo>
                      <a:pt x="192997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7752745" y="3571718"/>
                <a:ext cx="461753" cy="1896112"/>
              </a:xfrm>
              <a:custGeom>
                <a:avLst/>
                <a:gdLst>
                  <a:gd name="connsiteX0" fmla="*/ 460484 w 461753"/>
                  <a:gd name="connsiteY0" fmla="*/ 1896113 h 1896112"/>
                  <a:gd name="connsiteX1" fmla="*/ 460484 w 461753"/>
                  <a:gd name="connsiteY1" fmla="*/ 1896113 h 1896112"/>
                  <a:gd name="connsiteX2" fmla="*/ 3385 w 461753"/>
                  <a:gd name="connsiteY2" fmla="*/ 1848710 h 1896112"/>
                  <a:gd name="connsiteX3" fmla="*/ 1693 w 461753"/>
                  <a:gd name="connsiteY3" fmla="*/ 1847017 h 1896112"/>
                  <a:gd name="connsiteX4" fmla="*/ 0 w 461753"/>
                  <a:gd name="connsiteY4" fmla="*/ 1693 h 1896112"/>
                  <a:gd name="connsiteX5" fmla="*/ 0 w 461753"/>
                  <a:gd name="connsiteY5" fmla="*/ 0 h 1896112"/>
                  <a:gd name="connsiteX6" fmla="*/ 1693 w 461753"/>
                  <a:gd name="connsiteY6" fmla="*/ 0 h 1896112"/>
                  <a:gd name="connsiteX7" fmla="*/ 458791 w 461753"/>
                  <a:gd name="connsiteY7" fmla="*/ 47403 h 1896112"/>
                  <a:gd name="connsiteX8" fmla="*/ 460484 w 461753"/>
                  <a:gd name="connsiteY8" fmla="*/ 49096 h 1896112"/>
                  <a:gd name="connsiteX9" fmla="*/ 460484 w 461753"/>
                  <a:gd name="connsiteY9" fmla="*/ 1896113 h 1896112"/>
                  <a:gd name="connsiteX10" fmla="*/ 460484 w 461753"/>
                  <a:gd name="connsiteY10" fmla="*/ 1896113 h 1896112"/>
                  <a:gd name="connsiteX11" fmla="*/ 460484 w 461753"/>
                  <a:gd name="connsiteY11" fmla="*/ 1896113 h 1896112"/>
                  <a:gd name="connsiteX12" fmla="*/ 5079 w 461753"/>
                  <a:gd name="connsiteY12" fmla="*/ 1845324 h 1896112"/>
                  <a:gd name="connsiteX13" fmla="*/ 460484 w 461753"/>
                  <a:gd name="connsiteY13" fmla="*/ 1892727 h 1896112"/>
                  <a:gd name="connsiteX14" fmla="*/ 458791 w 461753"/>
                  <a:gd name="connsiteY14" fmla="*/ 50789 h 1896112"/>
                  <a:gd name="connsiteX15" fmla="*/ 3385 w 461753"/>
                  <a:gd name="connsiteY15" fmla="*/ 3386 h 1896112"/>
                  <a:gd name="connsiteX16" fmla="*/ 5079 w 461753"/>
                  <a:gd name="connsiteY16" fmla="*/ 1845324 h 189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896112">
                    <a:moveTo>
                      <a:pt x="460484" y="1896113"/>
                    </a:moveTo>
                    <a:cubicBezTo>
                      <a:pt x="460484" y="1896113"/>
                      <a:pt x="460484" y="1896113"/>
                      <a:pt x="460484" y="1896113"/>
                    </a:cubicBezTo>
                    <a:lnTo>
                      <a:pt x="3385" y="1848710"/>
                    </a:lnTo>
                    <a:cubicBezTo>
                      <a:pt x="3385" y="1848710"/>
                      <a:pt x="1693" y="1848710"/>
                      <a:pt x="1693" y="184701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896113"/>
                    </a:lnTo>
                    <a:cubicBezTo>
                      <a:pt x="462177" y="1894420"/>
                      <a:pt x="462177" y="1894420"/>
                      <a:pt x="460484" y="1896113"/>
                    </a:cubicBezTo>
                    <a:cubicBezTo>
                      <a:pt x="460484" y="1896113"/>
                      <a:pt x="460484" y="1896113"/>
                      <a:pt x="460484" y="1896113"/>
                    </a:cubicBezTo>
                    <a:close/>
                    <a:moveTo>
                      <a:pt x="5079" y="1845324"/>
                    </a:moveTo>
                    <a:lnTo>
                      <a:pt x="460484" y="1892727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5079" y="184532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7752745" y="3446440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44" name="图形 7"/>
          <p:cNvGrpSpPr/>
          <p:nvPr/>
        </p:nvGrpSpPr>
        <p:grpSpPr>
          <a:xfrm>
            <a:off x="934743" y="4895167"/>
            <a:ext cx="653481" cy="843093"/>
            <a:chOff x="9108804" y="4990417"/>
            <a:chExt cx="653481" cy="843093"/>
          </a:xfrm>
        </p:grpSpPr>
        <p:sp>
          <p:nvSpPr>
            <p:cNvPr id="645" name="任意多边形: 形状 644"/>
            <p:cNvSpPr/>
            <p:nvPr/>
          </p:nvSpPr>
          <p:spPr>
            <a:xfrm>
              <a:off x="9569289" y="5039513"/>
              <a:ext cx="192996" cy="793997"/>
            </a:xfrm>
            <a:custGeom>
              <a:avLst/>
              <a:gdLst>
                <a:gd name="connsiteX0" fmla="*/ 191304 w 192996"/>
                <a:gd name="connsiteY0" fmla="*/ 0 h 793997"/>
                <a:gd name="connsiteX1" fmla="*/ 192997 w 192996"/>
                <a:gd name="connsiteY1" fmla="*/ 667026 h 793997"/>
                <a:gd name="connsiteX2" fmla="*/ 0 w 192996"/>
                <a:gd name="connsiteY2" fmla="*/ 793997 h 793997"/>
                <a:gd name="connsiteX3" fmla="*/ 0 w 192996"/>
                <a:gd name="connsiteY3" fmla="*/ 125279 h 79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793997">
                  <a:moveTo>
                    <a:pt x="191304" y="0"/>
                  </a:moveTo>
                  <a:lnTo>
                    <a:pt x="192997" y="667026"/>
                  </a:lnTo>
                  <a:lnTo>
                    <a:pt x="0" y="793997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/>
            <p:cNvSpPr/>
            <p:nvPr/>
          </p:nvSpPr>
          <p:spPr>
            <a:xfrm>
              <a:off x="9110496" y="5117389"/>
              <a:ext cx="458792" cy="716121"/>
            </a:xfrm>
            <a:custGeom>
              <a:avLst/>
              <a:gdLst>
                <a:gd name="connsiteX0" fmla="*/ 458792 w 458792"/>
                <a:gd name="connsiteY0" fmla="*/ 47403 h 716121"/>
                <a:gd name="connsiteX1" fmla="*/ 458792 w 458792"/>
                <a:gd name="connsiteY1" fmla="*/ 716121 h 716121"/>
                <a:gd name="connsiteX2" fmla="*/ 1694 w 458792"/>
                <a:gd name="connsiteY2" fmla="*/ 667025 h 716121"/>
                <a:gd name="connsiteX3" fmla="*/ 0 w 458792"/>
                <a:gd name="connsiteY3" fmla="*/ 0 h 71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716121">
                  <a:moveTo>
                    <a:pt x="458792" y="47403"/>
                  </a:moveTo>
                  <a:lnTo>
                    <a:pt x="458792" y="716121"/>
                  </a:lnTo>
                  <a:lnTo>
                    <a:pt x="1694" y="66702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/>
            <p:cNvSpPr/>
            <p:nvPr/>
          </p:nvSpPr>
          <p:spPr>
            <a:xfrm>
              <a:off x="9110496" y="4992110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2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2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8" name="图形 7"/>
            <p:cNvGrpSpPr/>
            <p:nvPr/>
          </p:nvGrpSpPr>
          <p:grpSpPr>
            <a:xfrm>
              <a:off x="9108804" y="4990417"/>
              <a:ext cx="653481" cy="843093"/>
              <a:chOff x="9108804" y="4990417"/>
              <a:chExt cx="653481" cy="843093"/>
            </a:xfrm>
            <a:solidFill>
              <a:srgbClr val="F2F2F2"/>
            </a:solidFill>
          </p:grpSpPr>
          <p:sp>
            <p:nvSpPr>
              <p:cNvPr id="649" name="任意多边形: 形状 648"/>
              <p:cNvSpPr/>
              <p:nvPr/>
            </p:nvSpPr>
            <p:spPr>
              <a:xfrm>
                <a:off x="9565902" y="5037820"/>
                <a:ext cx="194690" cy="795690"/>
              </a:xfrm>
              <a:custGeom>
                <a:avLst/>
                <a:gdLst>
                  <a:gd name="connsiteX0" fmla="*/ 3386 w 194690"/>
                  <a:gd name="connsiteY0" fmla="*/ 795690 h 795690"/>
                  <a:gd name="connsiteX1" fmla="*/ 3386 w 194690"/>
                  <a:gd name="connsiteY1" fmla="*/ 795690 h 795690"/>
                  <a:gd name="connsiteX2" fmla="*/ 3386 w 194690"/>
                  <a:gd name="connsiteY2" fmla="*/ 795690 h 795690"/>
                  <a:gd name="connsiteX3" fmla="*/ 0 w 194690"/>
                  <a:gd name="connsiteY3" fmla="*/ 126972 h 795690"/>
                  <a:gd name="connsiteX4" fmla="*/ 0 w 194690"/>
                  <a:gd name="connsiteY4" fmla="*/ 125279 h 795690"/>
                  <a:gd name="connsiteX5" fmla="*/ 191305 w 194690"/>
                  <a:gd name="connsiteY5" fmla="*/ 0 h 795690"/>
                  <a:gd name="connsiteX6" fmla="*/ 192998 w 194690"/>
                  <a:gd name="connsiteY6" fmla="*/ 0 h 795690"/>
                  <a:gd name="connsiteX7" fmla="*/ 192998 w 194690"/>
                  <a:gd name="connsiteY7" fmla="*/ 1693 h 795690"/>
                  <a:gd name="connsiteX8" fmla="*/ 194690 w 194690"/>
                  <a:gd name="connsiteY8" fmla="*/ 668718 h 795690"/>
                  <a:gd name="connsiteX9" fmla="*/ 194690 w 194690"/>
                  <a:gd name="connsiteY9" fmla="*/ 670411 h 795690"/>
                  <a:gd name="connsiteX10" fmla="*/ 3386 w 194690"/>
                  <a:gd name="connsiteY10" fmla="*/ 795690 h 795690"/>
                  <a:gd name="connsiteX11" fmla="*/ 3386 w 194690"/>
                  <a:gd name="connsiteY11" fmla="*/ 795690 h 795690"/>
                  <a:gd name="connsiteX12" fmla="*/ 3386 w 194690"/>
                  <a:gd name="connsiteY12" fmla="*/ 128665 h 795690"/>
                  <a:gd name="connsiteX13" fmla="*/ 5079 w 194690"/>
                  <a:gd name="connsiteY13" fmla="*/ 792304 h 795690"/>
                  <a:gd name="connsiteX14" fmla="*/ 194690 w 194690"/>
                  <a:gd name="connsiteY14" fmla="*/ 668718 h 795690"/>
                  <a:gd name="connsiteX15" fmla="*/ 192998 w 194690"/>
                  <a:gd name="connsiteY15" fmla="*/ 5079 h 795690"/>
                  <a:gd name="connsiteX16" fmla="*/ 3386 w 194690"/>
                  <a:gd name="connsiteY16" fmla="*/ 128665 h 7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795690">
                    <a:moveTo>
                      <a:pt x="3386" y="795690"/>
                    </a:moveTo>
                    <a:cubicBezTo>
                      <a:pt x="3386" y="795690"/>
                      <a:pt x="3386" y="795690"/>
                      <a:pt x="3386" y="795690"/>
                    </a:cubicBezTo>
                    <a:cubicBezTo>
                      <a:pt x="3386" y="795690"/>
                      <a:pt x="3386" y="795690"/>
                      <a:pt x="3386" y="79569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668718"/>
                    </a:lnTo>
                    <a:cubicBezTo>
                      <a:pt x="194690" y="668718"/>
                      <a:pt x="194690" y="670411"/>
                      <a:pt x="194690" y="670411"/>
                    </a:cubicBezTo>
                    <a:lnTo>
                      <a:pt x="3386" y="795690"/>
                    </a:lnTo>
                    <a:cubicBezTo>
                      <a:pt x="5079" y="795690"/>
                      <a:pt x="5079" y="795690"/>
                      <a:pt x="3386" y="795690"/>
                    </a:cubicBezTo>
                    <a:close/>
                    <a:moveTo>
                      <a:pt x="3386" y="128665"/>
                    </a:moveTo>
                    <a:lnTo>
                      <a:pt x="5079" y="792304"/>
                    </a:lnTo>
                    <a:lnTo>
                      <a:pt x="194690" y="668718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9108804" y="5115696"/>
                <a:ext cx="461754" cy="717814"/>
              </a:xfrm>
              <a:custGeom>
                <a:avLst/>
                <a:gdLst>
                  <a:gd name="connsiteX0" fmla="*/ 460485 w 461754"/>
                  <a:gd name="connsiteY0" fmla="*/ 717814 h 717814"/>
                  <a:gd name="connsiteX1" fmla="*/ 460485 w 461754"/>
                  <a:gd name="connsiteY1" fmla="*/ 717814 h 717814"/>
                  <a:gd name="connsiteX2" fmla="*/ 3386 w 461754"/>
                  <a:gd name="connsiteY2" fmla="*/ 670411 h 717814"/>
                  <a:gd name="connsiteX3" fmla="*/ 1693 w 461754"/>
                  <a:gd name="connsiteY3" fmla="*/ 668718 h 717814"/>
                  <a:gd name="connsiteX4" fmla="*/ 0 w 461754"/>
                  <a:gd name="connsiteY4" fmla="*/ 1693 h 717814"/>
                  <a:gd name="connsiteX5" fmla="*/ 0 w 461754"/>
                  <a:gd name="connsiteY5" fmla="*/ 0 h 717814"/>
                  <a:gd name="connsiteX6" fmla="*/ 1693 w 461754"/>
                  <a:gd name="connsiteY6" fmla="*/ 0 h 717814"/>
                  <a:gd name="connsiteX7" fmla="*/ 458791 w 461754"/>
                  <a:gd name="connsiteY7" fmla="*/ 47403 h 717814"/>
                  <a:gd name="connsiteX8" fmla="*/ 460485 w 461754"/>
                  <a:gd name="connsiteY8" fmla="*/ 49096 h 717814"/>
                  <a:gd name="connsiteX9" fmla="*/ 460485 w 461754"/>
                  <a:gd name="connsiteY9" fmla="*/ 717814 h 717814"/>
                  <a:gd name="connsiteX10" fmla="*/ 460485 w 461754"/>
                  <a:gd name="connsiteY10" fmla="*/ 717814 h 717814"/>
                  <a:gd name="connsiteX11" fmla="*/ 460485 w 461754"/>
                  <a:gd name="connsiteY11" fmla="*/ 717814 h 717814"/>
                  <a:gd name="connsiteX12" fmla="*/ 5079 w 461754"/>
                  <a:gd name="connsiteY12" fmla="*/ 667026 h 717814"/>
                  <a:gd name="connsiteX13" fmla="*/ 460485 w 461754"/>
                  <a:gd name="connsiteY13" fmla="*/ 714428 h 717814"/>
                  <a:gd name="connsiteX14" fmla="*/ 458791 w 461754"/>
                  <a:gd name="connsiteY14" fmla="*/ 49096 h 717814"/>
                  <a:gd name="connsiteX15" fmla="*/ 3386 w 461754"/>
                  <a:gd name="connsiteY15" fmla="*/ 1693 h 717814"/>
                  <a:gd name="connsiteX16" fmla="*/ 5079 w 461754"/>
                  <a:gd name="connsiteY16" fmla="*/ 667026 h 71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717814">
                    <a:moveTo>
                      <a:pt x="460485" y="717814"/>
                    </a:moveTo>
                    <a:cubicBezTo>
                      <a:pt x="460485" y="717814"/>
                      <a:pt x="460485" y="717814"/>
                      <a:pt x="460485" y="717814"/>
                    </a:cubicBezTo>
                    <a:lnTo>
                      <a:pt x="3386" y="670411"/>
                    </a:lnTo>
                    <a:cubicBezTo>
                      <a:pt x="3386" y="670411"/>
                      <a:pt x="1693" y="670411"/>
                      <a:pt x="1693" y="66871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717814"/>
                    </a:lnTo>
                    <a:cubicBezTo>
                      <a:pt x="462177" y="717814"/>
                      <a:pt x="462177" y="717814"/>
                      <a:pt x="460485" y="717814"/>
                    </a:cubicBezTo>
                    <a:cubicBezTo>
                      <a:pt x="462177" y="717814"/>
                      <a:pt x="462177" y="717814"/>
                      <a:pt x="460485" y="717814"/>
                    </a:cubicBezTo>
                    <a:close/>
                    <a:moveTo>
                      <a:pt x="5079" y="667026"/>
                    </a:moveTo>
                    <a:lnTo>
                      <a:pt x="460485" y="714428"/>
                    </a:lnTo>
                    <a:lnTo>
                      <a:pt x="458791" y="49096"/>
                    </a:lnTo>
                    <a:lnTo>
                      <a:pt x="3386" y="1693"/>
                    </a:lnTo>
                    <a:lnTo>
                      <a:pt x="5079" y="66702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9110496" y="4990417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52" name="图形 7"/>
          <p:cNvGrpSpPr/>
          <p:nvPr/>
        </p:nvGrpSpPr>
        <p:grpSpPr>
          <a:xfrm>
            <a:off x="1528971" y="5252381"/>
            <a:ext cx="651788" cy="446941"/>
            <a:chOff x="9703032" y="5347631"/>
            <a:chExt cx="651788" cy="446941"/>
          </a:xfrm>
        </p:grpSpPr>
        <p:sp>
          <p:nvSpPr>
            <p:cNvPr id="653" name="任意多边形: 形状 652"/>
            <p:cNvSpPr/>
            <p:nvPr/>
          </p:nvSpPr>
          <p:spPr>
            <a:xfrm>
              <a:off x="10161823" y="5396727"/>
              <a:ext cx="191305" cy="396152"/>
            </a:xfrm>
            <a:custGeom>
              <a:avLst/>
              <a:gdLst>
                <a:gd name="connsiteX0" fmla="*/ 191305 w 191305"/>
                <a:gd name="connsiteY0" fmla="*/ 0 h 396152"/>
                <a:gd name="connsiteX1" fmla="*/ 191305 w 191305"/>
                <a:gd name="connsiteY1" fmla="*/ 270873 h 396152"/>
                <a:gd name="connsiteX2" fmla="*/ 0 w 191305"/>
                <a:gd name="connsiteY2" fmla="*/ 396152 h 396152"/>
                <a:gd name="connsiteX3" fmla="*/ 0 w 191305"/>
                <a:gd name="connsiteY3" fmla="*/ 125279 h 39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396152">
                  <a:moveTo>
                    <a:pt x="191305" y="0"/>
                  </a:moveTo>
                  <a:lnTo>
                    <a:pt x="191305" y="270873"/>
                  </a:lnTo>
                  <a:lnTo>
                    <a:pt x="0" y="39615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/>
            <p:cNvSpPr/>
            <p:nvPr/>
          </p:nvSpPr>
          <p:spPr>
            <a:xfrm>
              <a:off x="9703032" y="5474603"/>
              <a:ext cx="458791" cy="318276"/>
            </a:xfrm>
            <a:custGeom>
              <a:avLst/>
              <a:gdLst>
                <a:gd name="connsiteX0" fmla="*/ 458791 w 458791"/>
                <a:gd name="connsiteY0" fmla="*/ 47403 h 318276"/>
                <a:gd name="connsiteX1" fmla="*/ 458791 w 458791"/>
                <a:gd name="connsiteY1" fmla="*/ 318276 h 318276"/>
                <a:gd name="connsiteX2" fmla="*/ 0 w 458791"/>
                <a:gd name="connsiteY2" fmla="*/ 270873 h 318276"/>
                <a:gd name="connsiteX3" fmla="*/ 0 w 458791"/>
                <a:gd name="connsiteY3" fmla="*/ 0 h 31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8276">
                  <a:moveTo>
                    <a:pt x="458791" y="47403"/>
                  </a:moveTo>
                  <a:lnTo>
                    <a:pt x="458791" y="318276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/>
            <p:cNvSpPr/>
            <p:nvPr/>
          </p:nvSpPr>
          <p:spPr>
            <a:xfrm>
              <a:off x="9703032" y="5349324"/>
              <a:ext cx="650096" cy="172681"/>
            </a:xfrm>
            <a:custGeom>
              <a:avLst/>
              <a:gdLst>
                <a:gd name="connsiteX0" fmla="*/ 192998 w 650096"/>
                <a:gd name="connsiteY0" fmla="*/ 0 h 172681"/>
                <a:gd name="connsiteX1" fmla="*/ 0 w 650096"/>
                <a:gd name="connsiteY1" fmla="*/ 125279 h 172681"/>
                <a:gd name="connsiteX2" fmla="*/ 458791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2998" y="0"/>
                  </a:moveTo>
                  <a:lnTo>
                    <a:pt x="0" y="125279"/>
                  </a:lnTo>
                  <a:lnTo>
                    <a:pt x="458791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56" name="图形 7"/>
            <p:cNvGrpSpPr/>
            <p:nvPr/>
          </p:nvGrpSpPr>
          <p:grpSpPr>
            <a:xfrm>
              <a:off x="9703032" y="5347631"/>
              <a:ext cx="651788" cy="446941"/>
              <a:chOff x="9703032" y="5347631"/>
              <a:chExt cx="651788" cy="446941"/>
            </a:xfrm>
            <a:solidFill>
              <a:srgbClr val="F2F2F2"/>
            </a:solidFill>
          </p:grpSpPr>
          <p:sp>
            <p:nvSpPr>
              <p:cNvPr id="657" name="任意多边形: 形状 656"/>
              <p:cNvSpPr/>
              <p:nvPr/>
            </p:nvSpPr>
            <p:spPr>
              <a:xfrm>
                <a:off x="10160130" y="5395034"/>
                <a:ext cx="192997" cy="399538"/>
              </a:xfrm>
              <a:custGeom>
                <a:avLst/>
                <a:gdLst>
                  <a:gd name="connsiteX0" fmla="*/ 1693 w 192997"/>
                  <a:gd name="connsiteY0" fmla="*/ 399538 h 399538"/>
                  <a:gd name="connsiteX1" fmla="*/ 1693 w 192997"/>
                  <a:gd name="connsiteY1" fmla="*/ 399538 h 399538"/>
                  <a:gd name="connsiteX2" fmla="*/ 1693 w 192997"/>
                  <a:gd name="connsiteY2" fmla="*/ 399538 h 399538"/>
                  <a:gd name="connsiteX3" fmla="*/ 0 w 192997"/>
                  <a:gd name="connsiteY3" fmla="*/ 126972 h 399538"/>
                  <a:gd name="connsiteX4" fmla="*/ 0 w 192997"/>
                  <a:gd name="connsiteY4" fmla="*/ 125279 h 399538"/>
                  <a:gd name="connsiteX5" fmla="*/ 191305 w 192997"/>
                  <a:gd name="connsiteY5" fmla="*/ 0 h 399538"/>
                  <a:gd name="connsiteX6" fmla="*/ 192998 w 192997"/>
                  <a:gd name="connsiteY6" fmla="*/ 0 h 399538"/>
                  <a:gd name="connsiteX7" fmla="*/ 192998 w 192997"/>
                  <a:gd name="connsiteY7" fmla="*/ 1693 h 399538"/>
                  <a:gd name="connsiteX8" fmla="*/ 192998 w 192997"/>
                  <a:gd name="connsiteY8" fmla="*/ 272566 h 399538"/>
                  <a:gd name="connsiteX9" fmla="*/ 192998 w 192997"/>
                  <a:gd name="connsiteY9" fmla="*/ 274259 h 399538"/>
                  <a:gd name="connsiteX10" fmla="*/ 1693 w 192997"/>
                  <a:gd name="connsiteY10" fmla="*/ 399538 h 399538"/>
                  <a:gd name="connsiteX11" fmla="*/ 1693 w 192997"/>
                  <a:gd name="connsiteY11" fmla="*/ 399538 h 399538"/>
                  <a:gd name="connsiteX12" fmla="*/ 1693 w 192997"/>
                  <a:gd name="connsiteY12" fmla="*/ 128665 h 399538"/>
                  <a:gd name="connsiteX13" fmla="*/ 1693 w 192997"/>
                  <a:gd name="connsiteY13" fmla="*/ 396152 h 399538"/>
                  <a:gd name="connsiteX14" fmla="*/ 191305 w 192997"/>
                  <a:gd name="connsiteY14" fmla="*/ 272566 h 399538"/>
                  <a:gd name="connsiteX15" fmla="*/ 191305 w 192997"/>
                  <a:gd name="connsiteY15" fmla="*/ 5079 h 399538"/>
                  <a:gd name="connsiteX16" fmla="*/ 1693 w 192997"/>
                  <a:gd name="connsiteY16" fmla="*/ 128665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399538">
                    <a:moveTo>
                      <a:pt x="1693" y="399538"/>
                    </a:moveTo>
                    <a:cubicBezTo>
                      <a:pt x="1693" y="399538"/>
                      <a:pt x="0" y="399538"/>
                      <a:pt x="1693" y="399538"/>
                    </a:cubicBezTo>
                    <a:cubicBezTo>
                      <a:pt x="0" y="399538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72566"/>
                    </a:lnTo>
                    <a:cubicBezTo>
                      <a:pt x="192998" y="272566"/>
                      <a:pt x="192998" y="274259"/>
                      <a:pt x="192998" y="274259"/>
                    </a:cubicBezTo>
                    <a:lnTo>
                      <a:pt x="1693" y="399538"/>
                    </a:lnTo>
                    <a:cubicBezTo>
                      <a:pt x="1693" y="399538"/>
                      <a:pt x="1693" y="399538"/>
                      <a:pt x="1693" y="399538"/>
                    </a:cubicBezTo>
                    <a:close/>
                    <a:moveTo>
                      <a:pt x="1693" y="128665"/>
                    </a:moveTo>
                    <a:lnTo>
                      <a:pt x="1693" y="396152"/>
                    </a:lnTo>
                    <a:lnTo>
                      <a:pt x="191305" y="272566"/>
                    </a:lnTo>
                    <a:lnTo>
                      <a:pt x="191305" y="5079"/>
                    </a:lnTo>
                    <a:lnTo>
                      <a:pt x="1693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9703032" y="5472910"/>
                <a:ext cx="460485" cy="321661"/>
              </a:xfrm>
              <a:custGeom>
                <a:avLst/>
                <a:gdLst>
                  <a:gd name="connsiteX0" fmla="*/ 458791 w 460485"/>
                  <a:gd name="connsiteY0" fmla="*/ 321662 h 321661"/>
                  <a:gd name="connsiteX1" fmla="*/ 458791 w 460485"/>
                  <a:gd name="connsiteY1" fmla="*/ 321662 h 321661"/>
                  <a:gd name="connsiteX2" fmla="*/ 1693 w 460485"/>
                  <a:gd name="connsiteY2" fmla="*/ 274259 h 321661"/>
                  <a:gd name="connsiteX3" fmla="*/ 0 w 460485"/>
                  <a:gd name="connsiteY3" fmla="*/ 272566 h 321661"/>
                  <a:gd name="connsiteX4" fmla="*/ 0 w 460485"/>
                  <a:gd name="connsiteY4" fmla="*/ 1693 h 321661"/>
                  <a:gd name="connsiteX5" fmla="*/ 0 w 460485"/>
                  <a:gd name="connsiteY5" fmla="*/ 0 h 321661"/>
                  <a:gd name="connsiteX6" fmla="*/ 1693 w 460485"/>
                  <a:gd name="connsiteY6" fmla="*/ 0 h 321661"/>
                  <a:gd name="connsiteX7" fmla="*/ 458791 w 460485"/>
                  <a:gd name="connsiteY7" fmla="*/ 47403 h 321661"/>
                  <a:gd name="connsiteX8" fmla="*/ 460486 w 460485"/>
                  <a:gd name="connsiteY8" fmla="*/ 49096 h 321661"/>
                  <a:gd name="connsiteX9" fmla="*/ 458791 w 460485"/>
                  <a:gd name="connsiteY9" fmla="*/ 321662 h 321661"/>
                  <a:gd name="connsiteX10" fmla="*/ 458791 w 460485"/>
                  <a:gd name="connsiteY10" fmla="*/ 321662 h 321661"/>
                  <a:gd name="connsiteX11" fmla="*/ 458791 w 460485"/>
                  <a:gd name="connsiteY11" fmla="*/ 321662 h 321661"/>
                  <a:gd name="connsiteX12" fmla="*/ 1693 w 460485"/>
                  <a:gd name="connsiteY12" fmla="*/ 270873 h 321661"/>
                  <a:gd name="connsiteX13" fmla="*/ 457099 w 460485"/>
                  <a:gd name="connsiteY13" fmla="*/ 318276 h 321661"/>
                  <a:gd name="connsiteX14" fmla="*/ 457099 w 460485"/>
                  <a:gd name="connsiteY14" fmla="*/ 50789 h 321661"/>
                  <a:gd name="connsiteX15" fmla="*/ 1693 w 460485"/>
                  <a:gd name="connsiteY15" fmla="*/ 3386 h 321661"/>
                  <a:gd name="connsiteX16" fmla="*/ 1693 w 460485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321661">
                    <a:moveTo>
                      <a:pt x="458791" y="321662"/>
                    </a:moveTo>
                    <a:cubicBezTo>
                      <a:pt x="458791" y="321662"/>
                      <a:pt x="458791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21662"/>
                      <a:pt x="458791" y="321662"/>
                    </a:cubicBezTo>
                    <a:cubicBezTo>
                      <a:pt x="458791" y="321662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9703032" y="534763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5279"/>
                    </a:moveTo>
                    <a:lnTo>
                      <a:pt x="458791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0" name="图形 7"/>
          <p:cNvGrpSpPr/>
          <p:nvPr/>
        </p:nvGrpSpPr>
        <p:grpSpPr>
          <a:xfrm>
            <a:off x="2253533" y="4190563"/>
            <a:ext cx="651788" cy="1442399"/>
            <a:chOff x="10336198" y="4301383"/>
            <a:chExt cx="651788" cy="1442399"/>
          </a:xfrm>
        </p:grpSpPr>
        <p:sp>
          <p:nvSpPr>
            <p:cNvPr id="661" name="任意多边形: 形状 660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4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665" name="任意多边形: 形状 664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68" name="图形 7"/>
          <p:cNvGrpSpPr/>
          <p:nvPr/>
        </p:nvGrpSpPr>
        <p:grpSpPr>
          <a:xfrm>
            <a:off x="2698804" y="5030604"/>
            <a:ext cx="651788" cy="788918"/>
            <a:chOff x="10872865" y="5125854"/>
            <a:chExt cx="651788" cy="788918"/>
          </a:xfrm>
        </p:grpSpPr>
        <p:sp>
          <p:nvSpPr>
            <p:cNvPr id="669" name="任意多边形: 形状 668"/>
            <p:cNvSpPr/>
            <p:nvPr/>
          </p:nvSpPr>
          <p:spPr>
            <a:xfrm>
              <a:off x="11331658" y="5174949"/>
              <a:ext cx="191302" cy="738129"/>
            </a:xfrm>
            <a:custGeom>
              <a:avLst/>
              <a:gdLst>
                <a:gd name="connsiteX0" fmla="*/ 191303 w 191302"/>
                <a:gd name="connsiteY0" fmla="*/ 0 h 738129"/>
                <a:gd name="connsiteX1" fmla="*/ 191303 w 191302"/>
                <a:gd name="connsiteY1" fmla="*/ 612851 h 738129"/>
                <a:gd name="connsiteX2" fmla="*/ 0 w 191302"/>
                <a:gd name="connsiteY2" fmla="*/ 738129 h 738129"/>
                <a:gd name="connsiteX3" fmla="*/ 0 w 191302"/>
                <a:gd name="connsiteY3" fmla="*/ 125279 h 73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2" h="738129">
                  <a:moveTo>
                    <a:pt x="191303" y="0"/>
                  </a:moveTo>
                  <a:lnTo>
                    <a:pt x="191303" y="612851"/>
                  </a:lnTo>
                  <a:lnTo>
                    <a:pt x="0" y="738129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/>
            <p:cNvSpPr/>
            <p:nvPr/>
          </p:nvSpPr>
          <p:spPr>
            <a:xfrm>
              <a:off x="10874560" y="5251133"/>
              <a:ext cx="457098" cy="661946"/>
            </a:xfrm>
            <a:custGeom>
              <a:avLst/>
              <a:gdLst>
                <a:gd name="connsiteX0" fmla="*/ 457099 w 457098"/>
                <a:gd name="connsiteY0" fmla="*/ 49096 h 661946"/>
                <a:gd name="connsiteX1" fmla="*/ 457099 w 457098"/>
                <a:gd name="connsiteY1" fmla="*/ 661946 h 661946"/>
                <a:gd name="connsiteX2" fmla="*/ 0 w 457098"/>
                <a:gd name="connsiteY2" fmla="*/ 614544 h 661946"/>
                <a:gd name="connsiteX3" fmla="*/ 0 w 457098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661946">
                  <a:moveTo>
                    <a:pt x="457099" y="49096"/>
                  </a:moveTo>
                  <a:lnTo>
                    <a:pt x="457099" y="661946"/>
                  </a:lnTo>
                  <a:lnTo>
                    <a:pt x="0" y="6145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/>
            <p:cNvSpPr/>
            <p:nvPr/>
          </p:nvSpPr>
          <p:spPr>
            <a:xfrm>
              <a:off x="10874560" y="5125854"/>
              <a:ext cx="648401" cy="174374"/>
            </a:xfrm>
            <a:custGeom>
              <a:avLst/>
              <a:gdLst>
                <a:gd name="connsiteX0" fmla="*/ 191303 w 648401"/>
                <a:gd name="connsiteY0" fmla="*/ 0 h 174374"/>
                <a:gd name="connsiteX1" fmla="*/ 0 w 648401"/>
                <a:gd name="connsiteY1" fmla="*/ 125279 h 174374"/>
                <a:gd name="connsiteX2" fmla="*/ 457099 w 648401"/>
                <a:gd name="connsiteY2" fmla="*/ 174375 h 174374"/>
                <a:gd name="connsiteX3" fmla="*/ 648402 w 648401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1" h="174374">
                  <a:moveTo>
                    <a:pt x="191303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48402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72" name="图形 7"/>
            <p:cNvGrpSpPr/>
            <p:nvPr/>
          </p:nvGrpSpPr>
          <p:grpSpPr>
            <a:xfrm>
              <a:off x="10872865" y="5125854"/>
              <a:ext cx="651788" cy="788918"/>
              <a:chOff x="10872865" y="5125854"/>
              <a:chExt cx="651788" cy="788918"/>
            </a:xfrm>
            <a:solidFill>
              <a:srgbClr val="F2F2F2"/>
            </a:solidFill>
          </p:grpSpPr>
          <p:sp>
            <p:nvSpPr>
              <p:cNvPr id="673" name="任意多边形: 形状 672"/>
              <p:cNvSpPr/>
              <p:nvPr/>
            </p:nvSpPr>
            <p:spPr>
              <a:xfrm>
                <a:off x="11329964" y="5173257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0" y="741515"/>
                      <a:pt x="0" y="741515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1695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10872865" y="5249440"/>
                <a:ext cx="460485" cy="665332"/>
              </a:xfrm>
              <a:custGeom>
                <a:avLst/>
                <a:gdLst>
                  <a:gd name="connsiteX0" fmla="*/ 458793 w 460485"/>
                  <a:gd name="connsiteY0" fmla="*/ 665332 h 665332"/>
                  <a:gd name="connsiteX1" fmla="*/ 458793 w 460485"/>
                  <a:gd name="connsiteY1" fmla="*/ 665332 h 665332"/>
                  <a:gd name="connsiteX2" fmla="*/ 1695 w 460485"/>
                  <a:gd name="connsiteY2" fmla="*/ 617930 h 665332"/>
                  <a:gd name="connsiteX3" fmla="*/ 0 w 460485"/>
                  <a:gd name="connsiteY3" fmla="*/ 616237 h 665332"/>
                  <a:gd name="connsiteX4" fmla="*/ 0 w 460485"/>
                  <a:gd name="connsiteY4" fmla="*/ 1693 h 665332"/>
                  <a:gd name="connsiteX5" fmla="*/ 0 w 460485"/>
                  <a:gd name="connsiteY5" fmla="*/ 0 h 665332"/>
                  <a:gd name="connsiteX6" fmla="*/ 1695 w 460485"/>
                  <a:gd name="connsiteY6" fmla="*/ 0 h 665332"/>
                  <a:gd name="connsiteX7" fmla="*/ 458793 w 460485"/>
                  <a:gd name="connsiteY7" fmla="*/ 47403 h 665332"/>
                  <a:gd name="connsiteX8" fmla="*/ 460486 w 460485"/>
                  <a:gd name="connsiteY8" fmla="*/ 49096 h 665332"/>
                  <a:gd name="connsiteX9" fmla="*/ 458793 w 460485"/>
                  <a:gd name="connsiteY9" fmla="*/ 665332 h 665332"/>
                  <a:gd name="connsiteX10" fmla="*/ 458793 w 460485"/>
                  <a:gd name="connsiteY10" fmla="*/ 665332 h 665332"/>
                  <a:gd name="connsiteX11" fmla="*/ 458793 w 460485"/>
                  <a:gd name="connsiteY11" fmla="*/ 665332 h 665332"/>
                  <a:gd name="connsiteX12" fmla="*/ 1695 w 460485"/>
                  <a:gd name="connsiteY12" fmla="*/ 614544 h 665332"/>
                  <a:gd name="connsiteX13" fmla="*/ 457099 w 460485"/>
                  <a:gd name="connsiteY13" fmla="*/ 661947 h 665332"/>
                  <a:gd name="connsiteX14" fmla="*/ 457099 w 460485"/>
                  <a:gd name="connsiteY14" fmla="*/ 50789 h 665332"/>
                  <a:gd name="connsiteX15" fmla="*/ 1695 w 460485"/>
                  <a:gd name="connsiteY15" fmla="*/ 3386 h 665332"/>
                  <a:gd name="connsiteX16" fmla="*/ 1695 w 460485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5" h="665332">
                    <a:moveTo>
                      <a:pt x="458793" y="665332"/>
                    </a:moveTo>
                    <a:cubicBezTo>
                      <a:pt x="458793" y="665332"/>
                      <a:pt x="458793" y="665332"/>
                      <a:pt x="458793" y="665332"/>
                    </a:cubicBezTo>
                    <a:lnTo>
                      <a:pt x="1695" y="617930"/>
                    </a:lnTo>
                    <a:cubicBezTo>
                      <a:pt x="1695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5" y="0"/>
                    </a:cubicBezTo>
                    <a:lnTo>
                      <a:pt x="458793" y="47403"/>
                    </a:lnTo>
                    <a:cubicBezTo>
                      <a:pt x="458793" y="47403"/>
                      <a:pt x="460486" y="47403"/>
                      <a:pt x="460486" y="49096"/>
                    </a:cubicBezTo>
                    <a:lnTo>
                      <a:pt x="458793" y="665332"/>
                    </a:lnTo>
                    <a:cubicBezTo>
                      <a:pt x="460486" y="665332"/>
                      <a:pt x="460486" y="665332"/>
                      <a:pt x="458793" y="665332"/>
                    </a:cubicBezTo>
                    <a:cubicBezTo>
                      <a:pt x="458793" y="665332"/>
                      <a:pt x="458793" y="665332"/>
                      <a:pt x="458793" y="665332"/>
                    </a:cubicBezTo>
                    <a:close/>
                    <a:moveTo>
                      <a:pt x="1695" y="614544"/>
                    </a:moveTo>
                    <a:lnTo>
                      <a:pt x="457099" y="661947"/>
                    </a:lnTo>
                    <a:lnTo>
                      <a:pt x="457099" y="50789"/>
                    </a:lnTo>
                    <a:lnTo>
                      <a:pt x="1695" y="3386"/>
                    </a:lnTo>
                    <a:lnTo>
                      <a:pt x="1695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10872865" y="5125854"/>
                <a:ext cx="651788" cy="176067"/>
              </a:xfrm>
              <a:custGeom>
                <a:avLst/>
                <a:gdLst>
                  <a:gd name="connsiteX0" fmla="*/ 458793 w 651788"/>
                  <a:gd name="connsiteY0" fmla="*/ 176068 h 176067"/>
                  <a:gd name="connsiteX1" fmla="*/ 458793 w 651788"/>
                  <a:gd name="connsiteY1" fmla="*/ 176068 h 176067"/>
                  <a:gd name="connsiteX2" fmla="*/ 1695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3 w 651788"/>
                  <a:gd name="connsiteY10" fmla="*/ 176068 h 176067"/>
                  <a:gd name="connsiteX11" fmla="*/ 458793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3 w 651788"/>
                  <a:gd name="connsiteY13" fmla="*/ 172682 h 176067"/>
                  <a:gd name="connsiteX14" fmla="*/ 646711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3" y="176068"/>
                    </a:moveTo>
                    <a:cubicBezTo>
                      <a:pt x="458793" y="176068"/>
                      <a:pt x="458793" y="176068"/>
                      <a:pt x="458793" y="176068"/>
                    </a:cubicBezTo>
                    <a:lnTo>
                      <a:pt x="1695" y="128665"/>
                    </a:lnTo>
                    <a:cubicBezTo>
                      <a:pt x="1695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3" y="176068"/>
                    </a:lnTo>
                    <a:cubicBezTo>
                      <a:pt x="458793" y="176068"/>
                      <a:pt x="458793" y="176068"/>
                      <a:pt x="458793" y="176068"/>
                    </a:cubicBezTo>
                    <a:close/>
                    <a:moveTo>
                      <a:pt x="5080" y="125279"/>
                    </a:moveTo>
                    <a:lnTo>
                      <a:pt x="458793" y="172682"/>
                    </a:lnTo>
                    <a:lnTo>
                      <a:pt x="646711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" name="图形 7"/>
          <p:cNvGrpSpPr/>
          <p:nvPr/>
        </p:nvGrpSpPr>
        <p:grpSpPr>
          <a:xfrm>
            <a:off x="-301116" y="4239993"/>
            <a:ext cx="653481" cy="1689571"/>
            <a:chOff x="7872945" y="4335243"/>
            <a:chExt cx="653481" cy="1689571"/>
          </a:xfrm>
        </p:grpSpPr>
        <p:sp>
          <p:nvSpPr>
            <p:cNvPr id="677" name="任意多边形: 形状 676"/>
            <p:cNvSpPr/>
            <p:nvPr/>
          </p:nvSpPr>
          <p:spPr>
            <a:xfrm>
              <a:off x="8333429" y="4384338"/>
              <a:ext cx="192996" cy="1638782"/>
            </a:xfrm>
            <a:custGeom>
              <a:avLst/>
              <a:gdLst>
                <a:gd name="connsiteX0" fmla="*/ 191304 w 192996"/>
                <a:gd name="connsiteY0" fmla="*/ 0 h 1638782"/>
                <a:gd name="connsiteX1" fmla="*/ 192997 w 192996"/>
                <a:gd name="connsiteY1" fmla="*/ 1513504 h 1638782"/>
                <a:gd name="connsiteX2" fmla="*/ 0 w 192996"/>
                <a:gd name="connsiteY2" fmla="*/ 1638783 h 1638782"/>
                <a:gd name="connsiteX3" fmla="*/ 0 w 192996"/>
                <a:gd name="connsiteY3" fmla="*/ 125279 h 163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638782">
                  <a:moveTo>
                    <a:pt x="191304" y="0"/>
                  </a:moveTo>
                  <a:lnTo>
                    <a:pt x="192997" y="1513504"/>
                  </a:lnTo>
                  <a:lnTo>
                    <a:pt x="0" y="163878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/>
            <p:cNvSpPr/>
            <p:nvPr/>
          </p:nvSpPr>
          <p:spPr>
            <a:xfrm>
              <a:off x="7874637" y="4462214"/>
              <a:ext cx="458792" cy="1560906"/>
            </a:xfrm>
            <a:custGeom>
              <a:avLst/>
              <a:gdLst>
                <a:gd name="connsiteX0" fmla="*/ 458792 w 458792"/>
                <a:gd name="connsiteY0" fmla="*/ 47403 h 1560906"/>
                <a:gd name="connsiteX1" fmla="*/ 458792 w 458792"/>
                <a:gd name="connsiteY1" fmla="*/ 1560907 h 1560906"/>
                <a:gd name="connsiteX2" fmla="*/ 1694 w 458792"/>
                <a:gd name="connsiteY2" fmla="*/ 1513504 h 1560906"/>
                <a:gd name="connsiteX3" fmla="*/ 0 w 458792"/>
                <a:gd name="connsiteY3" fmla="*/ 0 h 15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1560906">
                  <a:moveTo>
                    <a:pt x="458792" y="47403"/>
                  </a:moveTo>
                  <a:lnTo>
                    <a:pt x="458792" y="1560907"/>
                  </a:lnTo>
                  <a:lnTo>
                    <a:pt x="1694" y="1513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/>
            <p:cNvSpPr/>
            <p:nvPr/>
          </p:nvSpPr>
          <p:spPr>
            <a:xfrm>
              <a:off x="7874637" y="4335243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6972 h 174374"/>
                <a:gd name="connsiteX2" fmla="*/ 458792 w 650096"/>
                <a:gd name="connsiteY2" fmla="*/ 174374 h 174374"/>
                <a:gd name="connsiteX3" fmla="*/ 650096 w 650096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6972"/>
                  </a:lnTo>
                  <a:lnTo>
                    <a:pt x="458792" y="174374"/>
                  </a:lnTo>
                  <a:lnTo>
                    <a:pt x="650096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0" name="图形 7"/>
            <p:cNvGrpSpPr/>
            <p:nvPr/>
          </p:nvGrpSpPr>
          <p:grpSpPr>
            <a:xfrm>
              <a:off x="7872945" y="4335243"/>
              <a:ext cx="653481" cy="1689571"/>
              <a:chOff x="7872945" y="4335243"/>
              <a:chExt cx="653481" cy="1689571"/>
            </a:xfrm>
            <a:solidFill>
              <a:srgbClr val="F2F2F2"/>
            </a:solidFill>
          </p:grpSpPr>
          <p:sp>
            <p:nvSpPr>
              <p:cNvPr id="681" name="任意多边形: 形状 680"/>
              <p:cNvSpPr/>
              <p:nvPr/>
            </p:nvSpPr>
            <p:spPr>
              <a:xfrm>
                <a:off x="8330043" y="4382645"/>
                <a:ext cx="194690" cy="1642169"/>
              </a:xfrm>
              <a:custGeom>
                <a:avLst/>
                <a:gdLst>
                  <a:gd name="connsiteX0" fmla="*/ 3386 w 194690"/>
                  <a:gd name="connsiteY0" fmla="*/ 1642169 h 1642169"/>
                  <a:gd name="connsiteX1" fmla="*/ 3386 w 194690"/>
                  <a:gd name="connsiteY1" fmla="*/ 1642169 h 1642169"/>
                  <a:gd name="connsiteX2" fmla="*/ 3386 w 194690"/>
                  <a:gd name="connsiteY2" fmla="*/ 1642169 h 1642169"/>
                  <a:gd name="connsiteX3" fmla="*/ 0 w 194690"/>
                  <a:gd name="connsiteY3" fmla="*/ 126972 h 1642169"/>
                  <a:gd name="connsiteX4" fmla="*/ 0 w 194690"/>
                  <a:gd name="connsiteY4" fmla="*/ 125279 h 1642169"/>
                  <a:gd name="connsiteX5" fmla="*/ 191304 w 194690"/>
                  <a:gd name="connsiteY5" fmla="*/ 0 h 1642169"/>
                  <a:gd name="connsiteX6" fmla="*/ 192998 w 194690"/>
                  <a:gd name="connsiteY6" fmla="*/ 0 h 1642169"/>
                  <a:gd name="connsiteX7" fmla="*/ 192998 w 194690"/>
                  <a:gd name="connsiteY7" fmla="*/ 1693 h 1642169"/>
                  <a:gd name="connsiteX8" fmla="*/ 194690 w 194690"/>
                  <a:gd name="connsiteY8" fmla="*/ 1515197 h 1642169"/>
                  <a:gd name="connsiteX9" fmla="*/ 194690 w 194690"/>
                  <a:gd name="connsiteY9" fmla="*/ 1516890 h 1642169"/>
                  <a:gd name="connsiteX10" fmla="*/ 3386 w 194690"/>
                  <a:gd name="connsiteY10" fmla="*/ 1642169 h 1642169"/>
                  <a:gd name="connsiteX11" fmla="*/ 3386 w 194690"/>
                  <a:gd name="connsiteY11" fmla="*/ 1642169 h 1642169"/>
                  <a:gd name="connsiteX12" fmla="*/ 3386 w 194690"/>
                  <a:gd name="connsiteY12" fmla="*/ 126972 h 1642169"/>
                  <a:gd name="connsiteX13" fmla="*/ 5079 w 194690"/>
                  <a:gd name="connsiteY13" fmla="*/ 1637090 h 1642169"/>
                  <a:gd name="connsiteX14" fmla="*/ 194690 w 194690"/>
                  <a:gd name="connsiteY14" fmla="*/ 1513504 h 1642169"/>
                  <a:gd name="connsiteX15" fmla="*/ 192998 w 194690"/>
                  <a:gd name="connsiteY15" fmla="*/ 3386 h 1642169"/>
                  <a:gd name="connsiteX16" fmla="*/ 3386 w 194690"/>
                  <a:gd name="connsiteY16" fmla="*/ 126972 h 164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42169">
                    <a:moveTo>
                      <a:pt x="3386" y="1642169"/>
                    </a:moveTo>
                    <a:cubicBezTo>
                      <a:pt x="3386" y="1642169"/>
                      <a:pt x="3386" y="1642169"/>
                      <a:pt x="3386" y="1642169"/>
                    </a:cubicBezTo>
                    <a:cubicBezTo>
                      <a:pt x="3386" y="1642169"/>
                      <a:pt x="3386" y="1640476"/>
                      <a:pt x="3386" y="164216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515197"/>
                    </a:lnTo>
                    <a:cubicBezTo>
                      <a:pt x="194690" y="1515197"/>
                      <a:pt x="194690" y="1516890"/>
                      <a:pt x="194690" y="1516890"/>
                    </a:cubicBezTo>
                    <a:lnTo>
                      <a:pt x="3386" y="1642169"/>
                    </a:lnTo>
                    <a:cubicBezTo>
                      <a:pt x="5079" y="1642169"/>
                      <a:pt x="3386" y="1642169"/>
                      <a:pt x="3386" y="1642169"/>
                    </a:cubicBezTo>
                    <a:close/>
                    <a:moveTo>
                      <a:pt x="3386" y="126972"/>
                    </a:moveTo>
                    <a:lnTo>
                      <a:pt x="5079" y="1637090"/>
                    </a:lnTo>
                    <a:lnTo>
                      <a:pt x="194690" y="151350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7872945" y="4460521"/>
                <a:ext cx="461754" cy="1564292"/>
              </a:xfrm>
              <a:custGeom>
                <a:avLst/>
                <a:gdLst>
                  <a:gd name="connsiteX0" fmla="*/ 460485 w 461754"/>
                  <a:gd name="connsiteY0" fmla="*/ 1564293 h 1564292"/>
                  <a:gd name="connsiteX1" fmla="*/ 460485 w 461754"/>
                  <a:gd name="connsiteY1" fmla="*/ 1564293 h 1564292"/>
                  <a:gd name="connsiteX2" fmla="*/ 3386 w 461754"/>
                  <a:gd name="connsiteY2" fmla="*/ 1516890 h 1564292"/>
                  <a:gd name="connsiteX3" fmla="*/ 1693 w 461754"/>
                  <a:gd name="connsiteY3" fmla="*/ 1515197 h 1564292"/>
                  <a:gd name="connsiteX4" fmla="*/ 0 w 461754"/>
                  <a:gd name="connsiteY4" fmla="*/ 1693 h 1564292"/>
                  <a:gd name="connsiteX5" fmla="*/ 0 w 461754"/>
                  <a:gd name="connsiteY5" fmla="*/ 0 h 1564292"/>
                  <a:gd name="connsiteX6" fmla="*/ 1693 w 461754"/>
                  <a:gd name="connsiteY6" fmla="*/ 0 h 1564292"/>
                  <a:gd name="connsiteX7" fmla="*/ 458791 w 461754"/>
                  <a:gd name="connsiteY7" fmla="*/ 47403 h 1564292"/>
                  <a:gd name="connsiteX8" fmla="*/ 460485 w 461754"/>
                  <a:gd name="connsiteY8" fmla="*/ 49096 h 1564292"/>
                  <a:gd name="connsiteX9" fmla="*/ 460485 w 461754"/>
                  <a:gd name="connsiteY9" fmla="*/ 1564293 h 1564292"/>
                  <a:gd name="connsiteX10" fmla="*/ 460485 w 461754"/>
                  <a:gd name="connsiteY10" fmla="*/ 1564293 h 1564292"/>
                  <a:gd name="connsiteX11" fmla="*/ 460485 w 461754"/>
                  <a:gd name="connsiteY11" fmla="*/ 1564293 h 1564292"/>
                  <a:gd name="connsiteX12" fmla="*/ 5079 w 461754"/>
                  <a:gd name="connsiteY12" fmla="*/ 1513504 h 1564292"/>
                  <a:gd name="connsiteX13" fmla="*/ 460485 w 461754"/>
                  <a:gd name="connsiteY13" fmla="*/ 1560907 h 1564292"/>
                  <a:gd name="connsiteX14" fmla="*/ 458791 w 461754"/>
                  <a:gd name="connsiteY14" fmla="*/ 50789 h 1564292"/>
                  <a:gd name="connsiteX15" fmla="*/ 3386 w 461754"/>
                  <a:gd name="connsiteY15" fmla="*/ 3386 h 1564292"/>
                  <a:gd name="connsiteX16" fmla="*/ 5079 w 461754"/>
                  <a:gd name="connsiteY16" fmla="*/ 1513504 h 15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564292">
                    <a:moveTo>
                      <a:pt x="460485" y="1564293"/>
                    </a:moveTo>
                    <a:cubicBezTo>
                      <a:pt x="460485" y="1564293"/>
                      <a:pt x="460485" y="1564293"/>
                      <a:pt x="460485" y="1564293"/>
                    </a:cubicBezTo>
                    <a:lnTo>
                      <a:pt x="3386" y="1516890"/>
                    </a:lnTo>
                    <a:cubicBezTo>
                      <a:pt x="3386" y="1516890"/>
                      <a:pt x="1693" y="1516890"/>
                      <a:pt x="1693" y="151519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60485" y="1564293"/>
                    </a:lnTo>
                    <a:cubicBezTo>
                      <a:pt x="462177" y="1562600"/>
                      <a:pt x="462177" y="1562600"/>
                      <a:pt x="460485" y="1564293"/>
                    </a:cubicBezTo>
                    <a:cubicBezTo>
                      <a:pt x="462177" y="1564293"/>
                      <a:pt x="462177" y="1564293"/>
                      <a:pt x="460485" y="1564293"/>
                    </a:cubicBezTo>
                    <a:close/>
                    <a:moveTo>
                      <a:pt x="5079" y="1513504"/>
                    </a:moveTo>
                    <a:lnTo>
                      <a:pt x="460485" y="1560907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79" y="151350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7874637" y="4335243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8 w 651788"/>
                  <a:gd name="connsiteY14" fmla="*/ 49096 h 176067"/>
                  <a:gd name="connsiteX15" fmla="*/ 191305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7099" y="176068"/>
                      <a:pt x="457099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8" y="49096"/>
                    </a:lnTo>
                    <a:lnTo>
                      <a:pt x="191305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4" name="图形 7"/>
          <p:cNvGrpSpPr/>
          <p:nvPr/>
        </p:nvGrpSpPr>
        <p:grpSpPr>
          <a:xfrm>
            <a:off x="262638" y="4796976"/>
            <a:ext cx="651788" cy="1110580"/>
            <a:chOff x="8436699" y="4892226"/>
            <a:chExt cx="651788" cy="1110580"/>
          </a:xfrm>
        </p:grpSpPr>
        <p:sp>
          <p:nvSpPr>
            <p:cNvPr id="685" name="任意多边形: 形状 684"/>
            <p:cNvSpPr/>
            <p:nvPr/>
          </p:nvSpPr>
          <p:spPr>
            <a:xfrm>
              <a:off x="8895492" y="4941321"/>
              <a:ext cx="192996" cy="1061484"/>
            </a:xfrm>
            <a:custGeom>
              <a:avLst/>
              <a:gdLst>
                <a:gd name="connsiteX0" fmla="*/ 191304 w 192996"/>
                <a:gd name="connsiteY0" fmla="*/ 0 h 1061484"/>
                <a:gd name="connsiteX1" fmla="*/ 192997 w 192996"/>
                <a:gd name="connsiteY1" fmla="*/ 934513 h 1061484"/>
                <a:gd name="connsiteX2" fmla="*/ 1693 w 192996"/>
                <a:gd name="connsiteY2" fmla="*/ 1061485 h 1061484"/>
                <a:gd name="connsiteX3" fmla="*/ 0 w 192996"/>
                <a:gd name="connsiteY3" fmla="*/ 125279 h 106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061484">
                  <a:moveTo>
                    <a:pt x="191304" y="0"/>
                  </a:moveTo>
                  <a:lnTo>
                    <a:pt x="192997" y="934513"/>
                  </a:lnTo>
                  <a:lnTo>
                    <a:pt x="1693" y="1061485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/>
            <p:cNvSpPr/>
            <p:nvPr/>
          </p:nvSpPr>
          <p:spPr>
            <a:xfrm>
              <a:off x="8438393" y="5019197"/>
              <a:ext cx="458791" cy="983608"/>
            </a:xfrm>
            <a:custGeom>
              <a:avLst/>
              <a:gdLst>
                <a:gd name="connsiteX0" fmla="*/ 457099 w 458791"/>
                <a:gd name="connsiteY0" fmla="*/ 47403 h 983608"/>
                <a:gd name="connsiteX1" fmla="*/ 458791 w 458791"/>
                <a:gd name="connsiteY1" fmla="*/ 983609 h 983608"/>
                <a:gd name="connsiteX2" fmla="*/ 1693 w 458791"/>
                <a:gd name="connsiteY2" fmla="*/ 934513 h 983608"/>
                <a:gd name="connsiteX3" fmla="*/ 0 w 458791"/>
                <a:gd name="connsiteY3" fmla="*/ 0 h 98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3608">
                  <a:moveTo>
                    <a:pt x="457099" y="47403"/>
                  </a:moveTo>
                  <a:lnTo>
                    <a:pt x="458791" y="983609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/>
            <p:cNvSpPr/>
            <p:nvPr/>
          </p:nvSpPr>
          <p:spPr>
            <a:xfrm>
              <a:off x="8438393" y="4893919"/>
              <a:ext cx="648402" cy="172681"/>
            </a:xfrm>
            <a:custGeom>
              <a:avLst/>
              <a:gdLst>
                <a:gd name="connsiteX0" fmla="*/ 191304 w 648402"/>
                <a:gd name="connsiteY0" fmla="*/ 0 h 172681"/>
                <a:gd name="connsiteX1" fmla="*/ 0 w 648402"/>
                <a:gd name="connsiteY1" fmla="*/ 125279 h 172681"/>
                <a:gd name="connsiteX2" fmla="*/ 457099 w 648402"/>
                <a:gd name="connsiteY2" fmla="*/ 172682 h 172681"/>
                <a:gd name="connsiteX3" fmla="*/ 648403 w 648402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88" name="图形 7"/>
            <p:cNvGrpSpPr/>
            <p:nvPr/>
          </p:nvGrpSpPr>
          <p:grpSpPr>
            <a:xfrm>
              <a:off x="8436699" y="4892226"/>
              <a:ext cx="651788" cy="1110580"/>
              <a:chOff x="8436699" y="4892226"/>
              <a:chExt cx="651788" cy="1110580"/>
            </a:xfrm>
            <a:solidFill>
              <a:srgbClr val="F2F2F2"/>
            </a:solidFill>
          </p:grpSpPr>
          <p:sp>
            <p:nvSpPr>
              <p:cNvPr id="689" name="任意多边形: 形状 688"/>
              <p:cNvSpPr/>
              <p:nvPr/>
            </p:nvSpPr>
            <p:spPr>
              <a:xfrm>
                <a:off x="8893798" y="4939628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8665 h 1063177"/>
                  <a:gd name="connsiteX13" fmla="*/ 5079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6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1694" y="1063178"/>
                      <a:pt x="1694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3386" y="1063178"/>
                      <a:pt x="3386" y="1063178"/>
                      <a:pt x="3386" y="1063178"/>
                    </a:cubicBezTo>
                    <a:close/>
                    <a:moveTo>
                      <a:pt x="3386" y="128665"/>
                    </a:moveTo>
                    <a:lnTo>
                      <a:pt x="5079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8436699" y="5017504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3386 w 461754"/>
                  <a:gd name="connsiteY12" fmla="*/ 936206 h 985301"/>
                  <a:gd name="connsiteX13" fmla="*/ 458792 w 461754"/>
                  <a:gd name="connsiteY13" fmla="*/ 983609 h 985301"/>
                  <a:gd name="connsiteX14" fmla="*/ 457099 w 461754"/>
                  <a:gd name="connsiteY14" fmla="*/ 50789 h 985301"/>
                  <a:gd name="connsiteX15" fmla="*/ 1694 w 461754"/>
                  <a:gd name="connsiteY15" fmla="*/ 3386 h 985301"/>
                  <a:gd name="connsiteX16" fmla="*/ 3386 w 461754"/>
                  <a:gd name="connsiteY16" fmla="*/ 936206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0485" y="985302"/>
                      <a:pt x="460485" y="985302"/>
                      <a:pt x="460485" y="985302"/>
                    </a:cubicBezTo>
                    <a:close/>
                    <a:moveTo>
                      <a:pt x="3386" y="936206"/>
                    </a:moveTo>
                    <a:lnTo>
                      <a:pt x="458792" y="983609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936206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8436699" y="4892226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92" name="图形 7"/>
          <p:cNvGrpSpPr/>
          <p:nvPr/>
        </p:nvGrpSpPr>
        <p:grpSpPr>
          <a:xfrm>
            <a:off x="997383" y="5138953"/>
            <a:ext cx="651787" cy="790611"/>
            <a:chOff x="9171444" y="5234203"/>
            <a:chExt cx="651787" cy="790611"/>
          </a:xfrm>
        </p:grpSpPr>
        <p:sp>
          <p:nvSpPr>
            <p:cNvPr id="693" name="任意多边形: 形状 692"/>
            <p:cNvSpPr/>
            <p:nvPr/>
          </p:nvSpPr>
          <p:spPr>
            <a:xfrm>
              <a:off x="9630236" y="5283299"/>
              <a:ext cx="192995" cy="739822"/>
            </a:xfrm>
            <a:custGeom>
              <a:avLst/>
              <a:gdLst>
                <a:gd name="connsiteX0" fmla="*/ 192996 w 192995"/>
                <a:gd name="connsiteY0" fmla="*/ 0 h 739822"/>
                <a:gd name="connsiteX1" fmla="*/ 192996 w 192995"/>
                <a:gd name="connsiteY1" fmla="*/ 614544 h 739822"/>
                <a:gd name="connsiteX2" fmla="*/ 0 w 192995"/>
                <a:gd name="connsiteY2" fmla="*/ 739822 h 739822"/>
                <a:gd name="connsiteX3" fmla="*/ 0 w 192995"/>
                <a:gd name="connsiteY3" fmla="*/ 125279 h 73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5" h="739822">
                  <a:moveTo>
                    <a:pt x="192996" y="0"/>
                  </a:moveTo>
                  <a:lnTo>
                    <a:pt x="192996" y="614544"/>
                  </a:lnTo>
                  <a:lnTo>
                    <a:pt x="0" y="73982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9173136" y="5361175"/>
              <a:ext cx="457099" cy="661946"/>
            </a:xfrm>
            <a:custGeom>
              <a:avLst/>
              <a:gdLst>
                <a:gd name="connsiteX0" fmla="*/ 457100 w 457099"/>
                <a:gd name="connsiteY0" fmla="*/ 47403 h 661946"/>
                <a:gd name="connsiteX1" fmla="*/ 457100 w 457099"/>
                <a:gd name="connsiteY1" fmla="*/ 661946 h 661946"/>
                <a:gd name="connsiteX2" fmla="*/ 0 w 457099"/>
                <a:gd name="connsiteY2" fmla="*/ 612851 h 661946"/>
                <a:gd name="connsiteX3" fmla="*/ 0 w 457099"/>
                <a:gd name="connsiteY3" fmla="*/ 0 h 66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9" h="661946">
                  <a:moveTo>
                    <a:pt x="457100" y="47403"/>
                  </a:moveTo>
                  <a:lnTo>
                    <a:pt x="457100" y="661946"/>
                  </a:lnTo>
                  <a:lnTo>
                    <a:pt x="0" y="6128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/>
            <p:cNvSpPr/>
            <p:nvPr/>
          </p:nvSpPr>
          <p:spPr>
            <a:xfrm>
              <a:off x="9173136" y="5235896"/>
              <a:ext cx="650095" cy="172681"/>
            </a:xfrm>
            <a:custGeom>
              <a:avLst/>
              <a:gdLst>
                <a:gd name="connsiteX0" fmla="*/ 191304 w 650095"/>
                <a:gd name="connsiteY0" fmla="*/ 0 h 172681"/>
                <a:gd name="connsiteX1" fmla="*/ 0 w 650095"/>
                <a:gd name="connsiteY1" fmla="*/ 125279 h 172681"/>
                <a:gd name="connsiteX2" fmla="*/ 457100 w 650095"/>
                <a:gd name="connsiteY2" fmla="*/ 172682 h 172681"/>
                <a:gd name="connsiteX3" fmla="*/ 650095 w 650095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2681">
                  <a:moveTo>
                    <a:pt x="191304" y="0"/>
                  </a:moveTo>
                  <a:lnTo>
                    <a:pt x="0" y="125279"/>
                  </a:lnTo>
                  <a:lnTo>
                    <a:pt x="457100" y="172682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96" name="图形 7"/>
            <p:cNvGrpSpPr/>
            <p:nvPr/>
          </p:nvGrpSpPr>
          <p:grpSpPr>
            <a:xfrm>
              <a:off x="9171444" y="5234203"/>
              <a:ext cx="651787" cy="790611"/>
              <a:chOff x="9171444" y="5234203"/>
              <a:chExt cx="651787" cy="790611"/>
            </a:xfrm>
            <a:solidFill>
              <a:srgbClr val="F2F2F2"/>
            </a:solidFill>
          </p:grpSpPr>
          <p:sp>
            <p:nvSpPr>
              <p:cNvPr id="697" name="任意多边形: 形状 696"/>
              <p:cNvSpPr/>
              <p:nvPr/>
            </p:nvSpPr>
            <p:spPr>
              <a:xfrm>
                <a:off x="9628541" y="5283299"/>
                <a:ext cx="192997" cy="741515"/>
              </a:xfrm>
              <a:custGeom>
                <a:avLst/>
                <a:gdLst>
                  <a:gd name="connsiteX0" fmla="*/ 1695 w 192997"/>
                  <a:gd name="connsiteY0" fmla="*/ 741515 h 741515"/>
                  <a:gd name="connsiteX1" fmla="*/ 1695 w 192997"/>
                  <a:gd name="connsiteY1" fmla="*/ 741515 h 741515"/>
                  <a:gd name="connsiteX2" fmla="*/ 1695 w 192997"/>
                  <a:gd name="connsiteY2" fmla="*/ 741515 h 741515"/>
                  <a:gd name="connsiteX3" fmla="*/ 0 w 192997"/>
                  <a:gd name="connsiteY3" fmla="*/ 126972 h 741515"/>
                  <a:gd name="connsiteX4" fmla="*/ 0 w 192997"/>
                  <a:gd name="connsiteY4" fmla="*/ 125279 h 741515"/>
                  <a:gd name="connsiteX5" fmla="*/ 191305 w 192997"/>
                  <a:gd name="connsiteY5" fmla="*/ 0 h 741515"/>
                  <a:gd name="connsiteX6" fmla="*/ 192998 w 192997"/>
                  <a:gd name="connsiteY6" fmla="*/ 0 h 741515"/>
                  <a:gd name="connsiteX7" fmla="*/ 192998 w 192997"/>
                  <a:gd name="connsiteY7" fmla="*/ 1693 h 741515"/>
                  <a:gd name="connsiteX8" fmla="*/ 192998 w 192997"/>
                  <a:gd name="connsiteY8" fmla="*/ 616237 h 741515"/>
                  <a:gd name="connsiteX9" fmla="*/ 192998 w 192997"/>
                  <a:gd name="connsiteY9" fmla="*/ 617930 h 741515"/>
                  <a:gd name="connsiteX10" fmla="*/ 1695 w 192997"/>
                  <a:gd name="connsiteY10" fmla="*/ 741515 h 741515"/>
                  <a:gd name="connsiteX11" fmla="*/ 1695 w 192997"/>
                  <a:gd name="connsiteY11" fmla="*/ 741515 h 741515"/>
                  <a:gd name="connsiteX12" fmla="*/ 3387 w 192997"/>
                  <a:gd name="connsiteY12" fmla="*/ 126972 h 741515"/>
                  <a:gd name="connsiteX13" fmla="*/ 3387 w 192997"/>
                  <a:gd name="connsiteY13" fmla="*/ 738130 h 741515"/>
                  <a:gd name="connsiteX14" fmla="*/ 192998 w 192997"/>
                  <a:gd name="connsiteY14" fmla="*/ 614544 h 741515"/>
                  <a:gd name="connsiteX15" fmla="*/ 192998 w 192997"/>
                  <a:gd name="connsiteY15" fmla="*/ 3386 h 741515"/>
                  <a:gd name="connsiteX16" fmla="*/ 3387 w 192997"/>
                  <a:gd name="connsiteY16" fmla="*/ 126972 h 74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741515">
                    <a:moveTo>
                      <a:pt x="1695" y="741515"/>
                    </a:moveTo>
                    <a:cubicBezTo>
                      <a:pt x="1695" y="741515"/>
                      <a:pt x="1695" y="741515"/>
                      <a:pt x="1695" y="741515"/>
                    </a:cubicBezTo>
                    <a:cubicBezTo>
                      <a:pt x="1695" y="739822"/>
                      <a:pt x="0" y="739822"/>
                      <a:pt x="1695" y="741515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616237"/>
                    </a:lnTo>
                    <a:cubicBezTo>
                      <a:pt x="192998" y="616237"/>
                      <a:pt x="192998" y="617930"/>
                      <a:pt x="192998" y="617930"/>
                    </a:cubicBezTo>
                    <a:lnTo>
                      <a:pt x="1695" y="741515"/>
                    </a:lnTo>
                    <a:cubicBezTo>
                      <a:pt x="3387" y="741515"/>
                      <a:pt x="1695" y="741515"/>
                      <a:pt x="1695" y="741515"/>
                    </a:cubicBezTo>
                    <a:close/>
                    <a:moveTo>
                      <a:pt x="3387" y="126972"/>
                    </a:moveTo>
                    <a:lnTo>
                      <a:pt x="3387" y="738130"/>
                    </a:lnTo>
                    <a:lnTo>
                      <a:pt x="192998" y="614544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9171444" y="5359482"/>
                <a:ext cx="460484" cy="665332"/>
              </a:xfrm>
              <a:custGeom>
                <a:avLst/>
                <a:gdLst>
                  <a:gd name="connsiteX0" fmla="*/ 458792 w 460484"/>
                  <a:gd name="connsiteY0" fmla="*/ 665332 h 665332"/>
                  <a:gd name="connsiteX1" fmla="*/ 458792 w 460484"/>
                  <a:gd name="connsiteY1" fmla="*/ 665332 h 665332"/>
                  <a:gd name="connsiteX2" fmla="*/ 1693 w 460484"/>
                  <a:gd name="connsiteY2" fmla="*/ 617930 h 665332"/>
                  <a:gd name="connsiteX3" fmla="*/ 0 w 460484"/>
                  <a:gd name="connsiteY3" fmla="*/ 616237 h 665332"/>
                  <a:gd name="connsiteX4" fmla="*/ 0 w 460484"/>
                  <a:gd name="connsiteY4" fmla="*/ 1693 h 665332"/>
                  <a:gd name="connsiteX5" fmla="*/ 0 w 460484"/>
                  <a:gd name="connsiteY5" fmla="*/ 0 h 665332"/>
                  <a:gd name="connsiteX6" fmla="*/ 1693 w 460484"/>
                  <a:gd name="connsiteY6" fmla="*/ 0 h 665332"/>
                  <a:gd name="connsiteX7" fmla="*/ 458792 w 460484"/>
                  <a:gd name="connsiteY7" fmla="*/ 47403 h 665332"/>
                  <a:gd name="connsiteX8" fmla="*/ 460485 w 460484"/>
                  <a:gd name="connsiteY8" fmla="*/ 49096 h 665332"/>
                  <a:gd name="connsiteX9" fmla="*/ 458792 w 460484"/>
                  <a:gd name="connsiteY9" fmla="*/ 665332 h 665332"/>
                  <a:gd name="connsiteX10" fmla="*/ 458792 w 460484"/>
                  <a:gd name="connsiteY10" fmla="*/ 665332 h 665332"/>
                  <a:gd name="connsiteX11" fmla="*/ 458792 w 460484"/>
                  <a:gd name="connsiteY11" fmla="*/ 665332 h 665332"/>
                  <a:gd name="connsiteX12" fmla="*/ 3386 w 460484"/>
                  <a:gd name="connsiteY12" fmla="*/ 614544 h 665332"/>
                  <a:gd name="connsiteX13" fmla="*/ 458792 w 460484"/>
                  <a:gd name="connsiteY13" fmla="*/ 661947 h 665332"/>
                  <a:gd name="connsiteX14" fmla="*/ 458792 w 460484"/>
                  <a:gd name="connsiteY14" fmla="*/ 50789 h 665332"/>
                  <a:gd name="connsiteX15" fmla="*/ 3386 w 460484"/>
                  <a:gd name="connsiteY15" fmla="*/ 3386 h 665332"/>
                  <a:gd name="connsiteX16" fmla="*/ 3386 w 460484"/>
                  <a:gd name="connsiteY16" fmla="*/ 614544 h 6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665332">
                    <a:moveTo>
                      <a:pt x="458792" y="665332"/>
                    </a:moveTo>
                    <a:cubicBezTo>
                      <a:pt x="458792" y="665332"/>
                      <a:pt x="458792" y="665332"/>
                      <a:pt x="458792" y="665332"/>
                    </a:cubicBezTo>
                    <a:lnTo>
                      <a:pt x="1693" y="617930"/>
                    </a:lnTo>
                    <a:cubicBezTo>
                      <a:pt x="1693" y="617930"/>
                      <a:pt x="0" y="617930"/>
                      <a:pt x="0" y="6162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665332"/>
                    </a:lnTo>
                    <a:cubicBezTo>
                      <a:pt x="460485" y="663639"/>
                      <a:pt x="460485" y="663639"/>
                      <a:pt x="458792" y="665332"/>
                    </a:cubicBezTo>
                    <a:cubicBezTo>
                      <a:pt x="460485" y="665332"/>
                      <a:pt x="458792" y="665332"/>
                      <a:pt x="458792" y="665332"/>
                    </a:cubicBezTo>
                    <a:close/>
                    <a:moveTo>
                      <a:pt x="3386" y="614544"/>
                    </a:moveTo>
                    <a:lnTo>
                      <a:pt x="458792" y="66194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6145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9171444" y="5234203"/>
                <a:ext cx="651787" cy="176067"/>
              </a:xfrm>
              <a:custGeom>
                <a:avLst/>
                <a:gdLst>
                  <a:gd name="connsiteX0" fmla="*/ 458792 w 651787"/>
                  <a:gd name="connsiteY0" fmla="*/ 176068 h 176067"/>
                  <a:gd name="connsiteX1" fmla="*/ 458792 w 651787"/>
                  <a:gd name="connsiteY1" fmla="*/ 176068 h 176067"/>
                  <a:gd name="connsiteX2" fmla="*/ 1693 w 651787"/>
                  <a:gd name="connsiteY2" fmla="*/ 128665 h 176067"/>
                  <a:gd name="connsiteX3" fmla="*/ 0 w 651787"/>
                  <a:gd name="connsiteY3" fmla="*/ 126972 h 176067"/>
                  <a:gd name="connsiteX4" fmla="*/ 0 w 651787"/>
                  <a:gd name="connsiteY4" fmla="*/ 125279 h 176067"/>
                  <a:gd name="connsiteX5" fmla="*/ 191304 w 651787"/>
                  <a:gd name="connsiteY5" fmla="*/ 0 h 176067"/>
                  <a:gd name="connsiteX6" fmla="*/ 192997 w 651787"/>
                  <a:gd name="connsiteY6" fmla="*/ 0 h 176067"/>
                  <a:gd name="connsiteX7" fmla="*/ 650095 w 651787"/>
                  <a:gd name="connsiteY7" fmla="*/ 47403 h 176067"/>
                  <a:gd name="connsiteX8" fmla="*/ 651788 w 651787"/>
                  <a:gd name="connsiteY8" fmla="*/ 49096 h 176067"/>
                  <a:gd name="connsiteX9" fmla="*/ 651788 w 651787"/>
                  <a:gd name="connsiteY9" fmla="*/ 50789 h 176067"/>
                  <a:gd name="connsiteX10" fmla="*/ 458792 w 651787"/>
                  <a:gd name="connsiteY10" fmla="*/ 176068 h 176067"/>
                  <a:gd name="connsiteX11" fmla="*/ 458792 w 651787"/>
                  <a:gd name="connsiteY11" fmla="*/ 176068 h 176067"/>
                  <a:gd name="connsiteX12" fmla="*/ 5079 w 651787"/>
                  <a:gd name="connsiteY12" fmla="*/ 125279 h 176067"/>
                  <a:gd name="connsiteX13" fmla="*/ 458792 w 651787"/>
                  <a:gd name="connsiteY13" fmla="*/ 172682 h 176067"/>
                  <a:gd name="connsiteX14" fmla="*/ 646710 w 651787"/>
                  <a:gd name="connsiteY14" fmla="*/ 49096 h 176067"/>
                  <a:gd name="connsiteX15" fmla="*/ 192997 w 651787"/>
                  <a:gd name="connsiteY15" fmla="*/ 1693 h 176067"/>
                  <a:gd name="connsiteX16" fmla="*/ 5079 w 651787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7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8" y="47403"/>
                      <a:pt x="651788" y="49096"/>
                    </a:cubicBezTo>
                    <a:cubicBezTo>
                      <a:pt x="651788" y="49096"/>
                      <a:pt x="651788" y="50789"/>
                      <a:pt x="651788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0" name="图形 7"/>
          <p:cNvGrpSpPr/>
          <p:nvPr/>
        </p:nvGrpSpPr>
        <p:grpSpPr>
          <a:xfrm>
            <a:off x="1156520" y="5834759"/>
            <a:ext cx="653481" cy="336899"/>
            <a:chOff x="9330581" y="5930009"/>
            <a:chExt cx="653481" cy="336899"/>
          </a:xfrm>
        </p:grpSpPr>
        <p:sp>
          <p:nvSpPr>
            <p:cNvPr id="701" name="任意多边形: 形状 700"/>
            <p:cNvSpPr/>
            <p:nvPr/>
          </p:nvSpPr>
          <p:spPr>
            <a:xfrm>
              <a:off x="9789372" y="5979105"/>
              <a:ext cx="194690" cy="286109"/>
            </a:xfrm>
            <a:custGeom>
              <a:avLst/>
              <a:gdLst>
                <a:gd name="connsiteX0" fmla="*/ 192998 w 194690"/>
                <a:gd name="connsiteY0" fmla="*/ 0 h 286109"/>
                <a:gd name="connsiteX1" fmla="*/ 194690 w 194690"/>
                <a:gd name="connsiteY1" fmla="*/ 160831 h 286109"/>
                <a:gd name="connsiteX2" fmla="*/ 1695 w 194690"/>
                <a:gd name="connsiteY2" fmla="*/ 286110 h 286109"/>
                <a:gd name="connsiteX3" fmla="*/ 0 w 194690"/>
                <a:gd name="connsiteY3" fmla="*/ 126972 h 2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286109">
                  <a:moveTo>
                    <a:pt x="192998" y="0"/>
                  </a:moveTo>
                  <a:lnTo>
                    <a:pt x="194690" y="160831"/>
                  </a:lnTo>
                  <a:lnTo>
                    <a:pt x="1695" y="286110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/>
            <p:cNvSpPr/>
            <p:nvPr/>
          </p:nvSpPr>
          <p:spPr>
            <a:xfrm>
              <a:off x="9332275" y="6056980"/>
              <a:ext cx="458792" cy="208234"/>
            </a:xfrm>
            <a:custGeom>
              <a:avLst/>
              <a:gdLst>
                <a:gd name="connsiteX0" fmla="*/ 457098 w 458792"/>
                <a:gd name="connsiteY0" fmla="*/ 49096 h 208234"/>
                <a:gd name="connsiteX1" fmla="*/ 458792 w 458792"/>
                <a:gd name="connsiteY1" fmla="*/ 208234 h 208234"/>
                <a:gd name="connsiteX2" fmla="*/ 1693 w 458792"/>
                <a:gd name="connsiteY2" fmla="*/ 160831 h 208234"/>
                <a:gd name="connsiteX3" fmla="*/ 0 w 458792"/>
                <a:gd name="connsiteY3" fmla="*/ 0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2" h="208234">
                  <a:moveTo>
                    <a:pt x="457098" y="49096"/>
                  </a:moveTo>
                  <a:lnTo>
                    <a:pt x="458792" y="208234"/>
                  </a:lnTo>
                  <a:lnTo>
                    <a:pt x="1693" y="16083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/>
            <p:cNvSpPr/>
            <p:nvPr/>
          </p:nvSpPr>
          <p:spPr>
            <a:xfrm>
              <a:off x="9332275" y="5931702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8 w 650095"/>
                <a:gd name="connsiteY2" fmla="*/ 174375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8" y="174375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04" name="图形 7"/>
            <p:cNvGrpSpPr/>
            <p:nvPr/>
          </p:nvGrpSpPr>
          <p:grpSpPr>
            <a:xfrm>
              <a:off x="9330581" y="5930009"/>
              <a:ext cx="651788" cy="336899"/>
              <a:chOff x="9330581" y="5930009"/>
              <a:chExt cx="651788" cy="336899"/>
            </a:xfrm>
            <a:solidFill>
              <a:srgbClr val="F2F2F2"/>
            </a:solidFill>
          </p:grpSpPr>
          <p:sp>
            <p:nvSpPr>
              <p:cNvPr id="705" name="任意多边形: 形状 704"/>
              <p:cNvSpPr/>
              <p:nvPr/>
            </p:nvSpPr>
            <p:spPr>
              <a:xfrm>
                <a:off x="9787680" y="5979105"/>
                <a:ext cx="194690" cy="287802"/>
              </a:xfrm>
              <a:custGeom>
                <a:avLst/>
                <a:gdLst>
                  <a:gd name="connsiteX0" fmla="*/ 3387 w 194690"/>
                  <a:gd name="connsiteY0" fmla="*/ 287803 h 287802"/>
                  <a:gd name="connsiteX1" fmla="*/ 3387 w 194690"/>
                  <a:gd name="connsiteY1" fmla="*/ 287803 h 287802"/>
                  <a:gd name="connsiteX2" fmla="*/ 3387 w 194690"/>
                  <a:gd name="connsiteY2" fmla="*/ 287803 h 287802"/>
                  <a:gd name="connsiteX3" fmla="*/ 0 w 194690"/>
                  <a:gd name="connsiteY3" fmla="*/ 126972 h 287802"/>
                  <a:gd name="connsiteX4" fmla="*/ 0 w 194690"/>
                  <a:gd name="connsiteY4" fmla="*/ 125279 h 287802"/>
                  <a:gd name="connsiteX5" fmla="*/ 191305 w 194690"/>
                  <a:gd name="connsiteY5" fmla="*/ 0 h 287802"/>
                  <a:gd name="connsiteX6" fmla="*/ 192998 w 194690"/>
                  <a:gd name="connsiteY6" fmla="*/ 0 h 287802"/>
                  <a:gd name="connsiteX7" fmla="*/ 192998 w 194690"/>
                  <a:gd name="connsiteY7" fmla="*/ 1693 h 287802"/>
                  <a:gd name="connsiteX8" fmla="*/ 194690 w 194690"/>
                  <a:gd name="connsiteY8" fmla="*/ 162524 h 287802"/>
                  <a:gd name="connsiteX9" fmla="*/ 194690 w 194690"/>
                  <a:gd name="connsiteY9" fmla="*/ 164217 h 287802"/>
                  <a:gd name="connsiteX10" fmla="*/ 3387 w 194690"/>
                  <a:gd name="connsiteY10" fmla="*/ 287803 h 287802"/>
                  <a:gd name="connsiteX11" fmla="*/ 3387 w 194690"/>
                  <a:gd name="connsiteY11" fmla="*/ 287803 h 287802"/>
                  <a:gd name="connsiteX12" fmla="*/ 3387 w 194690"/>
                  <a:gd name="connsiteY12" fmla="*/ 126972 h 287802"/>
                  <a:gd name="connsiteX13" fmla="*/ 5080 w 194690"/>
                  <a:gd name="connsiteY13" fmla="*/ 284417 h 287802"/>
                  <a:gd name="connsiteX14" fmla="*/ 194690 w 194690"/>
                  <a:gd name="connsiteY14" fmla="*/ 160831 h 287802"/>
                  <a:gd name="connsiteX15" fmla="*/ 192998 w 194690"/>
                  <a:gd name="connsiteY15" fmla="*/ 3386 h 287802"/>
                  <a:gd name="connsiteX16" fmla="*/ 3387 w 194690"/>
                  <a:gd name="connsiteY16" fmla="*/ 126972 h 2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287802">
                    <a:moveTo>
                      <a:pt x="3387" y="287803"/>
                    </a:moveTo>
                    <a:cubicBezTo>
                      <a:pt x="3387" y="287803"/>
                      <a:pt x="3387" y="287803"/>
                      <a:pt x="3387" y="287803"/>
                    </a:cubicBezTo>
                    <a:cubicBezTo>
                      <a:pt x="3387" y="287803"/>
                      <a:pt x="1693" y="286110"/>
                      <a:pt x="3387" y="28780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62524"/>
                    </a:lnTo>
                    <a:cubicBezTo>
                      <a:pt x="194690" y="162524"/>
                      <a:pt x="194690" y="164217"/>
                      <a:pt x="194690" y="164217"/>
                    </a:cubicBezTo>
                    <a:lnTo>
                      <a:pt x="3387" y="287803"/>
                    </a:lnTo>
                    <a:cubicBezTo>
                      <a:pt x="3387" y="287803"/>
                      <a:pt x="3387" y="287803"/>
                      <a:pt x="3387" y="287803"/>
                    </a:cubicBezTo>
                    <a:close/>
                    <a:moveTo>
                      <a:pt x="3387" y="126972"/>
                    </a:moveTo>
                    <a:lnTo>
                      <a:pt x="5080" y="284417"/>
                    </a:lnTo>
                    <a:lnTo>
                      <a:pt x="194690" y="160831"/>
                    </a:lnTo>
                    <a:lnTo>
                      <a:pt x="192998" y="3386"/>
                    </a:lnTo>
                    <a:lnTo>
                      <a:pt x="3387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9330581" y="6055288"/>
                <a:ext cx="461755" cy="211619"/>
              </a:xfrm>
              <a:custGeom>
                <a:avLst/>
                <a:gdLst>
                  <a:gd name="connsiteX0" fmla="*/ 460486 w 461755"/>
                  <a:gd name="connsiteY0" fmla="*/ 211620 h 211619"/>
                  <a:gd name="connsiteX1" fmla="*/ 460486 w 461755"/>
                  <a:gd name="connsiteY1" fmla="*/ 211620 h 211619"/>
                  <a:gd name="connsiteX2" fmla="*/ 3386 w 461755"/>
                  <a:gd name="connsiteY2" fmla="*/ 164217 h 211619"/>
                  <a:gd name="connsiteX3" fmla="*/ 1694 w 461755"/>
                  <a:gd name="connsiteY3" fmla="*/ 162524 h 211619"/>
                  <a:gd name="connsiteX4" fmla="*/ 0 w 461755"/>
                  <a:gd name="connsiteY4" fmla="*/ 1693 h 211619"/>
                  <a:gd name="connsiteX5" fmla="*/ 0 w 461755"/>
                  <a:gd name="connsiteY5" fmla="*/ 0 h 211619"/>
                  <a:gd name="connsiteX6" fmla="*/ 1694 w 461755"/>
                  <a:gd name="connsiteY6" fmla="*/ 0 h 211619"/>
                  <a:gd name="connsiteX7" fmla="*/ 458791 w 461755"/>
                  <a:gd name="connsiteY7" fmla="*/ 47403 h 211619"/>
                  <a:gd name="connsiteX8" fmla="*/ 460486 w 461755"/>
                  <a:gd name="connsiteY8" fmla="*/ 49096 h 211619"/>
                  <a:gd name="connsiteX9" fmla="*/ 460486 w 461755"/>
                  <a:gd name="connsiteY9" fmla="*/ 211620 h 211619"/>
                  <a:gd name="connsiteX10" fmla="*/ 460486 w 461755"/>
                  <a:gd name="connsiteY10" fmla="*/ 211620 h 211619"/>
                  <a:gd name="connsiteX11" fmla="*/ 460486 w 461755"/>
                  <a:gd name="connsiteY11" fmla="*/ 211620 h 211619"/>
                  <a:gd name="connsiteX12" fmla="*/ 5080 w 461755"/>
                  <a:gd name="connsiteY12" fmla="*/ 160831 h 211619"/>
                  <a:gd name="connsiteX13" fmla="*/ 460486 w 461755"/>
                  <a:gd name="connsiteY13" fmla="*/ 208234 h 211619"/>
                  <a:gd name="connsiteX14" fmla="*/ 458791 w 461755"/>
                  <a:gd name="connsiteY14" fmla="*/ 50789 h 211619"/>
                  <a:gd name="connsiteX15" fmla="*/ 3386 w 461755"/>
                  <a:gd name="connsiteY15" fmla="*/ 3386 h 211619"/>
                  <a:gd name="connsiteX16" fmla="*/ 5080 w 461755"/>
                  <a:gd name="connsiteY16" fmla="*/ 160831 h 21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5" h="211619">
                    <a:moveTo>
                      <a:pt x="460486" y="211620"/>
                    </a:moveTo>
                    <a:cubicBezTo>
                      <a:pt x="460486" y="211620"/>
                      <a:pt x="460486" y="211620"/>
                      <a:pt x="460486" y="211620"/>
                    </a:cubicBezTo>
                    <a:lnTo>
                      <a:pt x="3386" y="164217"/>
                    </a:lnTo>
                    <a:cubicBezTo>
                      <a:pt x="3386" y="164217"/>
                      <a:pt x="1694" y="164217"/>
                      <a:pt x="1694" y="16252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1" y="47403"/>
                    </a:lnTo>
                    <a:cubicBezTo>
                      <a:pt x="458791" y="47403"/>
                      <a:pt x="460486" y="47403"/>
                      <a:pt x="460486" y="49096"/>
                    </a:cubicBezTo>
                    <a:lnTo>
                      <a:pt x="460486" y="211620"/>
                    </a:lnTo>
                    <a:cubicBezTo>
                      <a:pt x="462178" y="209927"/>
                      <a:pt x="462178" y="211620"/>
                      <a:pt x="460486" y="211620"/>
                    </a:cubicBezTo>
                    <a:cubicBezTo>
                      <a:pt x="462178" y="211620"/>
                      <a:pt x="460486" y="211620"/>
                      <a:pt x="460486" y="211620"/>
                    </a:cubicBezTo>
                    <a:close/>
                    <a:moveTo>
                      <a:pt x="5080" y="160831"/>
                    </a:moveTo>
                    <a:lnTo>
                      <a:pt x="460486" y="208234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5080" y="160831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9330581" y="5930009"/>
                <a:ext cx="651788" cy="176068"/>
              </a:xfrm>
              <a:custGeom>
                <a:avLst/>
                <a:gdLst>
                  <a:gd name="connsiteX0" fmla="*/ 458791 w 651788"/>
                  <a:gd name="connsiteY0" fmla="*/ 176068 h 176068"/>
                  <a:gd name="connsiteX1" fmla="*/ 458791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5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1 w 651788"/>
                  <a:gd name="connsiteY10" fmla="*/ 176068 h 176068"/>
                  <a:gd name="connsiteX11" fmla="*/ 458791 w 651788"/>
                  <a:gd name="connsiteY11" fmla="*/ 176068 h 176068"/>
                  <a:gd name="connsiteX12" fmla="*/ 5080 w 651788"/>
                  <a:gd name="connsiteY12" fmla="*/ 126972 h 176068"/>
                  <a:gd name="connsiteX13" fmla="*/ 458791 w 651788"/>
                  <a:gd name="connsiteY13" fmla="*/ 174375 h 176068"/>
                  <a:gd name="connsiteX14" fmla="*/ 646711 w 651788"/>
                  <a:gd name="connsiteY14" fmla="*/ 50789 h 176068"/>
                  <a:gd name="connsiteX15" fmla="*/ 192998 w 651788"/>
                  <a:gd name="connsiteY15" fmla="*/ 3386 h 176068"/>
                  <a:gd name="connsiteX16" fmla="*/ 5080 w 651788"/>
                  <a:gd name="connsiteY16" fmla="*/ 126972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6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5"/>
                    </a:lnTo>
                    <a:lnTo>
                      <a:pt x="646711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08" name="图形 7"/>
          <p:cNvGrpSpPr/>
          <p:nvPr/>
        </p:nvGrpSpPr>
        <p:grpSpPr>
          <a:xfrm>
            <a:off x="18853" y="5773812"/>
            <a:ext cx="651788" cy="509580"/>
            <a:chOff x="8192914" y="5869062"/>
            <a:chExt cx="651788" cy="509580"/>
          </a:xfrm>
        </p:grpSpPr>
        <p:sp>
          <p:nvSpPr>
            <p:cNvPr id="709" name="任意多边形: 形状 708"/>
            <p:cNvSpPr/>
            <p:nvPr/>
          </p:nvSpPr>
          <p:spPr>
            <a:xfrm>
              <a:off x="8651705" y="5918158"/>
              <a:ext cx="192997" cy="458791"/>
            </a:xfrm>
            <a:custGeom>
              <a:avLst/>
              <a:gdLst>
                <a:gd name="connsiteX0" fmla="*/ 192998 w 192997"/>
                <a:gd name="connsiteY0" fmla="*/ 0 h 458791"/>
                <a:gd name="connsiteX1" fmla="*/ 192998 w 192997"/>
                <a:gd name="connsiteY1" fmla="*/ 333512 h 458791"/>
                <a:gd name="connsiteX2" fmla="*/ 0 w 192997"/>
                <a:gd name="connsiteY2" fmla="*/ 458792 h 458791"/>
                <a:gd name="connsiteX3" fmla="*/ 0 w 192997"/>
                <a:gd name="connsiteY3" fmla="*/ 125279 h 45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458791">
                  <a:moveTo>
                    <a:pt x="192998" y="0"/>
                  </a:moveTo>
                  <a:lnTo>
                    <a:pt x="192998" y="333512"/>
                  </a:lnTo>
                  <a:lnTo>
                    <a:pt x="0" y="458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/>
            <p:cNvSpPr/>
            <p:nvPr/>
          </p:nvSpPr>
          <p:spPr>
            <a:xfrm>
              <a:off x="8194607" y="5996034"/>
              <a:ext cx="457098" cy="380915"/>
            </a:xfrm>
            <a:custGeom>
              <a:avLst/>
              <a:gdLst>
                <a:gd name="connsiteX0" fmla="*/ 457099 w 457098"/>
                <a:gd name="connsiteY0" fmla="*/ 47403 h 380915"/>
                <a:gd name="connsiteX1" fmla="*/ 457099 w 457098"/>
                <a:gd name="connsiteY1" fmla="*/ 380916 h 380915"/>
                <a:gd name="connsiteX2" fmla="*/ 0 w 457098"/>
                <a:gd name="connsiteY2" fmla="*/ 333512 h 380915"/>
                <a:gd name="connsiteX3" fmla="*/ 0 w 457098"/>
                <a:gd name="connsiteY3" fmla="*/ 0 h 38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80915">
                  <a:moveTo>
                    <a:pt x="457099" y="47403"/>
                  </a:moveTo>
                  <a:lnTo>
                    <a:pt x="457099" y="380916"/>
                  </a:lnTo>
                  <a:lnTo>
                    <a:pt x="0" y="3335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/>
            <p:cNvSpPr/>
            <p:nvPr/>
          </p:nvSpPr>
          <p:spPr>
            <a:xfrm>
              <a:off x="8194607" y="5870755"/>
              <a:ext cx="650096" cy="172681"/>
            </a:xfrm>
            <a:custGeom>
              <a:avLst/>
              <a:gdLst>
                <a:gd name="connsiteX0" fmla="*/ 191304 w 650096"/>
                <a:gd name="connsiteY0" fmla="*/ 0 h 172681"/>
                <a:gd name="connsiteX1" fmla="*/ 0 w 650096"/>
                <a:gd name="connsiteY1" fmla="*/ 125279 h 172681"/>
                <a:gd name="connsiteX2" fmla="*/ 457099 w 650096"/>
                <a:gd name="connsiteY2" fmla="*/ 172682 h 172681"/>
                <a:gd name="connsiteX3" fmla="*/ 650096 w 650096"/>
                <a:gd name="connsiteY3" fmla="*/ 47403 h 17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2681">
                  <a:moveTo>
                    <a:pt x="191304" y="0"/>
                  </a:moveTo>
                  <a:lnTo>
                    <a:pt x="0" y="125279"/>
                  </a:lnTo>
                  <a:lnTo>
                    <a:pt x="457099" y="172682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12" name="图形 7"/>
            <p:cNvGrpSpPr/>
            <p:nvPr/>
          </p:nvGrpSpPr>
          <p:grpSpPr>
            <a:xfrm>
              <a:off x="8192914" y="5869062"/>
              <a:ext cx="651788" cy="509580"/>
              <a:chOff x="8192914" y="5869062"/>
              <a:chExt cx="651788" cy="509580"/>
            </a:xfrm>
            <a:solidFill>
              <a:srgbClr val="F2F2F2"/>
            </a:solidFill>
          </p:grpSpPr>
          <p:sp>
            <p:nvSpPr>
              <p:cNvPr id="713" name="任意多边形: 形状 712"/>
              <p:cNvSpPr/>
              <p:nvPr/>
            </p:nvSpPr>
            <p:spPr>
              <a:xfrm>
                <a:off x="8650013" y="5916465"/>
                <a:ext cx="192996" cy="462177"/>
              </a:xfrm>
              <a:custGeom>
                <a:avLst/>
                <a:gdLst>
                  <a:gd name="connsiteX0" fmla="*/ 1693 w 192996"/>
                  <a:gd name="connsiteY0" fmla="*/ 462177 h 462177"/>
                  <a:gd name="connsiteX1" fmla="*/ 1693 w 192996"/>
                  <a:gd name="connsiteY1" fmla="*/ 462177 h 462177"/>
                  <a:gd name="connsiteX2" fmla="*/ 1693 w 192996"/>
                  <a:gd name="connsiteY2" fmla="*/ 462177 h 462177"/>
                  <a:gd name="connsiteX3" fmla="*/ 0 w 192996"/>
                  <a:gd name="connsiteY3" fmla="*/ 126972 h 462177"/>
                  <a:gd name="connsiteX4" fmla="*/ 0 w 192996"/>
                  <a:gd name="connsiteY4" fmla="*/ 125279 h 462177"/>
                  <a:gd name="connsiteX5" fmla="*/ 191304 w 192996"/>
                  <a:gd name="connsiteY5" fmla="*/ 0 h 462177"/>
                  <a:gd name="connsiteX6" fmla="*/ 192997 w 192996"/>
                  <a:gd name="connsiteY6" fmla="*/ 0 h 462177"/>
                  <a:gd name="connsiteX7" fmla="*/ 192997 w 192996"/>
                  <a:gd name="connsiteY7" fmla="*/ 1693 h 462177"/>
                  <a:gd name="connsiteX8" fmla="*/ 192997 w 192996"/>
                  <a:gd name="connsiteY8" fmla="*/ 335205 h 462177"/>
                  <a:gd name="connsiteX9" fmla="*/ 192997 w 192996"/>
                  <a:gd name="connsiteY9" fmla="*/ 336899 h 462177"/>
                  <a:gd name="connsiteX10" fmla="*/ 1693 w 192996"/>
                  <a:gd name="connsiteY10" fmla="*/ 462177 h 462177"/>
                  <a:gd name="connsiteX11" fmla="*/ 1693 w 192996"/>
                  <a:gd name="connsiteY11" fmla="*/ 462177 h 462177"/>
                  <a:gd name="connsiteX12" fmla="*/ 3385 w 192996"/>
                  <a:gd name="connsiteY12" fmla="*/ 128665 h 462177"/>
                  <a:gd name="connsiteX13" fmla="*/ 3385 w 192996"/>
                  <a:gd name="connsiteY13" fmla="*/ 458792 h 462177"/>
                  <a:gd name="connsiteX14" fmla="*/ 192997 w 192996"/>
                  <a:gd name="connsiteY14" fmla="*/ 335205 h 462177"/>
                  <a:gd name="connsiteX15" fmla="*/ 192997 w 192996"/>
                  <a:gd name="connsiteY15" fmla="*/ 5079 h 462177"/>
                  <a:gd name="connsiteX16" fmla="*/ 3385 w 192996"/>
                  <a:gd name="connsiteY16" fmla="*/ 128665 h 46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462177">
                    <a:moveTo>
                      <a:pt x="1693" y="462177"/>
                    </a:moveTo>
                    <a:cubicBezTo>
                      <a:pt x="1693" y="462177"/>
                      <a:pt x="1693" y="462177"/>
                      <a:pt x="1693" y="462177"/>
                    </a:cubicBezTo>
                    <a:cubicBezTo>
                      <a:pt x="1693" y="462177"/>
                      <a:pt x="1693" y="462177"/>
                      <a:pt x="1693" y="46217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335205"/>
                    </a:lnTo>
                    <a:cubicBezTo>
                      <a:pt x="192997" y="335205"/>
                      <a:pt x="192997" y="336899"/>
                      <a:pt x="192997" y="336899"/>
                    </a:cubicBezTo>
                    <a:lnTo>
                      <a:pt x="1693" y="462177"/>
                    </a:lnTo>
                    <a:cubicBezTo>
                      <a:pt x="3385" y="462177"/>
                      <a:pt x="3385" y="462177"/>
                      <a:pt x="1693" y="462177"/>
                    </a:cubicBezTo>
                    <a:close/>
                    <a:moveTo>
                      <a:pt x="3385" y="128665"/>
                    </a:moveTo>
                    <a:lnTo>
                      <a:pt x="3385" y="458792"/>
                    </a:lnTo>
                    <a:lnTo>
                      <a:pt x="192997" y="335205"/>
                    </a:lnTo>
                    <a:lnTo>
                      <a:pt x="192997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8192914" y="5994341"/>
                <a:ext cx="460483" cy="384301"/>
              </a:xfrm>
              <a:custGeom>
                <a:avLst/>
                <a:gdLst>
                  <a:gd name="connsiteX0" fmla="*/ 458791 w 460483"/>
                  <a:gd name="connsiteY0" fmla="*/ 384301 h 384301"/>
                  <a:gd name="connsiteX1" fmla="*/ 458791 w 460483"/>
                  <a:gd name="connsiteY1" fmla="*/ 384301 h 384301"/>
                  <a:gd name="connsiteX2" fmla="*/ 1693 w 460483"/>
                  <a:gd name="connsiteY2" fmla="*/ 336899 h 384301"/>
                  <a:gd name="connsiteX3" fmla="*/ 0 w 460483"/>
                  <a:gd name="connsiteY3" fmla="*/ 335205 h 384301"/>
                  <a:gd name="connsiteX4" fmla="*/ 0 w 460483"/>
                  <a:gd name="connsiteY4" fmla="*/ 1693 h 384301"/>
                  <a:gd name="connsiteX5" fmla="*/ 0 w 460483"/>
                  <a:gd name="connsiteY5" fmla="*/ 0 h 384301"/>
                  <a:gd name="connsiteX6" fmla="*/ 1693 w 460483"/>
                  <a:gd name="connsiteY6" fmla="*/ 0 h 384301"/>
                  <a:gd name="connsiteX7" fmla="*/ 458791 w 460483"/>
                  <a:gd name="connsiteY7" fmla="*/ 47403 h 384301"/>
                  <a:gd name="connsiteX8" fmla="*/ 460484 w 460483"/>
                  <a:gd name="connsiteY8" fmla="*/ 49096 h 384301"/>
                  <a:gd name="connsiteX9" fmla="*/ 458791 w 460483"/>
                  <a:gd name="connsiteY9" fmla="*/ 384301 h 384301"/>
                  <a:gd name="connsiteX10" fmla="*/ 458791 w 460483"/>
                  <a:gd name="connsiteY10" fmla="*/ 384301 h 384301"/>
                  <a:gd name="connsiteX11" fmla="*/ 458791 w 460483"/>
                  <a:gd name="connsiteY11" fmla="*/ 384301 h 384301"/>
                  <a:gd name="connsiteX12" fmla="*/ 3385 w 460483"/>
                  <a:gd name="connsiteY12" fmla="*/ 333512 h 384301"/>
                  <a:gd name="connsiteX13" fmla="*/ 458791 w 460483"/>
                  <a:gd name="connsiteY13" fmla="*/ 380916 h 384301"/>
                  <a:gd name="connsiteX14" fmla="*/ 458791 w 460483"/>
                  <a:gd name="connsiteY14" fmla="*/ 50789 h 384301"/>
                  <a:gd name="connsiteX15" fmla="*/ 3385 w 460483"/>
                  <a:gd name="connsiteY15" fmla="*/ 3386 h 384301"/>
                  <a:gd name="connsiteX16" fmla="*/ 3385 w 460483"/>
                  <a:gd name="connsiteY16" fmla="*/ 333512 h 38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384301">
                    <a:moveTo>
                      <a:pt x="458791" y="384301"/>
                    </a:moveTo>
                    <a:cubicBezTo>
                      <a:pt x="458791" y="384301"/>
                      <a:pt x="458791" y="384301"/>
                      <a:pt x="458791" y="384301"/>
                    </a:cubicBezTo>
                    <a:lnTo>
                      <a:pt x="1693" y="336899"/>
                    </a:lnTo>
                    <a:cubicBezTo>
                      <a:pt x="1693" y="336899"/>
                      <a:pt x="0" y="336899"/>
                      <a:pt x="0" y="33520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384301"/>
                    </a:lnTo>
                    <a:cubicBezTo>
                      <a:pt x="460484" y="382609"/>
                      <a:pt x="460484" y="384301"/>
                      <a:pt x="458791" y="384301"/>
                    </a:cubicBezTo>
                    <a:cubicBezTo>
                      <a:pt x="460484" y="384301"/>
                      <a:pt x="460484" y="384301"/>
                      <a:pt x="458791" y="384301"/>
                    </a:cubicBezTo>
                    <a:close/>
                    <a:moveTo>
                      <a:pt x="3385" y="333512"/>
                    </a:moveTo>
                    <a:lnTo>
                      <a:pt x="458791" y="380916"/>
                    </a:lnTo>
                    <a:lnTo>
                      <a:pt x="458791" y="50789"/>
                    </a:lnTo>
                    <a:lnTo>
                      <a:pt x="3385" y="3386"/>
                    </a:lnTo>
                    <a:lnTo>
                      <a:pt x="3385" y="33351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8192914" y="5869062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7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9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7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32" name="图形 7"/>
          <p:cNvGrpSpPr/>
          <p:nvPr/>
        </p:nvGrpSpPr>
        <p:grpSpPr>
          <a:xfrm>
            <a:off x="3457226" y="5108480"/>
            <a:ext cx="651788" cy="438475"/>
            <a:chOff x="6894415" y="6095919"/>
            <a:chExt cx="651788" cy="438475"/>
          </a:xfrm>
        </p:grpSpPr>
        <p:sp>
          <p:nvSpPr>
            <p:cNvPr id="733" name="任意多边形: 形状 732"/>
            <p:cNvSpPr/>
            <p:nvPr/>
          </p:nvSpPr>
          <p:spPr>
            <a:xfrm>
              <a:off x="7353207" y="6145014"/>
              <a:ext cx="191304" cy="387687"/>
            </a:xfrm>
            <a:custGeom>
              <a:avLst/>
              <a:gdLst>
                <a:gd name="connsiteX0" fmla="*/ 191304 w 191304"/>
                <a:gd name="connsiteY0" fmla="*/ 0 h 387687"/>
                <a:gd name="connsiteX1" fmla="*/ 191304 w 191304"/>
                <a:gd name="connsiteY1" fmla="*/ 262408 h 387687"/>
                <a:gd name="connsiteX2" fmla="*/ 0 w 191304"/>
                <a:gd name="connsiteY2" fmla="*/ 387687 h 387687"/>
                <a:gd name="connsiteX3" fmla="*/ 0 w 191304"/>
                <a:gd name="connsiteY3" fmla="*/ 126972 h 3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87687">
                  <a:moveTo>
                    <a:pt x="191304" y="0"/>
                  </a:moveTo>
                  <a:lnTo>
                    <a:pt x="191304" y="262408"/>
                  </a:lnTo>
                  <a:lnTo>
                    <a:pt x="0" y="387687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4" name="任意多边形: 形状 733"/>
            <p:cNvSpPr/>
            <p:nvPr/>
          </p:nvSpPr>
          <p:spPr>
            <a:xfrm>
              <a:off x="6896108" y="6222891"/>
              <a:ext cx="457098" cy="309811"/>
            </a:xfrm>
            <a:custGeom>
              <a:avLst/>
              <a:gdLst>
                <a:gd name="connsiteX0" fmla="*/ 457099 w 457098"/>
                <a:gd name="connsiteY0" fmla="*/ 49096 h 309811"/>
                <a:gd name="connsiteX1" fmla="*/ 457099 w 457098"/>
                <a:gd name="connsiteY1" fmla="*/ 309811 h 309811"/>
                <a:gd name="connsiteX2" fmla="*/ 0 w 457098"/>
                <a:gd name="connsiteY2" fmla="*/ 262408 h 309811"/>
                <a:gd name="connsiteX3" fmla="*/ 0 w 457098"/>
                <a:gd name="connsiteY3" fmla="*/ 0 h 30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309811">
                  <a:moveTo>
                    <a:pt x="457099" y="49096"/>
                  </a:moveTo>
                  <a:lnTo>
                    <a:pt x="457099" y="309811"/>
                  </a:lnTo>
                  <a:lnTo>
                    <a:pt x="0" y="26240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5" name="任意多边形: 形状 734"/>
            <p:cNvSpPr/>
            <p:nvPr/>
          </p:nvSpPr>
          <p:spPr>
            <a:xfrm>
              <a:off x="6896108" y="6097612"/>
              <a:ext cx="648402" cy="174374"/>
            </a:xfrm>
            <a:custGeom>
              <a:avLst/>
              <a:gdLst>
                <a:gd name="connsiteX0" fmla="*/ 191304 w 648402"/>
                <a:gd name="connsiteY0" fmla="*/ 0 h 174374"/>
                <a:gd name="connsiteX1" fmla="*/ 0 w 648402"/>
                <a:gd name="connsiteY1" fmla="*/ 125279 h 174374"/>
                <a:gd name="connsiteX2" fmla="*/ 457099 w 648402"/>
                <a:gd name="connsiteY2" fmla="*/ 174374 h 174374"/>
                <a:gd name="connsiteX3" fmla="*/ 648403 w 648402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2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3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36" name="图形 7"/>
            <p:cNvGrpSpPr/>
            <p:nvPr/>
          </p:nvGrpSpPr>
          <p:grpSpPr>
            <a:xfrm>
              <a:off x="6894415" y="6095919"/>
              <a:ext cx="651788" cy="438475"/>
              <a:chOff x="6894415" y="6095919"/>
              <a:chExt cx="651788" cy="438475"/>
            </a:xfrm>
            <a:solidFill>
              <a:srgbClr val="F2F2F2"/>
            </a:solidFill>
          </p:grpSpPr>
          <p:sp>
            <p:nvSpPr>
              <p:cNvPr id="737" name="任意多边形: 形状 736"/>
              <p:cNvSpPr/>
              <p:nvPr/>
            </p:nvSpPr>
            <p:spPr>
              <a:xfrm>
                <a:off x="7351514" y="6145014"/>
                <a:ext cx="192996" cy="389380"/>
              </a:xfrm>
              <a:custGeom>
                <a:avLst/>
                <a:gdLst>
                  <a:gd name="connsiteX0" fmla="*/ 1693 w 192996"/>
                  <a:gd name="connsiteY0" fmla="*/ 389380 h 389380"/>
                  <a:gd name="connsiteX1" fmla="*/ 1693 w 192996"/>
                  <a:gd name="connsiteY1" fmla="*/ 389380 h 389380"/>
                  <a:gd name="connsiteX2" fmla="*/ 1693 w 192996"/>
                  <a:gd name="connsiteY2" fmla="*/ 389380 h 389380"/>
                  <a:gd name="connsiteX3" fmla="*/ 0 w 192996"/>
                  <a:gd name="connsiteY3" fmla="*/ 126972 h 389380"/>
                  <a:gd name="connsiteX4" fmla="*/ 0 w 192996"/>
                  <a:gd name="connsiteY4" fmla="*/ 125279 h 389380"/>
                  <a:gd name="connsiteX5" fmla="*/ 191304 w 192996"/>
                  <a:gd name="connsiteY5" fmla="*/ 0 h 389380"/>
                  <a:gd name="connsiteX6" fmla="*/ 192997 w 192996"/>
                  <a:gd name="connsiteY6" fmla="*/ 0 h 389380"/>
                  <a:gd name="connsiteX7" fmla="*/ 192997 w 192996"/>
                  <a:gd name="connsiteY7" fmla="*/ 1693 h 389380"/>
                  <a:gd name="connsiteX8" fmla="*/ 192997 w 192996"/>
                  <a:gd name="connsiteY8" fmla="*/ 262408 h 389380"/>
                  <a:gd name="connsiteX9" fmla="*/ 192997 w 192996"/>
                  <a:gd name="connsiteY9" fmla="*/ 264102 h 389380"/>
                  <a:gd name="connsiteX10" fmla="*/ 1693 w 192996"/>
                  <a:gd name="connsiteY10" fmla="*/ 389380 h 389380"/>
                  <a:gd name="connsiteX11" fmla="*/ 1693 w 192996"/>
                  <a:gd name="connsiteY11" fmla="*/ 389380 h 389380"/>
                  <a:gd name="connsiteX12" fmla="*/ 3386 w 192996"/>
                  <a:gd name="connsiteY12" fmla="*/ 126972 h 389380"/>
                  <a:gd name="connsiteX13" fmla="*/ 3386 w 192996"/>
                  <a:gd name="connsiteY13" fmla="*/ 385994 h 389380"/>
                  <a:gd name="connsiteX14" fmla="*/ 192997 w 192996"/>
                  <a:gd name="connsiteY14" fmla="*/ 262408 h 389380"/>
                  <a:gd name="connsiteX15" fmla="*/ 192997 w 192996"/>
                  <a:gd name="connsiteY15" fmla="*/ 3386 h 389380"/>
                  <a:gd name="connsiteX16" fmla="*/ 3386 w 192996"/>
                  <a:gd name="connsiteY16" fmla="*/ 126972 h 38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89380">
                    <a:moveTo>
                      <a:pt x="1693" y="389380"/>
                    </a:moveTo>
                    <a:cubicBezTo>
                      <a:pt x="1693" y="389380"/>
                      <a:pt x="1693" y="389380"/>
                      <a:pt x="1693" y="389380"/>
                    </a:cubicBezTo>
                    <a:cubicBezTo>
                      <a:pt x="0" y="389380"/>
                      <a:pt x="0" y="387687"/>
                      <a:pt x="1693" y="389380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62408"/>
                    </a:lnTo>
                    <a:cubicBezTo>
                      <a:pt x="192997" y="262408"/>
                      <a:pt x="192997" y="264102"/>
                      <a:pt x="192997" y="264102"/>
                    </a:cubicBezTo>
                    <a:lnTo>
                      <a:pt x="1693" y="389380"/>
                    </a:lnTo>
                    <a:cubicBezTo>
                      <a:pt x="1693" y="389380"/>
                      <a:pt x="1693" y="389380"/>
                      <a:pt x="1693" y="389380"/>
                    </a:cubicBezTo>
                    <a:close/>
                    <a:moveTo>
                      <a:pt x="3386" y="126972"/>
                    </a:moveTo>
                    <a:lnTo>
                      <a:pt x="3386" y="385994"/>
                    </a:lnTo>
                    <a:lnTo>
                      <a:pt x="192997" y="262408"/>
                    </a:lnTo>
                    <a:lnTo>
                      <a:pt x="192997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894415" y="6222891"/>
                <a:ext cx="460484" cy="311504"/>
              </a:xfrm>
              <a:custGeom>
                <a:avLst/>
                <a:gdLst>
                  <a:gd name="connsiteX0" fmla="*/ 458791 w 460484"/>
                  <a:gd name="connsiteY0" fmla="*/ 311504 h 311504"/>
                  <a:gd name="connsiteX1" fmla="*/ 458791 w 460484"/>
                  <a:gd name="connsiteY1" fmla="*/ 311504 h 311504"/>
                  <a:gd name="connsiteX2" fmla="*/ 1693 w 460484"/>
                  <a:gd name="connsiteY2" fmla="*/ 264102 h 311504"/>
                  <a:gd name="connsiteX3" fmla="*/ 0 w 460484"/>
                  <a:gd name="connsiteY3" fmla="*/ 262408 h 311504"/>
                  <a:gd name="connsiteX4" fmla="*/ 0 w 460484"/>
                  <a:gd name="connsiteY4" fmla="*/ 1693 h 311504"/>
                  <a:gd name="connsiteX5" fmla="*/ 0 w 460484"/>
                  <a:gd name="connsiteY5" fmla="*/ 0 h 311504"/>
                  <a:gd name="connsiteX6" fmla="*/ 1693 w 460484"/>
                  <a:gd name="connsiteY6" fmla="*/ 0 h 311504"/>
                  <a:gd name="connsiteX7" fmla="*/ 458791 w 460484"/>
                  <a:gd name="connsiteY7" fmla="*/ 47403 h 311504"/>
                  <a:gd name="connsiteX8" fmla="*/ 460485 w 460484"/>
                  <a:gd name="connsiteY8" fmla="*/ 49096 h 311504"/>
                  <a:gd name="connsiteX9" fmla="*/ 458791 w 460484"/>
                  <a:gd name="connsiteY9" fmla="*/ 311504 h 311504"/>
                  <a:gd name="connsiteX10" fmla="*/ 458791 w 460484"/>
                  <a:gd name="connsiteY10" fmla="*/ 311504 h 311504"/>
                  <a:gd name="connsiteX11" fmla="*/ 458791 w 460484"/>
                  <a:gd name="connsiteY11" fmla="*/ 311504 h 311504"/>
                  <a:gd name="connsiteX12" fmla="*/ 1693 w 460484"/>
                  <a:gd name="connsiteY12" fmla="*/ 260715 h 311504"/>
                  <a:gd name="connsiteX13" fmla="*/ 457099 w 460484"/>
                  <a:gd name="connsiteY13" fmla="*/ 308118 h 311504"/>
                  <a:gd name="connsiteX14" fmla="*/ 457099 w 460484"/>
                  <a:gd name="connsiteY14" fmla="*/ 49096 h 311504"/>
                  <a:gd name="connsiteX15" fmla="*/ 1693 w 460484"/>
                  <a:gd name="connsiteY15" fmla="*/ 1693 h 311504"/>
                  <a:gd name="connsiteX16" fmla="*/ 1693 w 460484"/>
                  <a:gd name="connsiteY16" fmla="*/ 260715 h 31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11504">
                    <a:moveTo>
                      <a:pt x="458791" y="311504"/>
                    </a:moveTo>
                    <a:cubicBezTo>
                      <a:pt x="458791" y="311504"/>
                      <a:pt x="458791" y="311504"/>
                      <a:pt x="458791" y="311504"/>
                    </a:cubicBezTo>
                    <a:lnTo>
                      <a:pt x="1693" y="264102"/>
                    </a:lnTo>
                    <a:cubicBezTo>
                      <a:pt x="1693" y="264102"/>
                      <a:pt x="0" y="264102"/>
                      <a:pt x="0" y="26240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11504"/>
                    </a:lnTo>
                    <a:cubicBezTo>
                      <a:pt x="460485" y="309811"/>
                      <a:pt x="460485" y="309811"/>
                      <a:pt x="458791" y="311504"/>
                    </a:cubicBezTo>
                    <a:cubicBezTo>
                      <a:pt x="458791" y="311504"/>
                      <a:pt x="458791" y="311504"/>
                      <a:pt x="458791" y="311504"/>
                    </a:cubicBezTo>
                    <a:close/>
                    <a:moveTo>
                      <a:pt x="1693" y="260715"/>
                    </a:moveTo>
                    <a:lnTo>
                      <a:pt x="457099" y="308118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1693" y="26071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6894415" y="6095919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7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7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0" name="图形 7"/>
          <p:cNvGrpSpPr/>
          <p:nvPr/>
        </p:nvGrpSpPr>
        <p:grpSpPr>
          <a:xfrm>
            <a:off x="2761441" y="5669694"/>
            <a:ext cx="651788" cy="384301"/>
            <a:chOff x="7488643" y="6107769"/>
            <a:chExt cx="651788" cy="384301"/>
          </a:xfrm>
        </p:grpSpPr>
        <p:sp>
          <p:nvSpPr>
            <p:cNvPr id="741" name="任意多边形: 形状 740"/>
            <p:cNvSpPr/>
            <p:nvPr/>
          </p:nvSpPr>
          <p:spPr>
            <a:xfrm>
              <a:off x="7947435" y="6156865"/>
              <a:ext cx="192996" cy="333512"/>
            </a:xfrm>
            <a:custGeom>
              <a:avLst/>
              <a:gdLst>
                <a:gd name="connsiteX0" fmla="*/ 192997 w 192996"/>
                <a:gd name="connsiteY0" fmla="*/ 0 h 333512"/>
                <a:gd name="connsiteX1" fmla="*/ 192997 w 192996"/>
                <a:gd name="connsiteY1" fmla="*/ 208234 h 333512"/>
                <a:gd name="connsiteX2" fmla="*/ 1693 w 192996"/>
                <a:gd name="connsiteY2" fmla="*/ 333512 h 333512"/>
                <a:gd name="connsiteX3" fmla="*/ 0 w 192996"/>
                <a:gd name="connsiteY3" fmla="*/ 125279 h 33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333512">
                  <a:moveTo>
                    <a:pt x="192997" y="0"/>
                  </a:moveTo>
                  <a:lnTo>
                    <a:pt x="192997" y="208234"/>
                  </a:lnTo>
                  <a:lnTo>
                    <a:pt x="1693" y="33351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2" name="任意多边形: 形状 741"/>
            <p:cNvSpPr/>
            <p:nvPr/>
          </p:nvSpPr>
          <p:spPr>
            <a:xfrm>
              <a:off x="7490337" y="6234741"/>
              <a:ext cx="458791" cy="255636"/>
            </a:xfrm>
            <a:custGeom>
              <a:avLst/>
              <a:gdLst>
                <a:gd name="connsiteX0" fmla="*/ 457099 w 458791"/>
                <a:gd name="connsiteY0" fmla="*/ 47403 h 255636"/>
                <a:gd name="connsiteX1" fmla="*/ 458791 w 458791"/>
                <a:gd name="connsiteY1" fmla="*/ 255637 h 255636"/>
                <a:gd name="connsiteX2" fmla="*/ 1693 w 458791"/>
                <a:gd name="connsiteY2" fmla="*/ 206541 h 255636"/>
                <a:gd name="connsiteX3" fmla="*/ 0 w 458791"/>
                <a:gd name="connsiteY3" fmla="*/ 0 h 25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255636">
                  <a:moveTo>
                    <a:pt x="457099" y="47403"/>
                  </a:moveTo>
                  <a:lnTo>
                    <a:pt x="458791" y="255637"/>
                  </a:lnTo>
                  <a:lnTo>
                    <a:pt x="1693" y="206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3" name="任意多边形: 形状 742"/>
            <p:cNvSpPr/>
            <p:nvPr/>
          </p:nvSpPr>
          <p:spPr>
            <a:xfrm>
              <a:off x="7490337" y="610776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44" name="图形 7"/>
            <p:cNvGrpSpPr/>
            <p:nvPr/>
          </p:nvGrpSpPr>
          <p:grpSpPr>
            <a:xfrm>
              <a:off x="7488643" y="6107769"/>
              <a:ext cx="651788" cy="384301"/>
              <a:chOff x="7488643" y="6107769"/>
              <a:chExt cx="651788" cy="384301"/>
            </a:xfrm>
            <a:solidFill>
              <a:srgbClr val="F2F2F2"/>
            </a:solidFill>
          </p:grpSpPr>
          <p:sp>
            <p:nvSpPr>
              <p:cNvPr id="745" name="任意多边形: 形状 744"/>
              <p:cNvSpPr/>
              <p:nvPr/>
            </p:nvSpPr>
            <p:spPr>
              <a:xfrm>
                <a:off x="7945742" y="6155172"/>
                <a:ext cx="194690" cy="336898"/>
              </a:xfrm>
              <a:custGeom>
                <a:avLst/>
                <a:gdLst>
                  <a:gd name="connsiteX0" fmla="*/ 3386 w 194690"/>
                  <a:gd name="connsiteY0" fmla="*/ 336899 h 336898"/>
                  <a:gd name="connsiteX1" fmla="*/ 3386 w 194690"/>
                  <a:gd name="connsiteY1" fmla="*/ 336899 h 336898"/>
                  <a:gd name="connsiteX2" fmla="*/ 3386 w 194690"/>
                  <a:gd name="connsiteY2" fmla="*/ 336899 h 336898"/>
                  <a:gd name="connsiteX3" fmla="*/ 0 w 194690"/>
                  <a:gd name="connsiteY3" fmla="*/ 126972 h 336898"/>
                  <a:gd name="connsiteX4" fmla="*/ 0 w 194690"/>
                  <a:gd name="connsiteY4" fmla="*/ 125279 h 336898"/>
                  <a:gd name="connsiteX5" fmla="*/ 191304 w 194690"/>
                  <a:gd name="connsiteY5" fmla="*/ 0 h 336898"/>
                  <a:gd name="connsiteX6" fmla="*/ 192998 w 194690"/>
                  <a:gd name="connsiteY6" fmla="*/ 0 h 336898"/>
                  <a:gd name="connsiteX7" fmla="*/ 192998 w 194690"/>
                  <a:gd name="connsiteY7" fmla="*/ 1693 h 336898"/>
                  <a:gd name="connsiteX8" fmla="*/ 194690 w 194690"/>
                  <a:gd name="connsiteY8" fmla="*/ 209927 h 336898"/>
                  <a:gd name="connsiteX9" fmla="*/ 194690 w 194690"/>
                  <a:gd name="connsiteY9" fmla="*/ 211620 h 336898"/>
                  <a:gd name="connsiteX10" fmla="*/ 3386 w 194690"/>
                  <a:gd name="connsiteY10" fmla="*/ 336899 h 336898"/>
                  <a:gd name="connsiteX11" fmla="*/ 3386 w 194690"/>
                  <a:gd name="connsiteY11" fmla="*/ 336899 h 336898"/>
                  <a:gd name="connsiteX12" fmla="*/ 3386 w 194690"/>
                  <a:gd name="connsiteY12" fmla="*/ 126972 h 336898"/>
                  <a:gd name="connsiteX13" fmla="*/ 5079 w 194690"/>
                  <a:gd name="connsiteY13" fmla="*/ 331820 h 336898"/>
                  <a:gd name="connsiteX14" fmla="*/ 194690 w 194690"/>
                  <a:gd name="connsiteY14" fmla="*/ 208234 h 336898"/>
                  <a:gd name="connsiteX15" fmla="*/ 192998 w 194690"/>
                  <a:gd name="connsiteY15" fmla="*/ 3386 h 336898"/>
                  <a:gd name="connsiteX16" fmla="*/ 3386 w 194690"/>
                  <a:gd name="connsiteY16" fmla="*/ 126972 h 33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336898">
                    <a:moveTo>
                      <a:pt x="3386" y="336899"/>
                    </a:moveTo>
                    <a:cubicBezTo>
                      <a:pt x="3386" y="336899"/>
                      <a:pt x="3386" y="336899"/>
                      <a:pt x="3386" y="336899"/>
                    </a:cubicBezTo>
                    <a:cubicBezTo>
                      <a:pt x="1694" y="335205"/>
                      <a:pt x="1694" y="335205"/>
                      <a:pt x="3386" y="336899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209927"/>
                    </a:lnTo>
                    <a:cubicBezTo>
                      <a:pt x="194690" y="209927"/>
                      <a:pt x="194690" y="211620"/>
                      <a:pt x="194690" y="211620"/>
                    </a:cubicBezTo>
                    <a:lnTo>
                      <a:pt x="3386" y="336899"/>
                    </a:lnTo>
                    <a:cubicBezTo>
                      <a:pt x="3386" y="336899"/>
                      <a:pt x="3386" y="336899"/>
                      <a:pt x="3386" y="336899"/>
                    </a:cubicBezTo>
                    <a:close/>
                    <a:moveTo>
                      <a:pt x="3386" y="126972"/>
                    </a:moveTo>
                    <a:lnTo>
                      <a:pt x="5079" y="331820"/>
                    </a:lnTo>
                    <a:lnTo>
                      <a:pt x="194690" y="208234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7488643" y="6233048"/>
                <a:ext cx="461754" cy="259022"/>
              </a:xfrm>
              <a:custGeom>
                <a:avLst/>
                <a:gdLst>
                  <a:gd name="connsiteX0" fmla="*/ 460485 w 461754"/>
                  <a:gd name="connsiteY0" fmla="*/ 259022 h 259022"/>
                  <a:gd name="connsiteX1" fmla="*/ 460485 w 461754"/>
                  <a:gd name="connsiteY1" fmla="*/ 259022 h 259022"/>
                  <a:gd name="connsiteX2" fmla="*/ 3386 w 461754"/>
                  <a:gd name="connsiteY2" fmla="*/ 211620 h 259022"/>
                  <a:gd name="connsiteX3" fmla="*/ 1694 w 461754"/>
                  <a:gd name="connsiteY3" fmla="*/ 209927 h 259022"/>
                  <a:gd name="connsiteX4" fmla="*/ 0 w 461754"/>
                  <a:gd name="connsiteY4" fmla="*/ 1693 h 259022"/>
                  <a:gd name="connsiteX5" fmla="*/ 0 w 461754"/>
                  <a:gd name="connsiteY5" fmla="*/ 0 h 259022"/>
                  <a:gd name="connsiteX6" fmla="*/ 1694 w 461754"/>
                  <a:gd name="connsiteY6" fmla="*/ 0 h 259022"/>
                  <a:gd name="connsiteX7" fmla="*/ 458792 w 461754"/>
                  <a:gd name="connsiteY7" fmla="*/ 47403 h 259022"/>
                  <a:gd name="connsiteX8" fmla="*/ 460485 w 461754"/>
                  <a:gd name="connsiteY8" fmla="*/ 49096 h 259022"/>
                  <a:gd name="connsiteX9" fmla="*/ 460485 w 461754"/>
                  <a:gd name="connsiteY9" fmla="*/ 259022 h 259022"/>
                  <a:gd name="connsiteX10" fmla="*/ 460485 w 461754"/>
                  <a:gd name="connsiteY10" fmla="*/ 259022 h 259022"/>
                  <a:gd name="connsiteX11" fmla="*/ 460485 w 461754"/>
                  <a:gd name="connsiteY11" fmla="*/ 259022 h 259022"/>
                  <a:gd name="connsiteX12" fmla="*/ 3386 w 461754"/>
                  <a:gd name="connsiteY12" fmla="*/ 208234 h 259022"/>
                  <a:gd name="connsiteX13" fmla="*/ 458792 w 461754"/>
                  <a:gd name="connsiteY13" fmla="*/ 255636 h 259022"/>
                  <a:gd name="connsiteX14" fmla="*/ 457099 w 461754"/>
                  <a:gd name="connsiteY14" fmla="*/ 50789 h 259022"/>
                  <a:gd name="connsiteX15" fmla="*/ 1694 w 461754"/>
                  <a:gd name="connsiteY15" fmla="*/ 3386 h 259022"/>
                  <a:gd name="connsiteX16" fmla="*/ 3386 w 461754"/>
                  <a:gd name="connsiteY16" fmla="*/ 208234 h 2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259022">
                    <a:moveTo>
                      <a:pt x="460485" y="259022"/>
                    </a:moveTo>
                    <a:cubicBezTo>
                      <a:pt x="460485" y="259022"/>
                      <a:pt x="460485" y="259022"/>
                      <a:pt x="460485" y="259022"/>
                    </a:cubicBezTo>
                    <a:lnTo>
                      <a:pt x="3386" y="211620"/>
                    </a:lnTo>
                    <a:cubicBezTo>
                      <a:pt x="3386" y="211620"/>
                      <a:pt x="1694" y="211620"/>
                      <a:pt x="1694" y="20992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259022"/>
                    </a:lnTo>
                    <a:cubicBezTo>
                      <a:pt x="462177" y="257329"/>
                      <a:pt x="462177" y="257329"/>
                      <a:pt x="460485" y="259022"/>
                    </a:cubicBezTo>
                    <a:cubicBezTo>
                      <a:pt x="460485" y="259022"/>
                      <a:pt x="460485" y="259022"/>
                      <a:pt x="460485" y="259022"/>
                    </a:cubicBezTo>
                    <a:close/>
                    <a:moveTo>
                      <a:pt x="3386" y="208234"/>
                    </a:moveTo>
                    <a:lnTo>
                      <a:pt x="458792" y="255636"/>
                    </a:lnTo>
                    <a:lnTo>
                      <a:pt x="457099" y="50789"/>
                    </a:lnTo>
                    <a:lnTo>
                      <a:pt x="1694" y="3386"/>
                    </a:lnTo>
                    <a:lnTo>
                      <a:pt x="3386" y="20823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7488643" y="6107769"/>
                <a:ext cx="651788" cy="176068"/>
              </a:xfrm>
              <a:custGeom>
                <a:avLst/>
                <a:gdLst>
                  <a:gd name="connsiteX0" fmla="*/ 458792 w 651788"/>
                  <a:gd name="connsiteY0" fmla="*/ 176068 h 176068"/>
                  <a:gd name="connsiteX1" fmla="*/ 458792 w 651788"/>
                  <a:gd name="connsiteY1" fmla="*/ 176068 h 176068"/>
                  <a:gd name="connsiteX2" fmla="*/ 1694 w 651788"/>
                  <a:gd name="connsiteY2" fmla="*/ 128665 h 176068"/>
                  <a:gd name="connsiteX3" fmla="*/ 0 w 651788"/>
                  <a:gd name="connsiteY3" fmla="*/ 126972 h 176068"/>
                  <a:gd name="connsiteX4" fmla="*/ 0 w 651788"/>
                  <a:gd name="connsiteY4" fmla="*/ 125279 h 176068"/>
                  <a:gd name="connsiteX5" fmla="*/ 191304 w 651788"/>
                  <a:gd name="connsiteY5" fmla="*/ 0 h 176068"/>
                  <a:gd name="connsiteX6" fmla="*/ 192998 w 651788"/>
                  <a:gd name="connsiteY6" fmla="*/ 0 h 176068"/>
                  <a:gd name="connsiteX7" fmla="*/ 650096 w 651788"/>
                  <a:gd name="connsiteY7" fmla="*/ 47403 h 176068"/>
                  <a:gd name="connsiteX8" fmla="*/ 651789 w 651788"/>
                  <a:gd name="connsiteY8" fmla="*/ 49096 h 176068"/>
                  <a:gd name="connsiteX9" fmla="*/ 651789 w 651788"/>
                  <a:gd name="connsiteY9" fmla="*/ 50789 h 176068"/>
                  <a:gd name="connsiteX10" fmla="*/ 458792 w 651788"/>
                  <a:gd name="connsiteY10" fmla="*/ 176068 h 176068"/>
                  <a:gd name="connsiteX11" fmla="*/ 458792 w 651788"/>
                  <a:gd name="connsiteY11" fmla="*/ 176068 h 176068"/>
                  <a:gd name="connsiteX12" fmla="*/ 5079 w 651788"/>
                  <a:gd name="connsiteY12" fmla="*/ 125279 h 176068"/>
                  <a:gd name="connsiteX13" fmla="*/ 458792 w 651788"/>
                  <a:gd name="connsiteY13" fmla="*/ 172682 h 176068"/>
                  <a:gd name="connsiteX14" fmla="*/ 646710 w 651788"/>
                  <a:gd name="connsiteY14" fmla="*/ 49096 h 176068"/>
                  <a:gd name="connsiteX15" fmla="*/ 192998 w 651788"/>
                  <a:gd name="connsiteY15" fmla="*/ 1693 h 176068"/>
                  <a:gd name="connsiteX16" fmla="*/ 5079 w 651788"/>
                  <a:gd name="connsiteY16" fmla="*/ 125279 h 1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8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58792" y="176068"/>
                      <a:pt x="458792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48" name="图形 7"/>
          <p:cNvGrpSpPr/>
          <p:nvPr/>
        </p:nvGrpSpPr>
        <p:grpSpPr>
          <a:xfrm>
            <a:off x="2025006" y="5829680"/>
            <a:ext cx="651788" cy="259022"/>
            <a:chOff x="7779832" y="6390493"/>
            <a:chExt cx="651788" cy="259022"/>
          </a:xfrm>
        </p:grpSpPr>
        <p:sp>
          <p:nvSpPr>
            <p:cNvPr id="749" name="任意多边形: 形状 748"/>
            <p:cNvSpPr/>
            <p:nvPr/>
          </p:nvSpPr>
          <p:spPr>
            <a:xfrm>
              <a:off x="8238623" y="6439589"/>
              <a:ext cx="191305" cy="208234"/>
            </a:xfrm>
            <a:custGeom>
              <a:avLst/>
              <a:gdLst>
                <a:gd name="connsiteX0" fmla="*/ 191305 w 191305"/>
                <a:gd name="connsiteY0" fmla="*/ 0 h 208234"/>
                <a:gd name="connsiteX1" fmla="*/ 191305 w 191305"/>
                <a:gd name="connsiteY1" fmla="*/ 82955 h 208234"/>
                <a:gd name="connsiteX2" fmla="*/ 0 w 191305"/>
                <a:gd name="connsiteY2" fmla="*/ 208234 h 208234"/>
                <a:gd name="connsiteX3" fmla="*/ 0 w 191305"/>
                <a:gd name="connsiteY3" fmla="*/ 126972 h 20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5" h="208234">
                  <a:moveTo>
                    <a:pt x="191305" y="0"/>
                  </a:moveTo>
                  <a:lnTo>
                    <a:pt x="191305" y="82955"/>
                  </a:lnTo>
                  <a:lnTo>
                    <a:pt x="0" y="20823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7781525" y="6517465"/>
              <a:ext cx="457098" cy="130357"/>
            </a:xfrm>
            <a:custGeom>
              <a:avLst/>
              <a:gdLst>
                <a:gd name="connsiteX0" fmla="*/ 457099 w 457098"/>
                <a:gd name="connsiteY0" fmla="*/ 49096 h 130357"/>
                <a:gd name="connsiteX1" fmla="*/ 457099 w 457098"/>
                <a:gd name="connsiteY1" fmla="*/ 130358 h 130357"/>
                <a:gd name="connsiteX2" fmla="*/ 0 w 457098"/>
                <a:gd name="connsiteY2" fmla="*/ 82955 h 130357"/>
                <a:gd name="connsiteX3" fmla="*/ 0 w 457098"/>
                <a:gd name="connsiteY3" fmla="*/ 0 h 13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0357">
                  <a:moveTo>
                    <a:pt x="457099" y="49096"/>
                  </a:moveTo>
                  <a:lnTo>
                    <a:pt x="457099" y="130358"/>
                  </a:lnTo>
                  <a:lnTo>
                    <a:pt x="0" y="8295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7781525" y="6392186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5279 h 174374"/>
                <a:gd name="connsiteX2" fmla="*/ 457099 w 648403"/>
                <a:gd name="connsiteY2" fmla="*/ 174374 h 174374"/>
                <a:gd name="connsiteX3" fmla="*/ 648404 w 648403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48404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52" name="图形 7"/>
            <p:cNvGrpSpPr/>
            <p:nvPr/>
          </p:nvGrpSpPr>
          <p:grpSpPr>
            <a:xfrm>
              <a:off x="7779832" y="6390493"/>
              <a:ext cx="651788" cy="259022"/>
              <a:chOff x="7779832" y="6390493"/>
              <a:chExt cx="651788" cy="259022"/>
            </a:xfrm>
            <a:solidFill>
              <a:srgbClr val="F2F2F2"/>
            </a:solidFill>
          </p:grpSpPr>
          <p:sp>
            <p:nvSpPr>
              <p:cNvPr id="753" name="任意多边形: 形状 752"/>
              <p:cNvSpPr/>
              <p:nvPr/>
            </p:nvSpPr>
            <p:spPr>
              <a:xfrm>
                <a:off x="8236931" y="6439589"/>
                <a:ext cx="192997" cy="209926"/>
              </a:xfrm>
              <a:custGeom>
                <a:avLst/>
                <a:gdLst>
                  <a:gd name="connsiteX0" fmla="*/ 1693 w 192997"/>
                  <a:gd name="connsiteY0" fmla="*/ 209927 h 209926"/>
                  <a:gd name="connsiteX1" fmla="*/ 1693 w 192997"/>
                  <a:gd name="connsiteY1" fmla="*/ 209927 h 209926"/>
                  <a:gd name="connsiteX2" fmla="*/ 1693 w 192997"/>
                  <a:gd name="connsiteY2" fmla="*/ 209927 h 209926"/>
                  <a:gd name="connsiteX3" fmla="*/ 0 w 192997"/>
                  <a:gd name="connsiteY3" fmla="*/ 126972 h 209926"/>
                  <a:gd name="connsiteX4" fmla="*/ 0 w 192997"/>
                  <a:gd name="connsiteY4" fmla="*/ 125279 h 209926"/>
                  <a:gd name="connsiteX5" fmla="*/ 191304 w 192997"/>
                  <a:gd name="connsiteY5" fmla="*/ 0 h 209926"/>
                  <a:gd name="connsiteX6" fmla="*/ 192998 w 192997"/>
                  <a:gd name="connsiteY6" fmla="*/ 0 h 209926"/>
                  <a:gd name="connsiteX7" fmla="*/ 192998 w 192997"/>
                  <a:gd name="connsiteY7" fmla="*/ 1693 h 209926"/>
                  <a:gd name="connsiteX8" fmla="*/ 192998 w 192997"/>
                  <a:gd name="connsiteY8" fmla="*/ 84648 h 209926"/>
                  <a:gd name="connsiteX9" fmla="*/ 192998 w 192997"/>
                  <a:gd name="connsiteY9" fmla="*/ 86341 h 209926"/>
                  <a:gd name="connsiteX10" fmla="*/ 1693 w 192997"/>
                  <a:gd name="connsiteY10" fmla="*/ 209927 h 209926"/>
                  <a:gd name="connsiteX11" fmla="*/ 1693 w 192997"/>
                  <a:gd name="connsiteY11" fmla="*/ 209927 h 209926"/>
                  <a:gd name="connsiteX12" fmla="*/ 3386 w 192997"/>
                  <a:gd name="connsiteY12" fmla="*/ 126972 h 209926"/>
                  <a:gd name="connsiteX13" fmla="*/ 3386 w 192997"/>
                  <a:gd name="connsiteY13" fmla="*/ 206541 h 209926"/>
                  <a:gd name="connsiteX14" fmla="*/ 192998 w 192997"/>
                  <a:gd name="connsiteY14" fmla="*/ 82955 h 209926"/>
                  <a:gd name="connsiteX15" fmla="*/ 192998 w 192997"/>
                  <a:gd name="connsiteY15" fmla="*/ 3386 h 209926"/>
                  <a:gd name="connsiteX16" fmla="*/ 3386 w 192997"/>
                  <a:gd name="connsiteY16" fmla="*/ 126972 h 20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09926">
                    <a:moveTo>
                      <a:pt x="1693" y="209927"/>
                    </a:moveTo>
                    <a:cubicBezTo>
                      <a:pt x="1693" y="209927"/>
                      <a:pt x="1693" y="209927"/>
                      <a:pt x="1693" y="209927"/>
                    </a:cubicBezTo>
                    <a:cubicBezTo>
                      <a:pt x="0" y="209927"/>
                      <a:pt x="0" y="209927"/>
                      <a:pt x="1693" y="209927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84648"/>
                    </a:lnTo>
                    <a:cubicBezTo>
                      <a:pt x="192998" y="84648"/>
                      <a:pt x="192998" y="86341"/>
                      <a:pt x="192998" y="86341"/>
                    </a:cubicBezTo>
                    <a:lnTo>
                      <a:pt x="1693" y="209927"/>
                    </a:lnTo>
                    <a:cubicBezTo>
                      <a:pt x="1693" y="209927"/>
                      <a:pt x="1693" y="209927"/>
                      <a:pt x="1693" y="209927"/>
                    </a:cubicBezTo>
                    <a:close/>
                    <a:moveTo>
                      <a:pt x="3386" y="126972"/>
                    </a:moveTo>
                    <a:lnTo>
                      <a:pt x="3386" y="206541"/>
                    </a:lnTo>
                    <a:lnTo>
                      <a:pt x="192998" y="82955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7779832" y="6515772"/>
                <a:ext cx="460484" cy="133743"/>
              </a:xfrm>
              <a:custGeom>
                <a:avLst/>
                <a:gdLst>
                  <a:gd name="connsiteX0" fmla="*/ 458791 w 460484"/>
                  <a:gd name="connsiteY0" fmla="*/ 133744 h 133743"/>
                  <a:gd name="connsiteX1" fmla="*/ 458791 w 460484"/>
                  <a:gd name="connsiteY1" fmla="*/ 133744 h 133743"/>
                  <a:gd name="connsiteX2" fmla="*/ 1693 w 460484"/>
                  <a:gd name="connsiteY2" fmla="*/ 86341 h 133743"/>
                  <a:gd name="connsiteX3" fmla="*/ 0 w 460484"/>
                  <a:gd name="connsiteY3" fmla="*/ 84648 h 133743"/>
                  <a:gd name="connsiteX4" fmla="*/ 0 w 460484"/>
                  <a:gd name="connsiteY4" fmla="*/ 1693 h 133743"/>
                  <a:gd name="connsiteX5" fmla="*/ 0 w 460484"/>
                  <a:gd name="connsiteY5" fmla="*/ 0 h 133743"/>
                  <a:gd name="connsiteX6" fmla="*/ 1693 w 460484"/>
                  <a:gd name="connsiteY6" fmla="*/ 0 h 133743"/>
                  <a:gd name="connsiteX7" fmla="*/ 458791 w 460484"/>
                  <a:gd name="connsiteY7" fmla="*/ 47403 h 133743"/>
                  <a:gd name="connsiteX8" fmla="*/ 460485 w 460484"/>
                  <a:gd name="connsiteY8" fmla="*/ 49096 h 133743"/>
                  <a:gd name="connsiteX9" fmla="*/ 458791 w 460484"/>
                  <a:gd name="connsiteY9" fmla="*/ 133744 h 133743"/>
                  <a:gd name="connsiteX10" fmla="*/ 458791 w 460484"/>
                  <a:gd name="connsiteY10" fmla="*/ 133744 h 133743"/>
                  <a:gd name="connsiteX11" fmla="*/ 458791 w 460484"/>
                  <a:gd name="connsiteY11" fmla="*/ 133744 h 133743"/>
                  <a:gd name="connsiteX12" fmla="*/ 3386 w 460484"/>
                  <a:gd name="connsiteY12" fmla="*/ 82955 h 133743"/>
                  <a:gd name="connsiteX13" fmla="*/ 458791 w 460484"/>
                  <a:gd name="connsiteY13" fmla="*/ 130358 h 133743"/>
                  <a:gd name="connsiteX14" fmla="*/ 458791 w 460484"/>
                  <a:gd name="connsiteY14" fmla="*/ 50789 h 133743"/>
                  <a:gd name="connsiteX15" fmla="*/ 3386 w 460484"/>
                  <a:gd name="connsiteY15" fmla="*/ 3386 h 133743"/>
                  <a:gd name="connsiteX16" fmla="*/ 3386 w 460484"/>
                  <a:gd name="connsiteY16" fmla="*/ 82955 h 1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33743">
                    <a:moveTo>
                      <a:pt x="458791" y="133744"/>
                    </a:moveTo>
                    <a:cubicBezTo>
                      <a:pt x="458791" y="133744"/>
                      <a:pt x="458791" y="133744"/>
                      <a:pt x="458791" y="133744"/>
                    </a:cubicBezTo>
                    <a:lnTo>
                      <a:pt x="1693" y="86341"/>
                    </a:lnTo>
                    <a:cubicBezTo>
                      <a:pt x="1693" y="86341"/>
                      <a:pt x="0" y="86341"/>
                      <a:pt x="0" y="84648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133744"/>
                    </a:lnTo>
                    <a:cubicBezTo>
                      <a:pt x="460485" y="132051"/>
                      <a:pt x="460485" y="133744"/>
                      <a:pt x="458791" y="133744"/>
                    </a:cubicBezTo>
                    <a:cubicBezTo>
                      <a:pt x="458791" y="133744"/>
                      <a:pt x="458791" y="133744"/>
                      <a:pt x="458791" y="133744"/>
                    </a:cubicBezTo>
                    <a:close/>
                    <a:moveTo>
                      <a:pt x="3386" y="82955"/>
                    </a:moveTo>
                    <a:lnTo>
                      <a:pt x="458791" y="130358"/>
                    </a:lnTo>
                    <a:lnTo>
                      <a:pt x="458791" y="50789"/>
                    </a:lnTo>
                    <a:lnTo>
                      <a:pt x="3386" y="3386"/>
                    </a:lnTo>
                    <a:lnTo>
                      <a:pt x="3386" y="8295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7779832" y="639049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4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56" name="图形 7"/>
          <p:cNvGrpSpPr/>
          <p:nvPr/>
        </p:nvGrpSpPr>
        <p:grpSpPr>
          <a:xfrm>
            <a:off x="2327154" y="6165396"/>
            <a:ext cx="651788" cy="199769"/>
            <a:chOff x="6997685" y="6490378"/>
            <a:chExt cx="651788" cy="199769"/>
          </a:xfrm>
        </p:grpSpPr>
        <p:sp>
          <p:nvSpPr>
            <p:cNvPr id="757" name="任意多边形: 形状 756"/>
            <p:cNvSpPr/>
            <p:nvPr/>
          </p:nvSpPr>
          <p:spPr>
            <a:xfrm>
              <a:off x="7456478" y="6539473"/>
              <a:ext cx="192996" cy="150673"/>
            </a:xfrm>
            <a:custGeom>
              <a:avLst/>
              <a:gdLst>
                <a:gd name="connsiteX0" fmla="*/ 192997 w 192996"/>
                <a:gd name="connsiteY0" fmla="*/ 0 h 150673"/>
                <a:gd name="connsiteX1" fmla="*/ 192997 w 192996"/>
                <a:gd name="connsiteY1" fmla="*/ 23702 h 150673"/>
                <a:gd name="connsiteX2" fmla="*/ 0 w 192996"/>
                <a:gd name="connsiteY2" fmla="*/ 150674 h 150673"/>
                <a:gd name="connsiteX3" fmla="*/ 0 w 192996"/>
                <a:gd name="connsiteY3" fmla="*/ 126972 h 15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150673">
                  <a:moveTo>
                    <a:pt x="192997" y="0"/>
                  </a:moveTo>
                  <a:lnTo>
                    <a:pt x="192997" y="23702"/>
                  </a:lnTo>
                  <a:lnTo>
                    <a:pt x="0" y="150674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6999379" y="6617349"/>
              <a:ext cx="457098" cy="72797"/>
            </a:xfrm>
            <a:custGeom>
              <a:avLst/>
              <a:gdLst>
                <a:gd name="connsiteX0" fmla="*/ 457099 w 457098"/>
                <a:gd name="connsiteY0" fmla="*/ 49096 h 72797"/>
                <a:gd name="connsiteX1" fmla="*/ 457099 w 457098"/>
                <a:gd name="connsiteY1" fmla="*/ 72797 h 72797"/>
                <a:gd name="connsiteX2" fmla="*/ 0 w 457098"/>
                <a:gd name="connsiteY2" fmla="*/ 23701 h 72797"/>
                <a:gd name="connsiteX3" fmla="*/ 0 w 457098"/>
                <a:gd name="connsiteY3" fmla="*/ 0 h 7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72797">
                  <a:moveTo>
                    <a:pt x="457099" y="49096"/>
                  </a:moveTo>
                  <a:lnTo>
                    <a:pt x="457099" y="72797"/>
                  </a:lnTo>
                  <a:lnTo>
                    <a:pt x="0" y="237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6999379" y="6492071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5279 h 174374"/>
                <a:gd name="connsiteX2" fmla="*/ 457099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0" name="图形 7"/>
            <p:cNvGrpSpPr/>
            <p:nvPr/>
          </p:nvGrpSpPr>
          <p:grpSpPr>
            <a:xfrm>
              <a:off x="6997685" y="6490378"/>
              <a:ext cx="651788" cy="199769"/>
              <a:chOff x="6997685" y="6490378"/>
              <a:chExt cx="651788" cy="199769"/>
            </a:xfrm>
            <a:solidFill>
              <a:srgbClr val="F2F2F2"/>
            </a:solidFill>
          </p:grpSpPr>
          <p:sp>
            <p:nvSpPr>
              <p:cNvPr id="761" name="任意多边形: 形状 760"/>
              <p:cNvSpPr/>
              <p:nvPr/>
            </p:nvSpPr>
            <p:spPr>
              <a:xfrm>
                <a:off x="7454784" y="6537781"/>
                <a:ext cx="192997" cy="152366"/>
              </a:xfrm>
              <a:custGeom>
                <a:avLst/>
                <a:gdLst>
                  <a:gd name="connsiteX0" fmla="*/ 1694 w 192997"/>
                  <a:gd name="connsiteY0" fmla="*/ 152366 h 152366"/>
                  <a:gd name="connsiteX1" fmla="*/ 1694 w 192997"/>
                  <a:gd name="connsiteY1" fmla="*/ 152366 h 152366"/>
                  <a:gd name="connsiteX2" fmla="*/ 1694 w 192997"/>
                  <a:gd name="connsiteY2" fmla="*/ 152366 h 152366"/>
                  <a:gd name="connsiteX3" fmla="*/ 0 w 192997"/>
                  <a:gd name="connsiteY3" fmla="*/ 126972 h 152366"/>
                  <a:gd name="connsiteX4" fmla="*/ 0 w 192997"/>
                  <a:gd name="connsiteY4" fmla="*/ 125279 h 152366"/>
                  <a:gd name="connsiteX5" fmla="*/ 191304 w 192997"/>
                  <a:gd name="connsiteY5" fmla="*/ 0 h 152366"/>
                  <a:gd name="connsiteX6" fmla="*/ 192998 w 192997"/>
                  <a:gd name="connsiteY6" fmla="*/ 0 h 152366"/>
                  <a:gd name="connsiteX7" fmla="*/ 192998 w 192997"/>
                  <a:gd name="connsiteY7" fmla="*/ 1693 h 152366"/>
                  <a:gd name="connsiteX8" fmla="*/ 192998 w 192997"/>
                  <a:gd name="connsiteY8" fmla="*/ 25394 h 152366"/>
                  <a:gd name="connsiteX9" fmla="*/ 192998 w 192997"/>
                  <a:gd name="connsiteY9" fmla="*/ 27087 h 152366"/>
                  <a:gd name="connsiteX10" fmla="*/ 1694 w 192997"/>
                  <a:gd name="connsiteY10" fmla="*/ 152366 h 152366"/>
                  <a:gd name="connsiteX11" fmla="*/ 1694 w 192997"/>
                  <a:gd name="connsiteY11" fmla="*/ 152366 h 152366"/>
                  <a:gd name="connsiteX12" fmla="*/ 3386 w 192997"/>
                  <a:gd name="connsiteY12" fmla="*/ 128664 h 152366"/>
                  <a:gd name="connsiteX13" fmla="*/ 3386 w 192997"/>
                  <a:gd name="connsiteY13" fmla="*/ 148980 h 152366"/>
                  <a:gd name="connsiteX14" fmla="*/ 192998 w 192997"/>
                  <a:gd name="connsiteY14" fmla="*/ 25394 h 152366"/>
                  <a:gd name="connsiteX15" fmla="*/ 192998 w 192997"/>
                  <a:gd name="connsiteY15" fmla="*/ 5079 h 152366"/>
                  <a:gd name="connsiteX16" fmla="*/ 3386 w 192997"/>
                  <a:gd name="connsiteY16" fmla="*/ 128664 h 15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52366">
                    <a:moveTo>
                      <a:pt x="1694" y="152366"/>
                    </a:moveTo>
                    <a:cubicBezTo>
                      <a:pt x="1694" y="152366"/>
                      <a:pt x="1694" y="152366"/>
                      <a:pt x="1694" y="152366"/>
                    </a:cubicBezTo>
                    <a:cubicBezTo>
                      <a:pt x="1694" y="152366"/>
                      <a:pt x="1694" y="152366"/>
                      <a:pt x="1694" y="15236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25394"/>
                    </a:lnTo>
                    <a:cubicBezTo>
                      <a:pt x="192998" y="25394"/>
                      <a:pt x="192998" y="27087"/>
                      <a:pt x="192998" y="27087"/>
                    </a:cubicBezTo>
                    <a:lnTo>
                      <a:pt x="1694" y="152366"/>
                    </a:lnTo>
                    <a:cubicBezTo>
                      <a:pt x="3386" y="152366"/>
                      <a:pt x="1694" y="152366"/>
                      <a:pt x="1694" y="152366"/>
                    </a:cubicBezTo>
                    <a:close/>
                    <a:moveTo>
                      <a:pt x="3386" y="128664"/>
                    </a:moveTo>
                    <a:lnTo>
                      <a:pt x="3386" y="148980"/>
                    </a:lnTo>
                    <a:lnTo>
                      <a:pt x="192998" y="25394"/>
                    </a:lnTo>
                    <a:lnTo>
                      <a:pt x="192998" y="5079"/>
                    </a:lnTo>
                    <a:lnTo>
                      <a:pt x="3386" y="12866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6997685" y="6615656"/>
                <a:ext cx="460484" cy="74490"/>
              </a:xfrm>
              <a:custGeom>
                <a:avLst/>
                <a:gdLst>
                  <a:gd name="connsiteX0" fmla="*/ 458792 w 460484"/>
                  <a:gd name="connsiteY0" fmla="*/ 74491 h 74490"/>
                  <a:gd name="connsiteX1" fmla="*/ 458792 w 460484"/>
                  <a:gd name="connsiteY1" fmla="*/ 74491 h 74490"/>
                  <a:gd name="connsiteX2" fmla="*/ 1694 w 460484"/>
                  <a:gd name="connsiteY2" fmla="*/ 27087 h 74490"/>
                  <a:gd name="connsiteX3" fmla="*/ 0 w 460484"/>
                  <a:gd name="connsiteY3" fmla="*/ 25394 h 74490"/>
                  <a:gd name="connsiteX4" fmla="*/ 0 w 460484"/>
                  <a:gd name="connsiteY4" fmla="*/ 1693 h 74490"/>
                  <a:gd name="connsiteX5" fmla="*/ 0 w 460484"/>
                  <a:gd name="connsiteY5" fmla="*/ 0 h 74490"/>
                  <a:gd name="connsiteX6" fmla="*/ 1694 w 460484"/>
                  <a:gd name="connsiteY6" fmla="*/ 0 h 74490"/>
                  <a:gd name="connsiteX7" fmla="*/ 458792 w 460484"/>
                  <a:gd name="connsiteY7" fmla="*/ 47403 h 74490"/>
                  <a:gd name="connsiteX8" fmla="*/ 460485 w 460484"/>
                  <a:gd name="connsiteY8" fmla="*/ 49096 h 74490"/>
                  <a:gd name="connsiteX9" fmla="*/ 458792 w 460484"/>
                  <a:gd name="connsiteY9" fmla="*/ 74491 h 74490"/>
                  <a:gd name="connsiteX10" fmla="*/ 458792 w 460484"/>
                  <a:gd name="connsiteY10" fmla="*/ 74491 h 74490"/>
                  <a:gd name="connsiteX11" fmla="*/ 458792 w 460484"/>
                  <a:gd name="connsiteY11" fmla="*/ 74491 h 74490"/>
                  <a:gd name="connsiteX12" fmla="*/ 3386 w 460484"/>
                  <a:gd name="connsiteY12" fmla="*/ 25394 h 74490"/>
                  <a:gd name="connsiteX13" fmla="*/ 458792 w 460484"/>
                  <a:gd name="connsiteY13" fmla="*/ 72797 h 74490"/>
                  <a:gd name="connsiteX14" fmla="*/ 458792 w 460484"/>
                  <a:gd name="connsiteY14" fmla="*/ 50789 h 74490"/>
                  <a:gd name="connsiteX15" fmla="*/ 3386 w 460484"/>
                  <a:gd name="connsiteY15" fmla="*/ 3386 h 74490"/>
                  <a:gd name="connsiteX16" fmla="*/ 3386 w 460484"/>
                  <a:gd name="connsiteY16" fmla="*/ 25394 h 7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74490">
                    <a:moveTo>
                      <a:pt x="458792" y="74491"/>
                    </a:moveTo>
                    <a:cubicBezTo>
                      <a:pt x="458792" y="74491"/>
                      <a:pt x="458792" y="74491"/>
                      <a:pt x="458792" y="74491"/>
                    </a:cubicBezTo>
                    <a:lnTo>
                      <a:pt x="1694" y="27087"/>
                    </a:lnTo>
                    <a:cubicBezTo>
                      <a:pt x="1694" y="27087"/>
                      <a:pt x="0" y="27087"/>
                      <a:pt x="0" y="25394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74491"/>
                    </a:lnTo>
                    <a:cubicBezTo>
                      <a:pt x="460485" y="74491"/>
                      <a:pt x="460485" y="74491"/>
                      <a:pt x="458792" y="74491"/>
                    </a:cubicBezTo>
                    <a:cubicBezTo>
                      <a:pt x="460485" y="74491"/>
                      <a:pt x="460485" y="74491"/>
                      <a:pt x="458792" y="74491"/>
                    </a:cubicBezTo>
                    <a:close/>
                    <a:moveTo>
                      <a:pt x="3386" y="25394"/>
                    </a:moveTo>
                    <a:lnTo>
                      <a:pt x="458792" y="72797"/>
                    </a:lnTo>
                    <a:lnTo>
                      <a:pt x="458792" y="50789"/>
                    </a:lnTo>
                    <a:lnTo>
                      <a:pt x="3386" y="3386"/>
                    </a:lnTo>
                    <a:lnTo>
                      <a:pt x="3386" y="2539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6997685" y="6490378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2 w 651788"/>
                  <a:gd name="connsiteY13" fmla="*/ 174375 h 176067"/>
                  <a:gd name="connsiteX14" fmla="*/ 646710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58792" y="176068"/>
                      <a:pt x="458792" y="176068"/>
                    </a:cubicBezTo>
                    <a:close/>
                    <a:moveTo>
                      <a:pt x="5079" y="126972"/>
                    </a:moveTo>
                    <a:lnTo>
                      <a:pt x="458792" y="174375"/>
                    </a:lnTo>
                    <a:lnTo>
                      <a:pt x="646710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64" name="图形 7"/>
          <p:cNvGrpSpPr/>
          <p:nvPr/>
        </p:nvGrpSpPr>
        <p:grpSpPr>
          <a:xfrm>
            <a:off x="394689" y="6075159"/>
            <a:ext cx="651788" cy="309811"/>
            <a:chOff x="8568750" y="6170409"/>
            <a:chExt cx="651788" cy="309811"/>
          </a:xfrm>
        </p:grpSpPr>
        <p:sp>
          <p:nvSpPr>
            <p:cNvPr id="765" name="任意多边形: 形状 764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68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769" name="任意多边形: 形状 768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2" name="图形 7"/>
          <p:cNvGrpSpPr/>
          <p:nvPr/>
        </p:nvGrpSpPr>
        <p:grpSpPr>
          <a:xfrm>
            <a:off x="3450478" y="5399669"/>
            <a:ext cx="738129" cy="538360"/>
            <a:chOff x="11624539" y="5494919"/>
            <a:chExt cx="738129" cy="538360"/>
          </a:xfrm>
        </p:grpSpPr>
        <p:grpSp>
          <p:nvGrpSpPr>
            <p:cNvPr id="773" name="图形 7"/>
            <p:cNvGrpSpPr/>
            <p:nvPr/>
          </p:nvGrpSpPr>
          <p:grpSpPr>
            <a:xfrm>
              <a:off x="11624539" y="5494919"/>
              <a:ext cx="651788" cy="384301"/>
              <a:chOff x="11624539" y="5494919"/>
              <a:chExt cx="651788" cy="384301"/>
            </a:xfrm>
          </p:grpSpPr>
          <p:sp>
            <p:nvSpPr>
              <p:cNvPr id="782" name="任意多边形: 形状 781"/>
              <p:cNvSpPr/>
              <p:nvPr/>
            </p:nvSpPr>
            <p:spPr>
              <a:xfrm>
                <a:off x="12083330" y="5544014"/>
                <a:ext cx="192997" cy="333512"/>
              </a:xfrm>
              <a:custGeom>
                <a:avLst/>
                <a:gdLst>
                  <a:gd name="connsiteX0" fmla="*/ 191305 w 192997"/>
                  <a:gd name="connsiteY0" fmla="*/ 0 h 333512"/>
                  <a:gd name="connsiteX1" fmla="*/ 192998 w 192997"/>
                  <a:gd name="connsiteY1" fmla="*/ 208234 h 333512"/>
                  <a:gd name="connsiteX2" fmla="*/ 1695 w 192997"/>
                  <a:gd name="connsiteY2" fmla="*/ 333513 h 333512"/>
                  <a:gd name="connsiteX3" fmla="*/ 0 w 192997"/>
                  <a:gd name="connsiteY3" fmla="*/ 125279 h 333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7" h="333512">
                    <a:moveTo>
                      <a:pt x="191305" y="0"/>
                    </a:moveTo>
                    <a:lnTo>
                      <a:pt x="192998" y="208234"/>
                    </a:lnTo>
                    <a:lnTo>
                      <a:pt x="1695" y="33351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864046"/>
                  </a:gs>
                  <a:gs pos="100000">
                    <a:srgbClr val="E45553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11626231" y="5621891"/>
                <a:ext cx="458793" cy="255636"/>
              </a:xfrm>
              <a:custGeom>
                <a:avLst/>
                <a:gdLst>
                  <a:gd name="connsiteX0" fmla="*/ 457099 w 458793"/>
                  <a:gd name="connsiteY0" fmla="*/ 47403 h 255636"/>
                  <a:gd name="connsiteX1" fmla="*/ 458793 w 458793"/>
                  <a:gd name="connsiteY1" fmla="*/ 255636 h 255636"/>
                  <a:gd name="connsiteX2" fmla="*/ 1695 w 458793"/>
                  <a:gd name="connsiteY2" fmla="*/ 208234 h 255636"/>
                  <a:gd name="connsiteX3" fmla="*/ 0 w 458793"/>
                  <a:gd name="connsiteY3" fmla="*/ 0 h 25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8793" h="255636">
                    <a:moveTo>
                      <a:pt x="457099" y="47403"/>
                    </a:moveTo>
                    <a:lnTo>
                      <a:pt x="458793" y="255636"/>
                    </a:lnTo>
                    <a:lnTo>
                      <a:pt x="1695" y="20823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9300">
                    <a:srgbClr val="633842"/>
                  </a:gs>
                  <a:gs pos="39740">
                    <a:srgbClr val="9A4549"/>
                  </a:gs>
                  <a:gs pos="58760">
                    <a:srgbClr val="C64F4F"/>
                  </a:gs>
                  <a:gs pos="75740">
                    <a:srgbClr val="E55653"/>
                  </a:gs>
                  <a:gs pos="90060">
                    <a:srgbClr val="F85A56"/>
                  </a:gs>
                  <a:gs pos="100000">
                    <a:srgbClr val="FF5C57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11626231" y="5496611"/>
                <a:ext cx="648403" cy="172681"/>
              </a:xfrm>
              <a:custGeom>
                <a:avLst/>
                <a:gdLst>
                  <a:gd name="connsiteX0" fmla="*/ 191305 w 648403"/>
                  <a:gd name="connsiteY0" fmla="*/ 0 h 172681"/>
                  <a:gd name="connsiteX1" fmla="*/ 0 w 648403"/>
                  <a:gd name="connsiteY1" fmla="*/ 125279 h 172681"/>
                  <a:gd name="connsiteX2" fmla="*/ 457099 w 648403"/>
                  <a:gd name="connsiteY2" fmla="*/ 172682 h 172681"/>
                  <a:gd name="connsiteX3" fmla="*/ 648404 w 648403"/>
                  <a:gd name="connsiteY3" fmla="*/ 47403 h 1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403" h="172681">
                    <a:moveTo>
                      <a:pt x="191305" y="0"/>
                    </a:moveTo>
                    <a:lnTo>
                      <a:pt x="0" y="125279"/>
                    </a:lnTo>
                    <a:lnTo>
                      <a:pt x="457099" y="172682"/>
                    </a:lnTo>
                    <a:lnTo>
                      <a:pt x="648404" y="47403"/>
                    </a:lnTo>
                    <a:close/>
                  </a:path>
                </a:pathLst>
              </a:custGeom>
              <a:solidFill>
                <a:srgbClr val="FF5C57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5" name="图形 7"/>
              <p:cNvGrpSpPr/>
              <p:nvPr/>
            </p:nvGrpSpPr>
            <p:grpSpPr>
              <a:xfrm>
                <a:off x="11624539" y="5494919"/>
                <a:ext cx="651788" cy="384301"/>
                <a:chOff x="11624539" y="5494919"/>
                <a:chExt cx="651788" cy="384301"/>
              </a:xfrm>
              <a:solidFill>
                <a:srgbClr val="F2F2F2"/>
              </a:solidFill>
            </p:grpSpPr>
            <p:sp>
              <p:nvSpPr>
                <p:cNvPr id="786" name="任意多边形: 形状 785"/>
                <p:cNvSpPr/>
                <p:nvPr/>
              </p:nvSpPr>
              <p:spPr>
                <a:xfrm>
                  <a:off x="12081637" y="5542321"/>
                  <a:ext cx="194690" cy="336898"/>
                </a:xfrm>
                <a:custGeom>
                  <a:avLst/>
                  <a:gdLst>
                    <a:gd name="connsiteX0" fmla="*/ 3387 w 194690"/>
                    <a:gd name="connsiteY0" fmla="*/ 336899 h 336898"/>
                    <a:gd name="connsiteX1" fmla="*/ 3387 w 194690"/>
                    <a:gd name="connsiteY1" fmla="*/ 336899 h 336898"/>
                    <a:gd name="connsiteX2" fmla="*/ 3387 w 194690"/>
                    <a:gd name="connsiteY2" fmla="*/ 336899 h 336898"/>
                    <a:gd name="connsiteX3" fmla="*/ 0 w 194690"/>
                    <a:gd name="connsiteY3" fmla="*/ 126972 h 336898"/>
                    <a:gd name="connsiteX4" fmla="*/ 0 w 194690"/>
                    <a:gd name="connsiteY4" fmla="*/ 125279 h 336898"/>
                    <a:gd name="connsiteX5" fmla="*/ 191305 w 194690"/>
                    <a:gd name="connsiteY5" fmla="*/ 0 h 336898"/>
                    <a:gd name="connsiteX6" fmla="*/ 192998 w 194690"/>
                    <a:gd name="connsiteY6" fmla="*/ 0 h 336898"/>
                    <a:gd name="connsiteX7" fmla="*/ 192998 w 194690"/>
                    <a:gd name="connsiteY7" fmla="*/ 1693 h 336898"/>
                    <a:gd name="connsiteX8" fmla="*/ 194690 w 194690"/>
                    <a:gd name="connsiteY8" fmla="*/ 209927 h 336898"/>
                    <a:gd name="connsiteX9" fmla="*/ 194690 w 194690"/>
                    <a:gd name="connsiteY9" fmla="*/ 211620 h 336898"/>
                    <a:gd name="connsiteX10" fmla="*/ 3387 w 194690"/>
                    <a:gd name="connsiteY10" fmla="*/ 336899 h 336898"/>
                    <a:gd name="connsiteX11" fmla="*/ 3387 w 194690"/>
                    <a:gd name="connsiteY11" fmla="*/ 336899 h 336898"/>
                    <a:gd name="connsiteX12" fmla="*/ 3387 w 194690"/>
                    <a:gd name="connsiteY12" fmla="*/ 128665 h 336898"/>
                    <a:gd name="connsiteX13" fmla="*/ 5080 w 194690"/>
                    <a:gd name="connsiteY13" fmla="*/ 333513 h 336898"/>
                    <a:gd name="connsiteX14" fmla="*/ 194690 w 194690"/>
                    <a:gd name="connsiteY14" fmla="*/ 209927 h 336898"/>
                    <a:gd name="connsiteX15" fmla="*/ 192998 w 194690"/>
                    <a:gd name="connsiteY15" fmla="*/ 5079 h 336898"/>
                    <a:gd name="connsiteX16" fmla="*/ 3387 w 194690"/>
                    <a:gd name="connsiteY16" fmla="*/ 128665 h 33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4690" h="336898">
                      <a:moveTo>
                        <a:pt x="3387" y="336899"/>
                      </a:moveTo>
                      <a:cubicBezTo>
                        <a:pt x="3387" y="336899"/>
                        <a:pt x="3387" y="336899"/>
                        <a:pt x="3387" y="336899"/>
                      </a:cubicBezTo>
                      <a:cubicBezTo>
                        <a:pt x="1693" y="336899"/>
                        <a:pt x="1693" y="335206"/>
                        <a:pt x="3387" y="33689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4690" y="209927"/>
                      </a:lnTo>
                      <a:cubicBezTo>
                        <a:pt x="194690" y="209927"/>
                        <a:pt x="194690" y="211620"/>
                        <a:pt x="194690" y="211620"/>
                      </a:cubicBezTo>
                      <a:lnTo>
                        <a:pt x="3387" y="336899"/>
                      </a:lnTo>
                      <a:cubicBezTo>
                        <a:pt x="3387" y="336899"/>
                        <a:pt x="3387" y="336899"/>
                        <a:pt x="3387" y="336899"/>
                      </a:cubicBezTo>
                      <a:close/>
                      <a:moveTo>
                        <a:pt x="3387" y="128665"/>
                      </a:moveTo>
                      <a:lnTo>
                        <a:pt x="5080" y="333513"/>
                      </a:lnTo>
                      <a:lnTo>
                        <a:pt x="194690" y="20992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7" name="任意多边形: 形状 786"/>
                <p:cNvSpPr/>
                <p:nvPr/>
              </p:nvSpPr>
              <p:spPr>
                <a:xfrm>
                  <a:off x="11624539" y="5620197"/>
                  <a:ext cx="461755" cy="259022"/>
                </a:xfrm>
                <a:custGeom>
                  <a:avLst/>
                  <a:gdLst>
                    <a:gd name="connsiteX0" fmla="*/ 460486 w 461755"/>
                    <a:gd name="connsiteY0" fmla="*/ 259023 h 259022"/>
                    <a:gd name="connsiteX1" fmla="*/ 460486 w 461755"/>
                    <a:gd name="connsiteY1" fmla="*/ 259023 h 259022"/>
                    <a:gd name="connsiteX2" fmla="*/ 3387 w 461755"/>
                    <a:gd name="connsiteY2" fmla="*/ 211620 h 259022"/>
                    <a:gd name="connsiteX3" fmla="*/ 1693 w 461755"/>
                    <a:gd name="connsiteY3" fmla="*/ 209927 h 259022"/>
                    <a:gd name="connsiteX4" fmla="*/ 0 w 461755"/>
                    <a:gd name="connsiteY4" fmla="*/ 1693 h 259022"/>
                    <a:gd name="connsiteX5" fmla="*/ 0 w 461755"/>
                    <a:gd name="connsiteY5" fmla="*/ 0 h 259022"/>
                    <a:gd name="connsiteX6" fmla="*/ 1693 w 461755"/>
                    <a:gd name="connsiteY6" fmla="*/ 0 h 259022"/>
                    <a:gd name="connsiteX7" fmla="*/ 458791 w 461755"/>
                    <a:gd name="connsiteY7" fmla="*/ 47403 h 259022"/>
                    <a:gd name="connsiteX8" fmla="*/ 460486 w 461755"/>
                    <a:gd name="connsiteY8" fmla="*/ 49096 h 259022"/>
                    <a:gd name="connsiteX9" fmla="*/ 460486 w 461755"/>
                    <a:gd name="connsiteY9" fmla="*/ 259023 h 259022"/>
                    <a:gd name="connsiteX10" fmla="*/ 460486 w 461755"/>
                    <a:gd name="connsiteY10" fmla="*/ 259023 h 259022"/>
                    <a:gd name="connsiteX11" fmla="*/ 460486 w 461755"/>
                    <a:gd name="connsiteY11" fmla="*/ 259023 h 259022"/>
                    <a:gd name="connsiteX12" fmla="*/ 3387 w 461755"/>
                    <a:gd name="connsiteY12" fmla="*/ 208234 h 259022"/>
                    <a:gd name="connsiteX13" fmla="*/ 458791 w 461755"/>
                    <a:gd name="connsiteY13" fmla="*/ 255637 h 259022"/>
                    <a:gd name="connsiteX14" fmla="*/ 457099 w 461755"/>
                    <a:gd name="connsiteY14" fmla="*/ 50789 h 259022"/>
                    <a:gd name="connsiteX15" fmla="*/ 1693 w 461755"/>
                    <a:gd name="connsiteY15" fmla="*/ 3386 h 259022"/>
                    <a:gd name="connsiteX16" fmla="*/ 3387 w 461755"/>
                    <a:gd name="connsiteY16" fmla="*/ 208234 h 259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1755" h="259022">
                      <a:moveTo>
                        <a:pt x="460486" y="259023"/>
                      </a:moveTo>
                      <a:cubicBezTo>
                        <a:pt x="460486" y="259023"/>
                        <a:pt x="460486" y="259023"/>
                        <a:pt x="460486" y="259023"/>
                      </a:cubicBezTo>
                      <a:lnTo>
                        <a:pt x="3387" y="211620"/>
                      </a:lnTo>
                      <a:cubicBezTo>
                        <a:pt x="3387" y="211620"/>
                        <a:pt x="1693" y="211620"/>
                        <a:pt x="1693" y="20992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3" y="0"/>
                      </a:cubicBezTo>
                      <a:lnTo>
                        <a:pt x="458791" y="47403"/>
                      </a:lnTo>
                      <a:cubicBezTo>
                        <a:pt x="458791" y="47403"/>
                        <a:pt x="460486" y="47403"/>
                        <a:pt x="460486" y="49096"/>
                      </a:cubicBezTo>
                      <a:lnTo>
                        <a:pt x="460486" y="259023"/>
                      </a:lnTo>
                      <a:cubicBezTo>
                        <a:pt x="462178" y="257330"/>
                        <a:pt x="462178" y="259023"/>
                        <a:pt x="460486" y="259023"/>
                      </a:cubicBezTo>
                      <a:cubicBezTo>
                        <a:pt x="460486" y="259023"/>
                        <a:pt x="460486" y="259023"/>
                        <a:pt x="460486" y="259023"/>
                      </a:cubicBezTo>
                      <a:close/>
                      <a:moveTo>
                        <a:pt x="3387" y="208234"/>
                      </a:moveTo>
                      <a:lnTo>
                        <a:pt x="458791" y="255637"/>
                      </a:lnTo>
                      <a:lnTo>
                        <a:pt x="457099" y="50789"/>
                      </a:lnTo>
                      <a:lnTo>
                        <a:pt x="1693" y="3386"/>
                      </a:lnTo>
                      <a:lnTo>
                        <a:pt x="3387" y="20823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8" name="任意多边形: 形状 787"/>
                <p:cNvSpPr/>
                <p:nvPr/>
              </p:nvSpPr>
              <p:spPr>
                <a:xfrm>
                  <a:off x="11624539" y="5494919"/>
                  <a:ext cx="651788" cy="176067"/>
                </a:xfrm>
                <a:custGeom>
                  <a:avLst/>
                  <a:gdLst>
                    <a:gd name="connsiteX0" fmla="*/ 458791 w 651788"/>
                    <a:gd name="connsiteY0" fmla="*/ 176068 h 176067"/>
                    <a:gd name="connsiteX1" fmla="*/ 458791 w 651788"/>
                    <a:gd name="connsiteY1" fmla="*/ 176068 h 176067"/>
                    <a:gd name="connsiteX2" fmla="*/ 1693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1 w 651788"/>
                    <a:gd name="connsiteY10" fmla="*/ 176068 h 176067"/>
                    <a:gd name="connsiteX11" fmla="*/ 458791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1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1" y="176068"/>
                      </a:moveTo>
                      <a:cubicBezTo>
                        <a:pt x="458791" y="176068"/>
                        <a:pt x="458791" y="176068"/>
                        <a:pt x="458791" y="176068"/>
                      </a:cubicBezTo>
                      <a:lnTo>
                        <a:pt x="1693" y="128665"/>
                      </a:lnTo>
                      <a:cubicBezTo>
                        <a:pt x="1693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1" y="176068"/>
                      </a:lnTo>
                      <a:cubicBezTo>
                        <a:pt x="458791" y="176068"/>
                        <a:pt x="458791" y="176068"/>
                        <a:pt x="458791" y="176068"/>
                      </a:cubicBezTo>
                      <a:close/>
                      <a:moveTo>
                        <a:pt x="5080" y="125279"/>
                      </a:moveTo>
                      <a:lnTo>
                        <a:pt x="458791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4" name="图形 7"/>
            <p:cNvGrpSpPr/>
            <p:nvPr/>
          </p:nvGrpSpPr>
          <p:grpSpPr>
            <a:xfrm>
              <a:off x="11710879" y="5742090"/>
              <a:ext cx="651788" cy="291188"/>
              <a:chOff x="11710879" y="5742090"/>
              <a:chExt cx="651788" cy="291188"/>
            </a:xfrm>
          </p:grpSpPr>
          <p:sp>
            <p:nvSpPr>
              <p:cNvPr id="775" name="任意多边形: 形状 774"/>
              <p:cNvSpPr/>
              <p:nvPr/>
            </p:nvSpPr>
            <p:spPr>
              <a:xfrm>
                <a:off x="12169672" y="5791186"/>
                <a:ext cx="192995" cy="242092"/>
              </a:xfrm>
              <a:custGeom>
                <a:avLst/>
                <a:gdLst>
                  <a:gd name="connsiteX0" fmla="*/ 192996 w 192995"/>
                  <a:gd name="connsiteY0" fmla="*/ 0 h 242092"/>
                  <a:gd name="connsiteX1" fmla="*/ 192996 w 192995"/>
                  <a:gd name="connsiteY1" fmla="*/ 115121 h 242092"/>
                  <a:gd name="connsiteX2" fmla="*/ 0 w 192995"/>
                  <a:gd name="connsiteY2" fmla="*/ 242093 h 242092"/>
                  <a:gd name="connsiteX3" fmla="*/ 0 w 192995"/>
                  <a:gd name="connsiteY3" fmla="*/ 125279 h 24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995" h="242092">
                    <a:moveTo>
                      <a:pt x="192996" y="0"/>
                    </a:moveTo>
                    <a:lnTo>
                      <a:pt x="192996" y="115121"/>
                    </a:lnTo>
                    <a:lnTo>
                      <a:pt x="0" y="242093"/>
                    </a:lnTo>
                    <a:lnTo>
                      <a:pt x="0" y="125279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50000">
                    <a:srgbClr val="158489"/>
                  </a:gs>
                  <a:gs pos="100000">
                    <a:srgbClr val="03DED8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11712574" y="5867369"/>
                <a:ext cx="457098" cy="165909"/>
              </a:xfrm>
              <a:custGeom>
                <a:avLst/>
                <a:gdLst>
                  <a:gd name="connsiteX0" fmla="*/ 457099 w 457098"/>
                  <a:gd name="connsiteY0" fmla="*/ 49096 h 165909"/>
                  <a:gd name="connsiteX1" fmla="*/ 457099 w 457098"/>
                  <a:gd name="connsiteY1" fmla="*/ 165910 h 165909"/>
                  <a:gd name="connsiteX2" fmla="*/ 0 w 457098"/>
                  <a:gd name="connsiteY2" fmla="*/ 116814 h 165909"/>
                  <a:gd name="connsiteX3" fmla="*/ 0 w 457098"/>
                  <a:gd name="connsiteY3" fmla="*/ 0 h 1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098" h="165909">
                    <a:moveTo>
                      <a:pt x="457099" y="49096"/>
                    </a:moveTo>
                    <a:lnTo>
                      <a:pt x="457099" y="165910"/>
                    </a:lnTo>
                    <a:lnTo>
                      <a:pt x="0" y="11681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282B3A"/>
                  </a:gs>
                  <a:gs pos="13870">
                    <a:srgbClr val="20525C"/>
                  </a:gs>
                  <a:gs pos="35700">
                    <a:srgbClr val="15898D"/>
                  </a:gs>
                  <a:gs pos="55990">
                    <a:srgbClr val="0CB5B3"/>
                  </a:gs>
                  <a:gs pos="74110">
                    <a:srgbClr val="05D4CF"/>
                  </a:gs>
                  <a:gs pos="89390">
                    <a:srgbClr val="01E7E0"/>
                  </a:gs>
                  <a:gs pos="100000">
                    <a:srgbClr val="00EEE6"/>
                  </a:gs>
                </a:gsLst>
                <a:lin ang="16200000" scaled="1"/>
              </a:gra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1712574" y="5742090"/>
                <a:ext cx="650094" cy="174374"/>
              </a:xfrm>
              <a:custGeom>
                <a:avLst/>
                <a:gdLst>
                  <a:gd name="connsiteX0" fmla="*/ 191303 w 650094"/>
                  <a:gd name="connsiteY0" fmla="*/ 0 h 174374"/>
                  <a:gd name="connsiteX1" fmla="*/ 0 w 650094"/>
                  <a:gd name="connsiteY1" fmla="*/ 125279 h 174374"/>
                  <a:gd name="connsiteX2" fmla="*/ 457099 w 650094"/>
                  <a:gd name="connsiteY2" fmla="*/ 174375 h 174374"/>
                  <a:gd name="connsiteX3" fmla="*/ 650094 w 650094"/>
                  <a:gd name="connsiteY3" fmla="*/ 49096 h 174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0094" h="174374">
                    <a:moveTo>
                      <a:pt x="191303" y="0"/>
                    </a:moveTo>
                    <a:lnTo>
                      <a:pt x="0" y="125279"/>
                    </a:lnTo>
                    <a:lnTo>
                      <a:pt x="457099" y="174375"/>
                    </a:lnTo>
                    <a:lnTo>
                      <a:pt x="650094" y="49096"/>
                    </a:lnTo>
                    <a:close/>
                  </a:path>
                </a:pathLst>
              </a:custGeom>
              <a:solidFill>
                <a:srgbClr val="00EEE6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78" name="图形 7"/>
              <p:cNvGrpSpPr/>
              <p:nvPr/>
            </p:nvGrpSpPr>
            <p:grpSpPr>
              <a:xfrm>
                <a:off x="11710879" y="5742090"/>
                <a:ext cx="651788" cy="291188"/>
                <a:chOff x="11710879" y="5742090"/>
                <a:chExt cx="651788" cy="291188"/>
              </a:xfrm>
              <a:solidFill>
                <a:srgbClr val="F2F2F2"/>
              </a:solidFill>
            </p:grpSpPr>
            <p:sp>
              <p:nvSpPr>
                <p:cNvPr id="779" name="任意多边形: 形状 778"/>
                <p:cNvSpPr/>
                <p:nvPr/>
              </p:nvSpPr>
              <p:spPr>
                <a:xfrm>
                  <a:off x="12167978" y="5787800"/>
                  <a:ext cx="192997" cy="245478"/>
                </a:xfrm>
                <a:custGeom>
                  <a:avLst/>
                  <a:gdLst>
                    <a:gd name="connsiteX0" fmla="*/ 1695 w 192997"/>
                    <a:gd name="connsiteY0" fmla="*/ 245479 h 245478"/>
                    <a:gd name="connsiteX1" fmla="*/ 1695 w 192997"/>
                    <a:gd name="connsiteY1" fmla="*/ 245479 h 245478"/>
                    <a:gd name="connsiteX2" fmla="*/ 1695 w 192997"/>
                    <a:gd name="connsiteY2" fmla="*/ 245479 h 245478"/>
                    <a:gd name="connsiteX3" fmla="*/ 0 w 192997"/>
                    <a:gd name="connsiteY3" fmla="*/ 126972 h 245478"/>
                    <a:gd name="connsiteX4" fmla="*/ 0 w 192997"/>
                    <a:gd name="connsiteY4" fmla="*/ 125279 h 245478"/>
                    <a:gd name="connsiteX5" fmla="*/ 191305 w 192997"/>
                    <a:gd name="connsiteY5" fmla="*/ 0 h 245478"/>
                    <a:gd name="connsiteX6" fmla="*/ 192998 w 192997"/>
                    <a:gd name="connsiteY6" fmla="*/ 0 h 245478"/>
                    <a:gd name="connsiteX7" fmla="*/ 192998 w 192997"/>
                    <a:gd name="connsiteY7" fmla="*/ 1693 h 245478"/>
                    <a:gd name="connsiteX8" fmla="*/ 192998 w 192997"/>
                    <a:gd name="connsiteY8" fmla="*/ 118507 h 245478"/>
                    <a:gd name="connsiteX9" fmla="*/ 192998 w 192997"/>
                    <a:gd name="connsiteY9" fmla="*/ 120200 h 245478"/>
                    <a:gd name="connsiteX10" fmla="*/ 1695 w 192997"/>
                    <a:gd name="connsiteY10" fmla="*/ 245479 h 245478"/>
                    <a:gd name="connsiteX11" fmla="*/ 1695 w 192997"/>
                    <a:gd name="connsiteY11" fmla="*/ 245479 h 245478"/>
                    <a:gd name="connsiteX12" fmla="*/ 3387 w 192997"/>
                    <a:gd name="connsiteY12" fmla="*/ 128665 h 245478"/>
                    <a:gd name="connsiteX13" fmla="*/ 3387 w 192997"/>
                    <a:gd name="connsiteY13" fmla="*/ 242093 h 245478"/>
                    <a:gd name="connsiteX14" fmla="*/ 192998 w 192997"/>
                    <a:gd name="connsiteY14" fmla="*/ 118507 h 245478"/>
                    <a:gd name="connsiteX15" fmla="*/ 192998 w 192997"/>
                    <a:gd name="connsiteY15" fmla="*/ 5079 h 245478"/>
                    <a:gd name="connsiteX16" fmla="*/ 3387 w 192997"/>
                    <a:gd name="connsiteY16" fmla="*/ 128665 h 245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2997" h="245478">
                      <a:moveTo>
                        <a:pt x="1695" y="245479"/>
                      </a:moveTo>
                      <a:cubicBezTo>
                        <a:pt x="1695" y="245479"/>
                        <a:pt x="1695" y="245479"/>
                        <a:pt x="1695" y="245479"/>
                      </a:cubicBezTo>
                      <a:cubicBezTo>
                        <a:pt x="1695" y="245479"/>
                        <a:pt x="0" y="245479"/>
                        <a:pt x="1695" y="245479"/>
                      </a:cubicBezTo>
                      <a:lnTo>
                        <a:pt x="0" y="126972"/>
                      </a:ln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2998" y="0"/>
                        <a:pt x="192998" y="0"/>
                      </a:cubicBezTo>
                      <a:cubicBezTo>
                        <a:pt x="192998" y="0"/>
                        <a:pt x="192998" y="0"/>
                        <a:pt x="192998" y="1693"/>
                      </a:cubicBezTo>
                      <a:lnTo>
                        <a:pt x="192998" y="118507"/>
                      </a:lnTo>
                      <a:cubicBezTo>
                        <a:pt x="192998" y="118507"/>
                        <a:pt x="192998" y="120200"/>
                        <a:pt x="192998" y="120200"/>
                      </a:cubicBezTo>
                      <a:lnTo>
                        <a:pt x="1695" y="245479"/>
                      </a:lnTo>
                      <a:cubicBezTo>
                        <a:pt x="1695" y="245479"/>
                        <a:pt x="1695" y="245479"/>
                        <a:pt x="1695" y="245479"/>
                      </a:cubicBezTo>
                      <a:close/>
                      <a:moveTo>
                        <a:pt x="3387" y="128665"/>
                      </a:moveTo>
                      <a:lnTo>
                        <a:pt x="3387" y="242093"/>
                      </a:lnTo>
                      <a:lnTo>
                        <a:pt x="192998" y="118507"/>
                      </a:lnTo>
                      <a:lnTo>
                        <a:pt x="192998" y="5079"/>
                      </a:lnTo>
                      <a:lnTo>
                        <a:pt x="3387" y="12866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0" name="任意多边形: 形状 779"/>
                <p:cNvSpPr/>
                <p:nvPr/>
              </p:nvSpPr>
              <p:spPr>
                <a:xfrm>
                  <a:off x="11710879" y="5865676"/>
                  <a:ext cx="460485" cy="167602"/>
                </a:xfrm>
                <a:custGeom>
                  <a:avLst/>
                  <a:gdLst>
                    <a:gd name="connsiteX0" fmla="*/ 458793 w 460485"/>
                    <a:gd name="connsiteY0" fmla="*/ 167603 h 167602"/>
                    <a:gd name="connsiteX1" fmla="*/ 458793 w 460485"/>
                    <a:gd name="connsiteY1" fmla="*/ 167603 h 167602"/>
                    <a:gd name="connsiteX2" fmla="*/ 1695 w 460485"/>
                    <a:gd name="connsiteY2" fmla="*/ 120200 h 167602"/>
                    <a:gd name="connsiteX3" fmla="*/ 0 w 460485"/>
                    <a:gd name="connsiteY3" fmla="*/ 118507 h 167602"/>
                    <a:gd name="connsiteX4" fmla="*/ 0 w 460485"/>
                    <a:gd name="connsiteY4" fmla="*/ 1693 h 167602"/>
                    <a:gd name="connsiteX5" fmla="*/ 0 w 460485"/>
                    <a:gd name="connsiteY5" fmla="*/ 0 h 167602"/>
                    <a:gd name="connsiteX6" fmla="*/ 1695 w 460485"/>
                    <a:gd name="connsiteY6" fmla="*/ 0 h 167602"/>
                    <a:gd name="connsiteX7" fmla="*/ 458793 w 460485"/>
                    <a:gd name="connsiteY7" fmla="*/ 47403 h 167602"/>
                    <a:gd name="connsiteX8" fmla="*/ 460486 w 460485"/>
                    <a:gd name="connsiteY8" fmla="*/ 49096 h 167602"/>
                    <a:gd name="connsiteX9" fmla="*/ 458793 w 460485"/>
                    <a:gd name="connsiteY9" fmla="*/ 167603 h 167602"/>
                    <a:gd name="connsiteX10" fmla="*/ 458793 w 460485"/>
                    <a:gd name="connsiteY10" fmla="*/ 167603 h 167602"/>
                    <a:gd name="connsiteX11" fmla="*/ 458793 w 460485"/>
                    <a:gd name="connsiteY11" fmla="*/ 167603 h 167602"/>
                    <a:gd name="connsiteX12" fmla="*/ 3387 w 460485"/>
                    <a:gd name="connsiteY12" fmla="*/ 116814 h 167602"/>
                    <a:gd name="connsiteX13" fmla="*/ 458793 w 460485"/>
                    <a:gd name="connsiteY13" fmla="*/ 164217 h 167602"/>
                    <a:gd name="connsiteX14" fmla="*/ 458793 w 460485"/>
                    <a:gd name="connsiteY14" fmla="*/ 50789 h 167602"/>
                    <a:gd name="connsiteX15" fmla="*/ 3387 w 460485"/>
                    <a:gd name="connsiteY15" fmla="*/ 3386 h 167602"/>
                    <a:gd name="connsiteX16" fmla="*/ 3387 w 460485"/>
                    <a:gd name="connsiteY16" fmla="*/ 116814 h 167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485" h="167602">
                      <a:moveTo>
                        <a:pt x="458793" y="167603"/>
                      </a:moveTo>
                      <a:cubicBezTo>
                        <a:pt x="458793" y="167603"/>
                        <a:pt x="458793" y="167603"/>
                        <a:pt x="458793" y="167603"/>
                      </a:cubicBezTo>
                      <a:lnTo>
                        <a:pt x="1695" y="120200"/>
                      </a:lnTo>
                      <a:cubicBezTo>
                        <a:pt x="1695" y="120200"/>
                        <a:pt x="0" y="120200"/>
                        <a:pt x="0" y="118507"/>
                      </a:cubicBezTo>
                      <a:lnTo>
                        <a:pt x="0" y="1693"/>
                      </a:lnTo>
                      <a:cubicBezTo>
                        <a:pt x="0" y="1693"/>
                        <a:pt x="0" y="1693"/>
                        <a:pt x="0" y="0"/>
                      </a:cubicBezTo>
                      <a:cubicBezTo>
                        <a:pt x="0" y="0"/>
                        <a:pt x="0" y="0"/>
                        <a:pt x="1695" y="0"/>
                      </a:cubicBezTo>
                      <a:lnTo>
                        <a:pt x="458793" y="47403"/>
                      </a:lnTo>
                      <a:cubicBezTo>
                        <a:pt x="458793" y="47403"/>
                        <a:pt x="460486" y="47403"/>
                        <a:pt x="460486" y="49096"/>
                      </a:cubicBezTo>
                      <a:lnTo>
                        <a:pt x="458793" y="167603"/>
                      </a:lnTo>
                      <a:cubicBezTo>
                        <a:pt x="460486" y="167603"/>
                        <a:pt x="460486" y="167603"/>
                        <a:pt x="458793" y="167603"/>
                      </a:cubicBezTo>
                      <a:cubicBezTo>
                        <a:pt x="460486" y="167603"/>
                        <a:pt x="458793" y="167603"/>
                        <a:pt x="458793" y="167603"/>
                      </a:cubicBezTo>
                      <a:close/>
                      <a:moveTo>
                        <a:pt x="3387" y="116814"/>
                      </a:moveTo>
                      <a:lnTo>
                        <a:pt x="458793" y="164217"/>
                      </a:lnTo>
                      <a:lnTo>
                        <a:pt x="458793" y="50789"/>
                      </a:lnTo>
                      <a:lnTo>
                        <a:pt x="3387" y="3386"/>
                      </a:lnTo>
                      <a:lnTo>
                        <a:pt x="3387" y="11681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1" name="任意多边形: 形状 780"/>
                <p:cNvSpPr/>
                <p:nvPr/>
              </p:nvSpPr>
              <p:spPr>
                <a:xfrm>
                  <a:off x="11710879" y="5742090"/>
                  <a:ext cx="651788" cy="176067"/>
                </a:xfrm>
                <a:custGeom>
                  <a:avLst/>
                  <a:gdLst>
                    <a:gd name="connsiteX0" fmla="*/ 458793 w 651788"/>
                    <a:gd name="connsiteY0" fmla="*/ 176068 h 176067"/>
                    <a:gd name="connsiteX1" fmla="*/ 458793 w 651788"/>
                    <a:gd name="connsiteY1" fmla="*/ 176068 h 176067"/>
                    <a:gd name="connsiteX2" fmla="*/ 1695 w 651788"/>
                    <a:gd name="connsiteY2" fmla="*/ 128665 h 176067"/>
                    <a:gd name="connsiteX3" fmla="*/ 0 w 651788"/>
                    <a:gd name="connsiteY3" fmla="*/ 126972 h 176067"/>
                    <a:gd name="connsiteX4" fmla="*/ 0 w 651788"/>
                    <a:gd name="connsiteY4" fmla="*/ 125279 h 176067"/>
                    <a:gd name="connsiteX5" fmla="*/ 191305 w 651788"/>
                    <a:gd name="connsiteY5" fmla="*/ 0 h 176067"/>
                    <a:gd name="connsiteX6" fmla="*/ 192998 w 651788"/>
                    <a:gd name="connsiteY6" fmla="*/ 0 h 176067"/>
                    <a:gd name="connsiteX7" fmla="*/ 650096 w 651788"/>
                    <a:gd name="connsiteY7" fmla="*/ 47403 h 176067"/>
                    <a:gd name="connsiteX8" fmla="*/ 651789 w 651788"/>
                    <a:gd name="connsiteY8" fmla="*/ 49096 h 176067"/>
                    <a:gd name="connsiteX9" fmla="*/ 651789 w 651788"/>
                    <a:gd name="connsiteY9" fmla="*/ 50789 h 176067"/>
                    <a:gd name="connsiteX10" fmla="*/ 458793 w 651788"/>
                    <a:gd name="connsiteY10" fmla="*/ 176068 h 176067"/>
                    <a:gd name="connsiteX11" fmla="*/ 458793 w 651788"/>
                    <a:gd name="connsiteY11" fmla="*/ 176068 h 176067"/>
                    <a:gd name="connsiteX12" fmla="*/ 5080 w 651788"/>
                    <a:gd name="connsiteY12" fmla="*/ 125279 h 176067"/>
                    <a:gd name="connsiteX13" fmla="*/ 458793 w 651788"/>
                    <a:gd name="connsiteY13" fmla="*/ 172682 h 176067"/>
                    <a:gd name="connsiteX14" fmla="*/ 646711 w 651788"/>
                    <a:gd name="connsiteY14" fmla="*/ 49096 h 176067"/>
                    <a:gd name="connsiteX15" fmla="*/ 192998 w 651788"/>
                    <a:gd name="connsiteY15" fmla="*/ 1693 h 176067"/>
                    <a:gd name="connsiteX16" fmla="*/ 5080 w 651788"/>
                    <a:gd name="connsiteY16" fmla="*/ 125279 h 17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51788" h="176067">
                      <a:moveTo>
                        <a:pt x="458793" y="176068"/>
                      </a:moveTo>
                      <a:cubicBezTo>
                        <a:pt x="458793" y="176068"/>
                        <a:pt x="458793" y="176068"/>
                        <a:pt x="458793" y="176068"/>
                      </a:cubicBezTo>
                      <a:lnTo>
                        <a:pt x="1695" y="128665"/>
                      </a:lnTo>
                      <a:cubicBezTo>
                        <a:pt x="1695" y="128665"/>
                        <a:pt x="0" y="128665"/>
                        <a:pt x="0" y="126972"/>
                      </a:cubicBezTo>
                      <a:cubicBezTo>
                        <a:pt x="0" y="126972"/>
                        <a:pt x="0" y="125279"/>
                        <a:pt x="0" y="125279"/>
                      </a:cubicBezTo>
                      <a:lnTo>
                        <a:pt x="191305" y="0"/>
                      </a:lnTo>
                      <a:cubicBezTo>
                        <a:pt x="191305" y="0"/>
                        <a:pt x="191305" y="0"/>
                        <a:pt x="192998" y="0"/>
                      </a:cubicBezTo>
                      <a:lnTo>
                        <a:pt x="650096" y="47403"/>
                      </a:lnTo>
                      <a:cubicBezTo>
                        <a:pt x="650096" y="47403"/>
                        <a:pt x="651789" y="47403"/>
                        <a:pt x="651789" y="49096"/>
                      </a:cubicBezTo>
                      <a:cubicBezTo>
                        <a:pt x="651789" y="49096"/>
                        <a:pt x="651789" y="50789"/>
                        <a:pt x="651789" y="50789"/>
                      </a:cubicBezTo>
                      <a:lnTo>
                        <a:pt x="458793" y="176068"/>
                      </a:lnTo>
                      <a:cubicBezTo>
                        <a:pt x="458793" y="176068"/>
                        <a:pt x="458793" y="176068"/>
                        <a:pt x="458793" y="176068"/>
                      </a:cubicBezTo>
                      <a:close/>
                      <a:moveTo>
                        <a:pt x="5080" y="125279"/>
                      </a:moveTo>
                      <a:lnTo>
                        <a:pt x="458793" y="172682"/>
                      </a:lnTo>
                      <a:lnTo>
                        <a:pt x="646711" y="49096"/>
                      </a:lnTo>
                      <a:lnTo>
                        <a:pt x="192998" y="1693"/>
                      </a:lnTo>
                      <a:lnTo>
                        <a:pt x="5080" y="12527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69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cxnSp>
        <p:nvCxnSpPr>
          <p:cNvPr id="798" name="直接连接符 797"/>
          <p:cNvCxnSpPr/>
          <p:nvPr/>
        </p:nvCxnSpPr>
        <p:spPr>
          <a:xfrm flipH="1">
            <a:off x="0" y="6706703"/>
            <a:ext cx="6389595" cy="0"/>
          </a:xfrm>
          <a:prstGeom prst="line">
            <a:avLst/>
          </a:prstGeom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文本框 812"/>
          <p:cNvSpPr txBox="1"/>
          <p:nvPr/>
        </p:nvSpPr>
        <p:spPr>
          <a:xfrm>
            <a:off x="5152835" y="1244360"/>
            <a:ext cx="1886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7200" dirty="0"/>
              <a:t>02</a:t>
            </a:r>
            <a:endParaRPr lang="zh-CN" altLang="en-US" sz="7200" dirty="0"/>
          </a:p>
        </p:txBody>
      </p:sp>
      <p:sp>
        <p:nvSpPr>
          <p:cNvPr id="815" name="文本框 6"/>
          <p:cNvSpPr txBox="1"/>
          <p:nvPr>
            <p:custDataLst>
              <p:tags r:id="rId1"/>
            </p:custDataLst>
          </p:nvPr>
        </p:nvSpPr>
        <p:spPr>
          <a:xfrm>
            <a:off x="3323825" y="2584156"/>
            <a:ext cx="824593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dirty="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产品介绍和受众</a:t>
            </a:r>
            <a:endParaRPr lang="zh-CN" altLang="en-US" sz="6000" dirty="0">
              <a:gradFill flip="none" rotWithShape="1"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818" name="文本框 15"/>
          <p:cNvSpPr txBox="1"/>
          <p:nvPr>
            <p:custDataLst>
              <p:tags r:id="rId2"/>
            </p:custDataLst>
          </p:nvPr>
        </p:nvSpPr>
        <p:spPr>
          <a:xfrm>
            <a:off x="4133288" y="4467712"/>
            <a:ext cx="3925425" cy="787588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单击此处输入正文内容，为了最终演示发布的良好效果请您尽量言简意赅的阐述您的观点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819" name="文本框 818"/>
          <p:cNvSpPr txBox="1"/>
          <p:nvPr/>
        </p:nvSpPr>
        <p:spPr>
          <a:xfrm>
            <a:off x="4718072" y="5817148"/>
            <a:ext cx="2755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r>
              <a:rPr lang="en-US" altLang="zh-CN" sz="20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rPr>
              <a:t>Part  TWO</a:t>
            </a:r>
            <a:endParaRPr lang="en-US" altLang="zh-CN" sz="20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endParaRPr>
          </a:p>
        </p:txBody>
      </p:sp>
      <p:grpSp>
        <p:nvGrpSpPr>
          <p:cNvPr id="820" name="组合 819"/>
          <p:cNvGrpSpPr/>
          <p:nvPr/>
        </p:nvGrpSpPr>
        <p:grpSpPr>
          <a:xfrm>
            <a:off x="3667971" y="3816603"/>
            <a:ext cx="4634317" cy="467784"/>
            <a:chOff x="1156883" y="3536950"/>
            <a:chExt cx="4634317" cy="467784"/>
          </a:xfrm>
        </p:grpSpPr>
        <p:sp>
          <p:nvSpPr>
            <p:cNvPr id="821" name="矩形: 剪去对角 820"/>
            <p:cNvSpPr/>
            <p:nvPr/>
          </p:nvSpPr>
          <p:spPr>
            <a:xfrm>
              <a:off x="1156883" y="3536950"/>
              <a:ext cx="4622502" cy="452176"/>
            </a:xfrm>
            <a:prstGeom prst="snip2DiagRect">
              <a:avLst>
                <a:gd name="adj1" fmla="val 20000"/>
                <a:gd name="adj2" fmla="val 35556"/>
              </a:avLst>
            </a:prstGeom>
            <a:noFill/>
            <a:ln>
              <a:gradFill flip="none" rotWithShape="1">
                <a:gsLst>
                  <a:gs pos="0">
                    <a:srgbClr val="19FCFA"/>
                  </a:gs>
                  <a:gs pos="100000">
                    <a:srgbClr val="19FCFA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直角三角形 822"/>
            <p:cNvSpPr/>
            <p:nvPr/>
          </p:nvSpPr>
          <p:spPr>
            <a:xfrm flipH="1" flipV="1">
              <a:off x="5685367" y="3536950"/>
              <a:ext cx="97367" cy="97367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直角三角形 823"/>
            <p:cNvSpPr/>
            <p:nvPr/>
          </p:nvSpPr>
          <p:spPr>
            <a:xfrm flipH="1">
              <a:off x="5712884" y="3926418"/>
              <a:ext cx="78316" cy="78316"/>
            </a:xfrm>
            <a:prstGeom prst="rtTriangle">
              <a:avLst/>
            </a:prstGeom>
            <a:solidFill>
              <a:srgbClr val="19FCF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5" name="文本框 824"/>
          <p:cNvSpPr txBox="1"/>
          <p:nvPr/>
        </p:nvSpPr>
        <p:spPr>
          <a:xfrm>
            <a:off x="3993917" y="3823920"/>
            <a:ext cx="4233976" cy="379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gradFill flip="none" rotWithShape="1"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zh-CN" altLang="en-US" sz="1400" dirty="0">
                <a:solidFill>
                  <a:srgbClr val="19FCFA"/>
                </a:solidFill>
              </a:rPr>
              <a:t>商务风企业战略演示模板</a:t>
            </a:r>
            <a:endParaRPr lang="zh-CN" altLang="en-US" sz="1400" dirty="0">
              <a:solidFill>
                <a:srgbClr val="19FCFA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829" name="图片 828"/>
          <p:cNvPicPr>
            <a:picLocks noChangeAspect="1"/>
          </p:cNvPicPr>
          <p:nvPr/>
        </p:nvPicPr>
        <p:blipFill>
          <a:blip r:embed="rId3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830" name="任意多边形: 形状 829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31" name="直接连接符 830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32" name="组合 831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33" name="平行四边形 832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平行四边形 833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平行四边形 834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6" name="平行四边形 835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7" name="平行四边形 836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平行四边形 837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9" name="组合 838"/>
          <p:cNvGrpSpPr/>
          <p:nvPr/>
        </p:nvGrpSpPr>
        <p:grpSpPr>
          <a:xfrm>
            <a:off x="2959247" y="665452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840" name="平行四边形 839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平行四边形 840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平行四边形 841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3" name="文本框 842"/>
          <p:cNvSpPr txBox="1"/>
          <p:nvPr/>
        </p:nvSpPr>
        <p:spPr>
          <a:xfrm>
            <a:off x="517538" y="323139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844" name="文本框 843"/>
          <p:cNvSpPr txBox="1"/>
          <p:nvPr/>
        </p:nvSpPr>
        <p:spPr>
          <a:xfrm>
            <a:off x="527508" y="55683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5" name="文本框 844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片 238"/>
          <p:cNvPicPr>
            <a:picLocks noChangeAspect="1"/>
          </p:cNvPicPr>
          <p:nvPr/>
        </p:nvPicPr>
        <p:blipFill>
          <a:blip r:embed="rId1">
            <a:alphaModFix amt="57000"/>
          </a:blip>
          <a:srcRect l="26607" r="13092" b="59772"/>
          <a:stretch>
            <a:fillRect/>
          </a:stretch>
        </p:blipFill>
        <p:spPr>
          <a:xfrm>
            <a:off x="1" y="4280091"/>
            <a:ext cx="3860441" cy="2577909"/>
          </a:xfrm>
          <a:custGeom>
            <a:avLst/>
            <a:gdLst>
              <a:gd name="connsiteX0" fmla="*/ 0 w 3860441"/>
              <a:gd name="connsiteY0" fmla="*/ 0 h 2577909"/>
              <a:gd name="connsiteX1" fmla="*/ 3860441 w 3860441"/>
              <a:gd name="connsiteY1" fmla="*/ 0 h 2577909"/>
              <a:gd name="connsiteX2" fmla="*/ 3860441 w 3860441"/>
              <a:gd name="connsiteY2" fmla="*/ 2577909 h 2577909"/>
              <a:gd name="connsiteX3" fmla="*/ 0 w 3860441"/>
              <a:gd name="connsiteY3" fmla="*/ 2577909 h 257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441" h="2577909">
                <a:moveTo>
                  <a:pt x="0" y="0"/>
                </a:moveTo>
                <a:lnTo>
                  <a:pt x="3860441" y="0"/>
                </a:lnTo>
                <a:lnTo>
                  <a:pt x="3860441" y="2577909"/>
                </a:lnTo>
                <a:lnTo>
                  <a:pt x="0" y="2577909"/>
                </a:lnTo>
                <a:close/>
              </a:path>
            </a:pathLst>
          </a:cu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">
            <a:alphaModFix amt="57000"/>
          </a:blip>
          <a:srcRect r="13092" b="59772"/>
          <a:stretch>
            <a:fillRect/>
          </a:stretch>
        </p:blipFill>
        <p:spPr>
          <a:xfrm>
            <a:off x="6628154" y="4280092"/>
            <a:ext cx="5563846" cy="2577909"/>
          </a:xfrm>
          <a:custGeom>
            <a:avLst/>
            <a:gdLst>
              <a:gd name="connsiteX0" fmla="*/ 0 w 5563846"/>
              <a:gd name="connsiteY0" fmla="*/ 0 h 2577909"/>
              <a:gd name="connsiteX1" fmla="*/ 5563846 w 5563846"/>
              <a:gd name="connsiteY1" fmla="*/ 0 h 2577909"/>
              <a:gd name="connsiteX2" fmla="*/ 5563846 w 5563846"/>
              <a:gd name="connsiteY2" fmla="*/ 2577909 h 2577909"/>
              <a:gd name="connsiteX3" fmla="*/ 0 w 5563846"/>
              <a:gd name="connsiteY3" fmla="*/ 2577909 h 257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3846" h="2577909">
                <a:moveTo>
                  <a:pt x="0" y="0"/>
                </a:moveTo>
                <a:lnTo>
                  <a:pt x="5563846" y="0"/>
                </a:lnTo>
                <a:lnTo>
                  <a:pt x="5563846" y="2577909"/>
                </a:lnTo>
                <a:lnTo>
                  <a:pt x="0" y="2577909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185" t="13527"/>
          <a:stretch>
            <a:fillRect/>
          </a:stretch>
        </p:blipFill>
        <p:spPr>
          <a:xfrm>
            <a:off x="0" y="0"/>
            <a:ext cx="2422284" cy="2440856"/>
          </a:xfrm>
          <a:custGeom>
            <a:avLst/>
            <a:gdLst>
              <a:gd name="connsiteX0" fmla="*/ 0 w 2422284"/>
              <a:gd name="connsiteY0" fmla="*/ 0 h 2440856"/>
              <a:gd name="connsiteX1" fmla="*/ 2422284 w 2422284"/>
              <a:gd name="connsiteY1" fmla="*/ 0 h 2440856"/>
              <a:gd name="connsiteX2" fmla="*/ 2422284 w 2422284"/>
              <a:gd name="connsiteY2" fmla="*/ 2440856 h 2440856"/>
              <a:gd name="connsiteX3" fmla="*/ 0 w 2422284"/>
              <a:gd name="connsiteY3" fmla="*/ 2440856 h 244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284" h="2440856">
                <a:moveTo>
                  <a:pt x="0" y="0"/>
                </a:moveTo>
                <a:lnTo>
                  <a:pt x="2422284" y="0"/>
                </a:lnTo>
                <a:lnTo>
                  <a:pt x="2422284" y="2440856"/>
                </a:lnTo>
                <a:lnTo>
                  <a:pt x="0" y="2440856"/>
                </a:ln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579120" y="471622"/>
            <a:ext cx="11033760" cy="557349"/>
          </a:xfrm>
          <a:custGeom>
            <a:avLst/>
            <a:gdLst>
              <a:gd name="connsiteX0" fmla="*/ 7919356 w 11033760"/>
              <a:gd name="connsiteY0" fmla="*/ 0 h 875212"/>
              <a:gd name="connsiteX1" fmla="*/ 10094324 w 11033760"/>
              <a:gd name="connsiteY1" fmla="*/ 0 h 875212"/>
              <a:gd name="connsiteX2" fmla="*/ 10158842 w 11033760"/>
              <a:gd name="connsiteY2" fmla="*/ 130629 h 875212"/>
              <a:gd name="connsiteX3" fmla="*/ 10823003 w 11033760"/>
              <a:gd name="connsiteY3" fmla="*/ 130629 h 875212"/>
              <a:gd name="connsiteX4" fmla="*/ 11033760 w 11033760"/>
              <a:gd name="connsiteY4" fmla="*/ 557349 h 875212"/>
              <a:gd name="connsiteX5" fmla="*/ 8530046 w 11033760"/>
              <a:gd name="connsiteY5" fmla="*/ 557349 h 875212"/>
              <a:gd name="connsiteX6" fmla="*/ 8530046 w 11033760"/>
              <a:gd name="connsiteY6" fmla="*/ 875212 h 875212"/>
              <a:gd name="connsiteX7" fmla="*/ 0 w 11033760"/>
              <a:gd name="connsiteY7" fmla="*/ 875212 h 875212"/>
              <a:gd name="connsiteX8" fmla="*/ 0 w 11033760"/>
              <a:gd name="connsiteY8" fmla="*/ 195943 h 875212"/>
              <a:gd name="connsiteX9" fmla="*/ 483325 w 11033760"/>
              <a:gd name="connsiteY9" fmla="*/ 195943 h 875212"/>
              <a:gd name="connsiteX10" fmla="*/ 522514 w 11033760"/>
              <a:gd name="connsiteY10" fmla="*/ 352698 h 875212"/>
              <a:gd name="connsiteX11" fmla="*/ 2664823 w 11033760"/>
              <a:gd name="connsiteY11" fmla="*/ 352698 h 875212"/>
              <a:gd name="connsiteX12" fmla="*/ 2704012 w 11033760"/>
              <a:gd name="connsiteY12" fmla="*/ 195943 h 875212"/>
              <a:gd name="connsiteX13" fmla="*/ 7822580 w 11033760"/>
              <a:gd name="connsiteY13" fmla="*/ 195943 h 875212"/>
              <a:gd name="connsiteX0-1" fmla="*/ 8530046 w 11033760"/>
              <a:gd name="connsiteY0-2" fmla="*/ 875212 h 966652"/>
              <a:gd name="connsiteX1-3" fmla="*/ 0 w 11033760"/>
              <a:gd name="connsiteY1-4" fmla="*/ 875212 h 966652"/>
              <a:gd name="connsiteX2-5" fmla="*/ 0 w 11033760"/>
              <a:gd name="connsiteY2-6" fmla="*/ 195943 h 966652"/>
              <a:gd name="connsiteX3-7" fmla="*/ 483325 w 11033760"/>
              <a:gd name="connsiteY3-8" fmla="*/ 195943 h 966652"/>
              <a:gd name="connsiteX4-9" fmla="*/ 522514 w 11033760"/>
              <a:gd name="connsiteY4-10" fmla="*/ 352698 h 966652"/>
              <a:gd name="connsiteX5-11" fmla="*/ 2664823 w 11033760"/>
              <a:gd name="connsiteY5-12" fmla="*/ 352698 h 966652"/>
              <a:gd name="connsiteX6-13" fmla="*/ 2704012 w 11033760"/>
              <a:gd name="connsiteY6-14" fmla="*/ 195943 h 966652"/>
              <a:gd name="connsiteX7-15" fmla="*/ 7822580 w 11033760"/>
              <a:gd name="connsiteY7-16" fmla="*/ 195943 h 966652"/>
              <a:gd name="connsiteX8-17" fmla="*/ 7919356 w 11033760"/>
              <a:gd name="connsiteY8-18" fmla="*/ 0 h 966652"/>
              <a:gd name="connsiteX9-19" fmla="*/ 10094324 w 11033760"/>
              <a:gd name="connsiteY9-20" fmla="*/ 0 h 966652"/>
              <a:gd name="connsiteX10-21" fmla="*/ 10158842 w 11033760"/>
              <a:gd name="connsiteY10-22" fmla="*/ 130629 h 966652"/>
              <a:gd name="connsiteX11-23" fmla="*/ 10823003 w 11033760"/>
              <a:gd name="connsiteY11-24" fmla="*/ 130629 h 966652"/>
              <a:gd name="connsiteX12-25" fmla="*/ 11033760 w 11033760"/>
              <a:gd name="connsiteY12-26" fmla="*/ 557349 h 966652"/>
              <a:gd name="connsiteX13-27" fmla="*/ 8530046 w 11033760"/>
              <a:gd name="connsiteY13-28" fmla="*/ 557349 h 966652"/>
              <a:gd name="connsiteX14" fmla="*/ 8621486 w 11033760"/>
              <a:gd name="connsiteY14" fmla="*/ 966652 h 966652"/>
              <a:gd name="connsiteX0-29" fmla="*/ 8530046 w 11033760"/>
              <a:gd name="connsiteY0-30" fmla="*/ 875212 h 875212"/>
              <a:gd name="connsiteX1-31" fmla="*/ 0 w 11033760"/>
              <a:gd name="connsiteY1-32" fmla="*/ 875212 h 875212"/>
              <a:gd name="connsiteX2-33" fmla="*/ 0 w 11033760"/>
              <a:gd name="connsiteY2-34" fmla="*/ 195943 h 875212"/>
              <a:gd name="connsiteX3-35" fmla="*/ 483325 w 11033760"/>
              <a:gd name="connsiteY3-36" fmla="*/ 195943 h 875212"/>
              <a:gd name="connsiteX4-37" fmla="*/ 522514 w 11033760"/>
              <a:gd name="connsiteY4-38" fmla="*/ 352698 h 875212"/>
              <a:gd name="connsiteX5-39" fmla="*/ 2664823 w 11033760"/>
              <a:gd name="connsiteY5-40" fmla="*/ 352698 h 875212"/>
              <a:gd name="connsiteX6-41" fmla="*/ 2704012 w 11033760"/>
              <a:gd name="connsiteY6-42" fmla="*/ 195943 h 875212"/>
              <a:gd name="connsiteX7-43" fmla="*/ 7822580 w 11033760"/>
              <a:gd name="connsiteY7-44" fmla="*/ 195943 h 875212"/>
              <a:gd name="connsiteX8-45" fmla="*/ 7919356 w 11033760"/>
              <a:gd name="connsiteY8-46" fmla="*/ 0 h 875212"/>
              <a:gd name="connsiteX9-47" fmla="*/ 10094324 w 11033760"/>
              <a:gd name="connsiteY9-48" fmla="*/ 0 h 875212"/>
              <a:gd name="connsiteX10-49" fmla="*/ 10158842 w 11033760"/>
              <a:gd name="connsiteY10-50" fmla="*/ 130629 h 875212"/>
              <a:gd name="connsiteX11-51" fmla="*/ 10823003 w 11033760"/>
              <a:gd name="connsiteY11-52" fmla="*/ 130629 h 875212"/>
              <a:gd name="connsiteX12-53" fmla="*/ 11033760 w 11033760"/>
              <a:gd name="connsiteY12-54" fmla="*/ 557349 h 875212"/>
              <a:gd name="connsiteX13-55" fmla="*/ 8530046 w 11033760"/>
              <a:gd name="connsiteY13-56" fmla="*/ 557349 h 875212"/>
              <a:gd name="connsiteX0-57" fmla="*/ 0 w 11033760"/>
              <a:gd name="connsiteY0-58" fmla="*/ 875212 h 875212"/>
              <a:gd name="connsiteX1-59" fmla="*/ 0 w 11033760"/>
              <a:gd name="connsiteY1-60" fmla="*/ 195943 h 875212"/>
              <a:gd name="connsiteX2-61" fmla="*/ 483325 w 11033760"/>
              <a:gd name="connsiteY2-62" fmla="*/ 195943 h 875212"/>
              <a:gd name="connsiteX3-63" fmla="*/ 522514 w 11033760"/>
              <a:gd name="connsiteY3-64" fmla="*/ 352698 h 875212"/>
              <a:gd name="connsiteX4-65" fmla="*/ 2664823 w 11033760"/>
              <a:gd name="connsiteY4-66" fmla="*/ 352698 h 875212"/>
              <a:gd name="connsiteX5-67" fmla="*/ 2704012 w 11033760"/>
              <a:gd name="connsiteY5-68" fmla="*/ 195943 h 875212"/>
              <a:gd name="connsiteX6-69" fmla="*/ 7822580 w 11033760"/>
              <a:gd name="connsiteY6-70" fmla="*/ 195943 h 875212"/>
              <a:gd name="connsiteX7-71" fmla="*/ 7919356 w 11033760"/>
              <a:gd name="connsiteY7-72" fmla="*/ 0 h 875212"/>
              <a:gd name="connsiteX8-73" fmla="*/ 10094324 w 11033760"/>
              <a:gd name="connsiteY8-74" fmla="*/ 0 h 875212"/>
              <a:gd name="connsiteX9-75" fmla="*/ 10158842 w 11033760"/>
              <a:gd name="connsiteY9-76" fmla="*/ 130629 h 875212"/>
              <a:gd name="connsiteX10-77" fmla="*/ 10823003 w 11033760"/>
              <a:gd name="connsiteY10-78" fmla="*/ 130629 h 875212"/>
              <a:gd name="connsiteX11-79" fmla="*/ 11033760 w 11033760"/>
              <a:gd name="connsiteY11-80" fmla="*/ 557349 h 875212"/>
              <a:gd name="connsiteX12-81" fmla="*/ 8530046 w 11033760"/>
              <a:gd name="connsiteY12-82" fmla="*/ 557349 h 875212"/>
              <a:gd name="connsiteX0-83" fmla="*/ 0 w 11033760"/>
              <a:gd name="connsiteY0-84" fmla="*/ 195943 h 557349"/>
              <a:gd name="connsiteX1-85" fmla="*/ 483325 w 11033760"/>
              <a:gd name="connsiteY1-86" fmla="*/ 195943 h 557349"/>
              <a:gd name="connsiteX2-87" fmla="*/ 522514 w 11033760"/>
              <a:gd name="connsiteY2-88" fmla="*/ 352698 h 557349"/>
              <a:gd name="connsiteX3-89" fmla="*/ 2664823 w 11033760"/>
              <a:gd name="connsiteY3-90" fmla="*/ 352698 h 557349"/>
              <a:gd name="connsiteX4-91" fmla="*/ 2704012 w 11033760"/>
              <a:gd name="connsiteY4-92" fmla="*/ 195943 h 557349"/>
              <a:gd name="connsiteX5-93" fmla="*/ 7822580 w 11033760"/>
              <a:gd name="connsiteY5-94" fmla="*/ 195943 h 557349"/>
              <a:gd name="connsiteX6-95" fmla="*/ 7919356 w 11033760"/>
              <a:gd name="connsiteY6-96" fmla="*/ 0 h 557349"/>
              <a:gd name="connsiteX7-97" fmla="*/ 10094324 w 11033760"/>
              <a:gd name="connsiteY7-98" fmla="*/ 0 h 557349"/>
              <a:gd name="connsiteX8-99" fmla="*/ 10158842 w 11033760"/>
              <a:gd name="connsiteY8-100" fmla="*/ 130629 h 557349"/>
              <a:gd name="connsiteX9-101" fmla="*/ 10823003 w 11033760"/>
              <a:gd name="connsiteY9-102" fmla="*/ 130629 h 557349"/>
              <a:gd name="connsiteX10-103" fmla="*/ 11033760 w 11033760"/>
              <a:gd name="connsiteY10-104" fmla="*/ 557349 h 557349"/>
              <a:gd name="connsiteX11-105" fmla="*/ 8530046 w 11033760"/>
              <a:gd name="connsiteY11-106" fmla="*/ 557349 h 557349"/>
              <a:gd name="connsiteX0-107" fmla="*/ 0 w 11033760"/>
              <a:gd name="connsiteY0-108" fmla="*/ 195943 h 557349"/>
              <a:gd name="connsiteX1-109" fmla="*/ 483325 w 11033760"/>
              <a:gd name="connsiteY1-110" fmla="*/ 195943 h 557349"/>
              <a:gd name="connsiteX2-111" fmla="*/ 522514 w 11033760"/>
              <a:gd name="connsiteY2-112" fmla="*/ 352698 h 557349"/>
              <a:gd name="connsiteX3-113" fmla="*/ 2664823 w 11033760"/>
              <a:gd name="connsiteY3-114" fmla="*/ 352698 h 557349"/>
              <a:gd name="connsiteX4-115" fmla="*/ 2704012 w 11033760"/>
              <a:gd name="connsiteY4-116" fmla="*/ 195943 h 557349"/>
              <a:gd name="connsiteX5-117" fmla="*/ 7822580 w 11033760"/>
              <a:gd name="connsiteY5-118" fmla="*/ 195943 h 557349"/>
              <a:gd name="connsiteX6-119" fmla="*/ 7919356 w 11033760"/>
              <a:gd name="connsiteY6-120" fmla="*/ 0 h 557349"/>
              <a:gd name="connsiteX7-121" fmla="*/ 10094324 w 11033760"/>
              <a:gd name="connsiteY7-122" fmla="*/ 0 h 557349"/>
              <a:gd name="connsiteX8-123" fmla="*/ 10158842 w 11033760"/>
              <a:gd name="connsiteY8-124" fmla="*/ 130629 h 557349"/>
              <a:gd name="connsiteX9-125" fmla="*/ 10823003 w 11033760"/>
              <a:gd name="connsiteY9-126" fmla="*/ 130629 h 557349"/>
              <a:gd name="connsiteX10-127" fmla="*/ 11033760 w 11033760"/>
              <a:gd name="connsiteY10-128" fmla="*/ 557349 h 557349"/>
              <a:gd name="connsiteX0-129" fmla="*/ 0 w 11033760"/>
              <a:gd name="connsiteY0-130" fmla="*/ 195943 h 557349"/>
              <a:gd name="connsiteX1-131" fmla="*/ 483325 w 11033760"/>
              <a:gd name="connsiteY1-132" fmla="*/ 195943 h 557349"/>
              <a:gd name="connsiteX2-133" fmla="*/ 522514 w 11033760"/>
              <a:gd name="connsiteY2-134" fmla="*/ 352698 h 557349"/>
              <a:gd name="connsiteX3-135" fmla="*/ 2664823 w 11033760"/>
              <a:gd name="connsiteY3-136" fmla="*/ 352698 h 557349"/>
              <a:gd name="connsiteX4-137" fmla="*/ 2723062 w 11033760"/>
              <a:gd name="connsiteY4-138" fmla="*/ 195943 h 557349"/>
              <a:gd name="connsiteX5-139" fmla="*/ 7822580 w 11033760"/>
              <a:gd name="connsiteY5-140" fmla="*/ 195943 h 557349"/>
              <a:gd name="connsiteX6-141" fmla="*/ 7919356 w 11033760"/>
              <a:gd name="connsiteY6-142" fmla="*/ 0 h 557349"/>
              <a:gd name="connsiteX7-143" fmla="*/ 10094324 w 11033760"/>
              <a:gd name="connsiteY7-144" fmla="*/ 0 h 557349"/>
              <a:gd name="connsiteX8-145" fmla="*/ 10158842 w 11033760"/>
              <a:gd name="connsiteY8-146" fmla="*/ 130629 h 557349"/>
              <a:gd name="connsiteX9-147" fmla="*/ 10823003 w 11033760"/>
              <a:gd name="connsiteY9-148" fmla="*/ 130629 h 557349"/>
              <a:gd name="connsiteX10-149" fmla="*/ 11033760 w 11033760"/>
              <a:gd name="connsiteY10-150" fmla="*/ 557349 h 557349"/>
              <a:gd name="connsiteX0-151" fmla="*/ 0 w 11033760"/>
              <a:gd name="connsiteY0-152" fmla="*/ 195943 h 557349"/>
              <a:gd name="connsiteX1-153" fmla="*/ 483325 w 11033760"/>
              <a:gd name="connsiteY1-154" fmla="*/ 195943 h 557349"/>
              <a:gd name="connsiteX2-155" fmla="*/ 522514 w 11033760"/>
              <a:gd name="connsiteY2-156" fmla="*/ 352698 h 557349"/>
              <a:gd name="connsiteX3-157" fmla="*/ 2664823 w 11033760"/>
              <a:gd name="connsiteY3-158" fmla="*/ 352698 h 557349"/>
              <a:gd name="connsiteX4-159" fmla="*/ 2739731 w 11033760"/>
              <a:gd name="connsiteY4-160" fmla="*/ 195943 h 557349"/>
              <a:gd name="connsiteX5-161" fmla="*/ 7822580 w 11033760"/>
              <a:gd name="connsiteY5-162" fmla="*/ 195943 h 557349"/>
              <a:gd name="connsiteX6-163" fmla="*/ 7919356 w 11033760"/>
              <a:gd name="connsiteY6-164" fmla="*/ 0 h 557349"/>
              <a:gd name="connsiteX7-165" fmla="*/ 10094324 w 11033760"/>
              <a:gd name="connsiteY7-166" fmla="*/ 0 h 557349"/>
              <a:gd name="connsiteX8-167" fmla="*/ 10158842 w 11033760"/>
              <a:gd name="connsiteY8-168" fmla="*/ 130629 h 557349"/>
              <a:gd name="connsiteX9-169" fmla="*/ 10823003 w 11033760"/>
              <a:gd name="connsiteY9-170" fmla="*/ 130629 h 557349"/>
              <a:gd name="connsiteX10-171" fmla="*/ 11033760 w 11033760"/>
              <a:gd name="connsiteY10-172" fmla="*/ 557349 h 557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033760" h="557349">
                <a:moveTo>
                  <a:pt x="0" y="195943"/>
                </a:moveTo>
                <a:lnTo>
                  <a:pt x="483325" y="195943"/>
                </a:lnTo>
                <a:lnTo>
                  <a:pt x="522514" y="352698"/>
                </a:lnTo>
                <a:lnTo>
                  <a:pt x="2664823" y="352698"/>
                </a:lnTo>
                <a:lnTo>
                  <a:pt x="2739731" y="195943"/>
                </a:lnTo>
                <a:lnTo>
                  <a:pt x="7822580" y="195943"/>
                </a:lnTo>
                <a:lnTo>
                  <a:pt x="7919356" y="0"/>
                </a:lnTo>
                <a:lnTo>
                  <a:pt x="10094324" y="0"/>
                </a:lnTo>
                <a:lnTo>
                  <a:pt x="10158842" y="130629"/>
                </a:lnTo>
                <a:lnTo>
                  <a:pt x="10823003" y="130629"/>
                </a:lnTo>
                <a:lnTo>
                  <a:pt x="11033760" y="557349"/>
                </a:lnTo>
              </a:path>
            </a:pathLst>
          </a:cu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602871" y="1021876"/>
            <a:ext cx="42763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19FCFA">
                    <a:alpha val="0"/>
                  </a:srgbClr>
                </a:gs>
                <a:gs pos="100000">
                  <a:srgbClr val="19FCFA"/>
                </a:gs>
              </a:gsLst>
              <a:lin ang="108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7684320" y="462416"/>
            <a:ext cx="756656" cy="163410"/>
            <a:chOff x="7684320" y="462416"/>
            <a:chExt cx="756656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9" name="平行四边形 8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7921902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803111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684320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00450" y="698699"/>
            <a:ext cx="322908" cy="131823"/>
            <a:chOff x="8040693" y="462416"/>
            <a:chExt cx="400283" cy="163410"/>
          </a:xfrm>
          <a:gradFill flip="none" rotWithShape="1">
            <a:gsLst>
              <a:gs pos="0">
                <a:srgbClr val="19FCFA">
                  <a:alpha val="0"/>
                </a:srgbClr>
              </a:gs>
              <a:gs pos="100000">
                <a:srgbClr val="19FCFA"/>
              </a:gs>
            </a:gsLst>
            <a:lin ang="0" scaled="1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8278275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159484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8040693" y="462416"/>
              <a:ext cx="162701" cy="163410"/>
            </a:xfrm>
            <a:prstGeom prst="parallelogram">
              <a:avLst>
                <a:gd name="adj" fmla="val 48692"/>
              </a:avLst>
            </a:prstGeom>
            <a:grpFill/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579184" y="323386"/>
            <a:ext cx="1612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1945" y="487613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9FCFA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rgbClr val="19FCFA"/>
              </a:solidFill>
              <a:latin typeface="+mj-lt"/>
            </a:endParaRPr>
          </a:p>
        </p:txBody>
      </p:sp>
      <p:sp>
        <p:nvSpPr>
          <p:cNvPr id="2" name="椭圆 1"/>
          <p:cNvSpPr/>
          <p:nvPr/>
        </p:nvSpPr>
        <p:spPr>
          <a:xfrm rot="19290151">
            <a:off x="3720071" y="1397896"/>
            <a:ext cx="4493941" cy="4493941"/>
          </a:xfrm>
          <a:prstGeom prst="ellipse">
            <a:avLst/>
          </a:prstGeom>
          <a:gradFill flip="none" rotWithShape="1">
            <a:gsLst>
              <a:gs pos="99000">
                <a:srgbClr val="00EBE3"/>
              </a:gs>
              <a:gs pos="62000">
                <a:srgbClr val="00EBE3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gradFill flip="none" rotWithShape="1">
              <a:gsLst>
                <a:gs pos="0">
                  <a:srgbClr val="19FCFA"/>
                </a:gs>
                <a:gs pos="55000">
                  <a:srgbClr val="19FCFA">
                    <a:alpha val="0"/>
                  </a:srgbClr>
                </a:gs>
              </a:gsLst>
              <a:lin ang="8400000" scaled="0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任意多边形: 形状 304"/>
          <p:cNvSpPr/>
          <p:nvPr/>
        </p:nvSpPr>
        <p:spPr>
          <a:xfrm>
            <a:off x="8638255" y="4052011"/>
            <a:ext cx="332152" cy="2805989"/>
          </a:xfrm>
          <a:custGeom>
            <a:avLst/>
            <a:gdLst>
              <a:gd name="connsiteX0" fmla="*/ 332152 w 332152"/>
              <a:gd name="connsiteY0" fmla="*/ 0 h 2805989"/>
              <a:gd name="connsiteX1" fmla="*/ 332152 w 332152"/>
              <a:gd name="connsiteY1" fmla="*/ 2805989 h 2805989"/>
              <a:gd name="connsiteX2" fmla="*/ 2377 w 332152"/>
              <a:gd name="connsiteY2" fmla="*/ 2805989 h 2805989"/>
              <a:gd name="connsiteX3" fmla="*/ 0 w 332152"/>
              <a:gd name="connsiteY3" fmla="*/ 215607 h 280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152" h="2805989">
                <a:moveTo>
                  <a:pt x="332152" y="0"/>
                </a:moveTo>
                <a:lnTo>
                  <a:pt x="332152" y="2805989"/>
                </a:lnTo>
                <a:lnTo>
                  <a:pt x="2377" y="2805989"/>
                </a:lnTo>
                <a:lnTo>
                  <a:pt x="0" y="215607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864046"/>
              </a:gs>
              <a:gs pos="100000">
                <a:srgbClr val="E45553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1" name="任意多边形: 形状 240"/>
          <p:cNvSpPr/>
          <p:nvPr/>
        </p:nvSpPr>
        <p:spPr>
          <a:xfrm>
            <a:off x="7851584" y="4186037"/>
            <a:ext cx="789048" cy="2671963"/>
          </a:xfrm>
          <a:custGeom>
            <a:avLst/>
            <a:gdLst>
              <a:gd name="connsiteX0" fmla="*/ 0 w 789048"/>
              <a:gd name="connsiteY0" fmla="*/ 0 h 2671963"/>
              <a:gd name="connsiteX1" fmla="*/ 786673 w 789048"/>
              <a:gd name="connsiteY1" fmla="*/ 81581 h 2671963"/>
              <a:gd name="connsiteX2" fmla="*/ 789048 w 789048"/>
              <a:gd name="connsiteY2" fmla="*/ 2671963 h 2671963"/>
              <a:gd name="connsiteX3" fmla="*/ 2452 w 789048"/>
              <a:gd name="connsiteY3" fmla="*/ 2671963 h 267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048" h="2671963">
                <a:moveTo>
                  <a:pt x="0" y="0"/>
                </a:moveTo>
                <a:lnTo>
                  <a:pt x="786673" y="81581"/>
                </a:lnTo>
                <a:lnTo>
                  <a:pt x="789048" y="2671963"/>
                </a:lnTo>
                <a:lnTo>
                  <a:pt x="2452" y="2671963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3" name="任意多边形: 形状 242"/>
          <p:cNvSpPr/>
          <p:nvPr/>
        </p:nvSpPr>
        <p:spPr>
          <a:xfrm>
            <a:off x="7851584" y="3970432"/>
            <a:ext cx="1118823" cy="297188"/>
          </a:xfrm>
          <a:custGeom>
            <a:avLst/>
            <a:gdLst>
              <a:gd name="connsiteX0" fmla="*/ 329237 w 1118823"/>
              <a:gd name="connsiteY0" fmla="*/ 0 h 297188"/>
              <a:gd name="connsiteX1" fmla="*/ 1118823 w 1118823"/>
              <a:gd name="connsiteY1" fmla="*/ 81581 h 297188"/>
              <a:gd name="connsiteX2" fmla="*/ 786673 w 1118823"/>
              <a:gd name="connsiteY2" fmla="*/ 297188 h 297188"/>
              <a:gd name="connsiteX3" fmla="*/ 0 w 1118823"/>
              <a:gd name="connsiteY3" fmla="*/ 215607 h 29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823" h="297188">
                <a:moveTo>
                  <a:pt x="329237" y="0"/>
                </a:moveTo>
                <a:lnTo>
                  <a:pt x="1118823" y="81581"/>
                </a:lnTo>
                <a:lnTo>
                  <a:pt x="786673" y="297188"/>
                </a:lnTo>
                <a:lnTo>
                  <a:pt x="0" y="215607"/>
                </a:lnTo>
                <a:close/>
              </a:path>
            </a:pathLst>
          </a:custGeom>
          <a:solidFill>
            <a:srgbClr val="FF5C57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11" name="任意多边形: 形状 310"/>
          <p:cNvSpPr/>
          <p:nvPr/>
        </p:nvSpPr>
        <p:spPr>
          <a:xfrm>
            <a:off x="8635343" y="4052012"/>
            <a:ext cx="334724" cy="2805989"/>
          </a:xfrm>
          <a:custGeom>
            <a:avLst/>
            <a:gdLst>
              <a:gd name="connsiteX0" fmla="*/ 333607 w 334724"/>
              <a:gd name="connsiteY0" fmla="*/ 1590826 h 2805989"/>
              <a:gd name="connsiteX1" fmla="*/ 334724 w 334724"/>
              <a:gd name="connsiteY1" fmla="*/ 2805989 h 2805989"/>
              <a:gd name="connsiteX2" fmla="*/ 334722 w 334724"/>
              <a:gd name="connsiteY2" fmla="*/ 2805989 h 2805989"/>
              <a:gd name="connsiteX3" fmla="*/ 329237 w 334724"/>
              <a:gd name="connsiteY3" fmla="*/ 0 h 2805989"/>
              <a:gd name="connsiteX4" fmla="*/ 332150 w 334724"/>
              <a:gd name="connsiteY4" fmla="*/ 0 h 2805989"/>
              <a:gd name="connsiteX5" fmla="*/ 332150 w 334724"/>
              <a:gd name="connsiteY5" fmla="*/ 2914 h 2805989"/>
              <a:gd name="connsiteX6" fmla="*/ 333607 w 334724"/>
              <a:gd name="connsiteY6" fmla="*/ 1590826 h 2805989"/>
              <a:gd name="connsiteX7" fmla="*/ 332150 w 334724"/>
              <a:gd name="connsiteY7" fmla="*/ 5827 h 2805989"/>
              <a:gd name="connsiteX8" fmla="*/ 5826 w 334724"/>
              <a:gd name="connsiteY8" fmla="*/ 218520 h 2805989"/>
              <a:gd name="connsiteX9" fmla="*/ 8205 w 334724"/>
              <a:gd name="connsiteY9" fmla="*/ 2805989 h 2805989"/>
              <a:gd name="connsiteX10" fmla="*/ 4747 w 334724"/>
              <a:gd name="connsiteY10" fmla="*/ 2805989 h 2805989"/>
              <a:gd name="connsiteX11" fmla="*/ 0 w 334724"/>
              <a:gd name="connsiteY11" fmla="*/ 218520 h 2805989"/>
              <a:gd name="connsiteX12" fmla="*/ 0 w 334724"/>
              <a:gd name="connsiteY12" fmla="*/ 215607 h 280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4724" h="2805989">
                <a:moveTo>
                  <a:pt x="333607" y="1590826"/>
                </a:moveTo>
                <a:lnTo>
                  <a:pt x="334724" y="2805989"/>
                </a:lnTo>
                <a:lnTo>
                  <a:pt x="334722" y="2805989"/>
                </a:lnTo>
                <a:close/>
                <a:moveTo>
                  <a:pt x="329237" y="0"/>
                </a:moveTo>
                <a:cubicBezTo>
                  <a:pt x="329237" y="0"/>
                  <a:pt x="332150" y="0"/>
                  <a:pt x="332150" y="0"/>
                </a:cubicBezTo>
                <a:cubicBezTo>
                  <a:pt x="332150" y="0"/>
                  <a:pt x="332150" y="0"/>
                  <a:pt x="332150" y="2914"/>
                </a:cubicBezTo>
                <a:lnTo>
                  <a:pt x="333607" y="1590826"/>
                </a:lnTo>
                <a:lnTo>
                  <a:pt x="332150" y="5827"/>
                </a:lnTo>
                <a:lnTo>
                  <a:pt x="5826" y="218520"/>
                </a:lnTo>
                <a:lnTo>
                  <a:pt x="8205" y="2805989"/>
                </a:lnTo>
                <a:lnTo>
                  <a:pt x="4747" y="2805989"/>
                </a:lnTo>
                <a:lnTo>
                  <a:pt x="0" y="218520"/>
                </a:lnTo>
                <a:cubicBezTo>
                  <a:pt x="0" y="218520"/>
                  <a:pt x="0" y="215607"/>
                  <a:pt x="0" y="215607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07" name="任意多边形: 形状 306"/>
          <p:cNvSpPr/>
          <p:nvPr/>
        </p:nvSpPr>
        <p:spPr>
          <a:xfrm>
            <a:off x="7848670" y="4183124"/>
            <a:ext cx="792498" cy="2674877"/>
          </a:xfrm>
          <a:custGeom>
            <a:avLst/>
            <a:gdLst>
              <a:gd name="connsiteX0" fmla="*/ 0 w 792498"/>
              <a:gd name="connsiteY0" fmla="*/ 0 h 2674877"/>
              <a:gd name="connsiteX1" fmla="*/ 2914 w 792498"/>
              <a:gd name="connsiteY1" fmla="*/ 0 h 2674877"/>
              <a:gd name="connsiteX2" fmla="*/ 789584 w 792498"/>
              <a:gd name="connsiteY2" fmla="*/ 81581 h 2674877"/>
              <a:gd name="connsiteX3" fmla="*/ 792498 w 792498"/>
              <a:gd name="connsiteY3" fmla="*/ 84495 h 2674877"/>
              <a:gd name="connsiteX4" fmla="*/ 792498 w 792498"/>
              <a:gd name="connsiteY4" fmla="*/ 2674877 h 2674877"/>
              <a:gd name="connsiteX5" fmla="*/ 791963 w 792498"/>
              <a:gd name="connsiteY5" fmla="*/ 2674877 h 2674877"/>
              <a:gd name="connsiteX6" fmla="*/ 789584 w 792498"/>
              <a:gd name="connsiteY6" fmla="*/ 87409 h 2674877"/>
              <a:gd name="connsiteX7" fmla="*/ 5826 w 792498"/>
              <a:gd name="connsiteY7" fmla="*/ 5827 h 2674877"/>
              <a:gd name="connsiteX8" fmla="*/ 8281 w 792498"/>
              <a:gd name="connsiteY8" fmla="*/ 2674877 h 2674877"/>
              <a:gd name="connsiteX9" fmla="*/ 2451 w 792498"/>
              <a:gd name="connsiteY9" fmla="*/ 2674877 h 2674877"/>
              <a:gd name="connsiteX10" fmla="*/ 0 w 792498"/>
              <a:gd name="connsiteY10" fmla="*/ 2914 h 2674877"/>
              <a:gd name="connsiteX11" fmla="*/ 0 w 792498"/>
              <a:gd name="connsiteY11" fmla="*/ 0 h 267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2498" h="2674877">
                <a:moveTo>
                  <a:pt x="0" y="0"/>
                </a:moveTo>
                <a:cubicBezTo>
                  <a:pt x="0" y="0"/>
                  <a:pt x="0" y="0"/>
                  <a:pt x="2914" y="0"/>
                </a:cubicBezTo>
                <a:lnTo>
                  <a:pt x="789584" y="81581"/>
                </a:lnTo>
                <a:cubicBezTo>
                  <a:pt x="789584" y="81581"/>
                  <a:pt x="792498" y="81581"/>
                  <a:pt x="792498" y="84495"/>
                </a:cubicBezTo>
                <a:lnTo>
                  <a:pt x="792498" y="2674877"/>
                </a:lnTo>
                <a:lnTo>
                  <a:pt x="791963" y="2674877"/>
                </a:lnTo>
                <a:lnTo>
                  <a:pt x="789584" y="87409"/>
                </a:lnTo>
                <a:lnTo>
                  <a:pt x="5826" y="5827"/>
                </a:lnTo>
                <a:lnTo>
                  <a:pt x="8281" y="2674877"/>
                </a:lnTo>
                <a:lnTo>
                  <a:pt x="2451" y="2674877"/>
                </a:lnTo>
                <a:lnTo>
                  <a:pt x="0" y="2914"/>
                </a:lnTo>
                <a:cubicBezTo>
                  <a:pt x="0" y="2914"/>
                  <a:pt x="0" y="2914"/>
                  <a:pt x="0" y="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09" name="任意多边形: 形状 308"/>
          <p:cNvSpPr/>
          <p:nvPr/>
        </p:nvSpPr>
        <p:spPr>
          <a:xfrm>
            <a:off x="7848670" y="3967518"/>
            <a:ext cx="1121737" cy="303015"/>
          </a:xfrm>
          <a:custGeom>
            <a:avLst/>
            <a:gdLst>
              <a:gd name="connsiteX0" fmla="*/ 332150 w 1121737"/>
              <a:gd name="connsiteY0" fmla="*/ 2914 h 303015"/>
              <a:gd name="connsiteX1" fmla="*/ 8741 w 1121737"/>
              <a:gd name="connsiteY1" fmla="*/ 215606 h 303015"/>
              <a:gd name="connsiteX2" fmla="*/ 789585 w 1121737"/>
              <a:gd name="connsiteY2" fmla="*/ 297188 h 303015"/>
              <a:gd name="connsiteX3" fmla="*/ 1112994 w 1121737"/>
              <a:gd name="connsiteY3" fmla="*/ 84495 h 303015"/>
              <a:gd name="connsiteX4" fmla="*/ 329237 w 1121737"/>
              <a:gd name="connsiteY4" fmla="*/ 0 h 303015"/>
              <a:gd name="connsiteX5" fmla="*/ 332150 w 1121737"/>
              <a:gd name="connsiteY5" fmla="*/ 0 h 303015"/>
              <a:gd name="connsiteX6" fmla="*/ 1118821 w 1121737"/>
              <a:gd name="connsiteY6" fmla="*/ 81581 h 303015"/>
              <a:gd name="connsiteX7" fmla="*/ 1121737 w 1121737"/>
              <a:gd name="connsiteY7" fmla="*/ 84495 h 303015"/>
              <a:gd name="connsiteX8" fmla="*/ 1121737 w 1121737"/>
              <a:gd name="connsiteY8" fmla="*/ 87408 h 303015"/>
              <a:gd name="connsiteX9" fmla="*/ 789585 w 1121737"/>
              <a:gd name="connsiteY9" fmla="*/ 303015 h 303015"/>
              <a:gd name="connsiteX10" fmla="*/ 2914 w 1121737"/>
              <a:gd name="connsiteY10" fmla="*/ 221434 h 303015"/>
              <a:gd name="connsiteX11" fmla="*/ 0 w 1121737"/>
              <a:gd name="connsiteY11" fmla="*/ 218520 h 303015"/>
              <a:gd name="connsiteX12" fmla="*/ 0 w 1121737"/>
              <a:gd name="connsiteY12" fmla="*/ 215606 h 30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1737" h="303015">
                <a:moveTo>
                  <a:pt x="332150" y="2914"/>
                </a:moveTo>
                <a:lnTo>
                  <a:pt x="8741" y="215606"/>
                </a:lnTo>
                <a:lnTo>
                  <a:pt x="789585" y="297188"/>
                </a:lnTo>
                <a:lnTo>
                  <a:pt x="1112994" y="84495"/>
                </a:lnTo>
                <a:close/>
                <a:moveTo>
                  <a:pt x="329237" y="0"/>
                </a:moveTo>
                <a:cubicBezTo>
                  <a:pt x="329237" y="0"/>
                  <a:pt x="329237" y="0"/>
                  <a:pt x="332150" y="0"/>
                </a:cubicBezTo>
                <a:lnTo>
                  <a:pt x="1118821" y="81581"/>
                </a:lnTo>
                <a:cubicBezTo>
                  <a:pt x="1118821" y="81581"/>
                  <a:pt x="1121737" y="81581"/>
                  <a:pt x="1121737" y="84495"/>
                </a:cubicBezTo>
                <a:cubicBezTo>
                  <a:pt x="1121737" y="84495"/>
                  <a:pt x="1121737" y="87408"/>
                  <a:pt x="1121737" y="87408"/>
                </a:cubicBezTo>
                <a:lnTo>
                  <a:pt x="789585" y="303015"/>
                </a:lnTo>
                <a:lnTo>
                  <a:pt x="2914" y="221434"/>
                </a:lnTo>
                <a:cubicBezTo>
                  <a:pt x="2914" y="221434"/>
                  <a:pt x="0" y="221434"/>
                  <a:pt x="0" y="218520"/>
                </a:cubicBezTo>
                <a:cubicBezTo>
                  <a:pt x="0" y="218520"/>
                  <a:pt x="0" y="215606"/>
                  <a:pt x="0" y="215606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5" name="任意多边形: 形状 244"/>
          <p:cNvSpPr/>
          <p:nvPr/>
        </p:nvSpPr>
        <p:spPr>
          <a:xfrm>
            <a:off x="6779584" y="2368552"/>
            <a:ext cx="782692" cy="4489448"/>
          </a:xfrm>
          <a:custGeom>
            <a:avLst/>
            <a:gdLst>
              <a:gd name="connsiteX0" fmla="*/ 782692 w 782692"/>
              <a:gd name="connsiteY0" fmla="*/ 0 h 4489448"/>
              <a:gd name="connsiteX1" fmla="*/ 782692 w 782692"/>
              <a:gd name="connsiteY1" fmla="*/ 4489448 h 4489448"/>
              <a:gd name="connsiteX2" fmla="*/ 3653 w 782692"/>
              <a:gd name="connsiteY2" fmla="*/ 4489448 h 4489448"/>
              <a:gd name="connsiteX3" fmla="*/ 0 w 782692"/>
              <a:gd name="connsiteY3" fmla="*/ 508062 h 448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692" h="4489448">
                <a:moveTo>
                  <a:pt x="782692" y="0"/>
                </a:moveTo>
                <a:lnTo>
                  <a:pt x="782692" y="4489448"/>
                </a:lnTo>
                <a:lnTo>
                  <a:pt x="3653" y="4489448"/>
                </a:lnTo>
                <a:lnTo>
                  <a:pt x="0" y="508062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864046"/>
              </a:gs>
              <a:gs pos="100000">
                <a:srgbClr val="E45553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7" name="任意多边形: 形状 246"/>
          <p:cNvSpPr/>
          <p:nvPr/>
        </p:nvSpPr>
        <p:spPr>
          <a:xfrm>
            <a:off x="4925849" y="2684374"/>
            <a:ext cx="1857390" cy="4173626"/>
          </a:xfrm>
          <a:custGeom>
            <a:avLst/>
            <a:gdLst>
              <a:gd name="connsiteX0" fmla="*/ 0 w 1857390"/>
              <a:gd name="connsiteY0" fmla="*/ 0 h 4173626"/>
              <a:gd name="connsiteX1" fmla="*/ 1853740 w 1857390"/>
              <a:gd name="connsiteY1" fmla="*/ 192240 h 4173626"/>
              <a:gd name="connsiteX2" fmla="*/ 1857390 w 1857390"/>
              <a:gd name="connsiteY2" fmla="*/ 4173626 h 4173626"/>
              <a:gd name="connsiteX3" fmla="*/ 3830 w 1857390"/>
              <a:gd name="connsiteY3" fmla="*/ 4173626 h 417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90" h="4173626">
                <a:moveTo>
                  <a:pt x="0" y="0"/>
                </a:moveTo>
                <a:lnTo>
                  <a:pt x="1853740" y="192240"/>
                </a:lnTo>
                <a:lnTo>
                  <a:pt x="1857390" y="4173626"/>
                </a:lnTo>
                <a:lnTo>
                  <a:pt x="3830" y="4173626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49" name="任意多边形: 形状 248"/>
          <p:cNvSpPr/>
          <p:nvPr/>
        </p:nvSpPr>
        <p:spPr>
          <a:xfrm>
            <a:off x="4925849" y="2176315"/>
            <a:ext cx="2636427" cy="700302"/>
          </a:xfrm>
          <a:custGeom>
            <a:avLst/>
            <a:gdLst>
              <a:gd name="connsiteX0" fmla="*/ 775824 w 2636427"/>
              <a:gd name="connsiteY0" fmla="*/ 0 h 700302"/>
              <a:gd name="connsiteX1" fmla="*/ 2636427 w 2636427"/>
              <a:gd name="connsiteY1" fmla="*/ 192241 h 700302"/>
              <a:gd name="connsiteX2" fmla="*/ 1853739 w 2636427"/>
              <a:gd name="connsiteY2" fmla="*/ 700302 h 700302"/>
              <a:gd name="connsiteX3" fmla="*/ 0 w 2636427"/>
              <a:gd name="connsiteY3" fmla="*/ 508062 h 70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6427" h="700302">
                <a:moveTo>
                  <a:pt x="775824" y="0"/>
                </a:moveTo>
                <a:lnTo>
                  <a:pt x="2636427" y="192241"/>
                </a:lnTo>
                <a:lnTo>
                  <a:pt x="1853739" y="700302"/>
                </a:lnTo>
                <a:lnTo>
                  <a:pt x="0" y="508062"/>
                </a:lnTo>
                <a:close/>
              </a:path>
            </a:pathLst>
          </a:custGeom>
          <a:solidFill>
            <a:srgbClr val="FF5C57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1" name="任意多边形: 形状 250"/>
          <p:cNvSpPr/>
          <p:nvPr/>
        </p:nvSpPr>
        <p:spPr>
          <a:xfrm>
            <a:off x="6772722" y="2368552"/>
            <a:ext cx="786803" cy="4489448"/>
          </a:xfrm>
          <a:custGeom>
            <a:avLst/>
            <a:gdLst>
              <a:gd name="connsiteX0" fmla="*/ 786123 w 786803"/>
              <a:gd name="connsiteY0" fmla="*/ 3748755 h 4489448"/>
              <a:gd name="connsiteX1" fmla="*/ 786803 w 786803"/>
              <a:gd name="connsiteY1" fmla="*/ 4489448 h 4489448"/>
              <a:gd name="connsiteX2" fmla="*/ 786802 w 786803"/>
              <a:gd name="connsiteY2" fmla="*/ 4489448 h 4489448"/>
              <a:gd name="connsiteX3" fmla="*/ 775823 w 786803"/>
              <a:gd name="connsiteY3" fmla="*/ 0 h 4489448"/>
              <a:gd name="connsiteX4" fmla="*/ 782690 w 786803"/>
              <a:gd name="connsiteY4" fmla="*/ 0 h 4489448"/>
              <a:gd name="connsiteX5" fmla="*/ 782690 w 786803"/>
              <a:gd name="connsiteY5" fmla="*/ 6867 h 4489448"/>
              <a:gd name="connsiteX6" fmla="*/ 786123 w 786803"/>
              <a:gd name="connsiteY6" fmla="*/ 3748755 h 4489448"/>
              <a:gd name="connsiteX7" fmla="*/ 782690 w 786803"/>
              <a:gd name="connsiteY7" fmla="*/ 13732 h 4489448"/>
              <a:gd name="connsiteX8" fmla="*/ 13728 w 786803"/>
              <a:gd name="connsiteY8" fmla="*/ 514928 h 4489448"/>
              <a:gd name="connsiteX9" fmla="*/ 17384 w 786803"/>
              <a:gd name="connsiteY9" fmla="*/ 4489448 h 4489448"/>
              <a:gd name="connsiteX10" fmla="*/ 7292 w 786803"/>
              <a:gd name="connsiteY10" fmla="*/ 4489448 h 4489448"/>
              <a:gd name="connsiteX11" fmla="*/ 0 w 786803"/>
              <a:gd name="connsiteY11" fmla="*/ 514928 h 4489448"/>
              <a:gd name="connsiteX12" fmla="*/ 0 w 786803"/>
              <a:gd name="connsiteY12" fmla="*/ 508062 h 448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6803" h="4489448">
                <a:moveTo>
                  <a:pt x="786123" y="3748755"/>
                </a:moveTo>
                <a:lnTo>
                  <a:pt x="786803" y="4489448"/>
                </a:lnTo>
                <a:lnTo>
                  <a:pt x="786802" y="4489448"/>
                </a:lnTo>
                <a:close/>
                <a:moveTo>
                  <a:pt x="775823" y="0"/>
                </a:moveTo>
                <a:cubicBezTo>
                  <a:pt x="775823" y="0"/>
                  <a:pt x="782690" y="0"/>
                  <a:pt x="782690" y="0"/>
                </a:cubicBezTo>
                <a:cubicBezTo>
                  <a:pt x="782690" y="0"/>
                  <a:pt x="782690" y="0"/>
                  <a:pt x="782690" y="6867"/>
                </a:cubicBezTo>
                <a:lnTo>
                  <a:pt x="786123" y="3748755"/>
                </a:lnTo>
                <a:lnTo>
                  <a:pt x="782690" y="13732"/>
                </a:lnTo>
                <a:lnTo>
                  <a:pt x="13728" y="514928"/>
                </a:lnTo>
                <a:lnTo>
                  <a:pt x="17384" y="4489448"/>
                </a:lnTo>
                <a:lnTo>
                  <a:pt x="7292" y="4489448"/>
                </a:lnTo>
                <a:lnTo>
                  <a:pt x="0" y="514928"/>
                </a:lnTo>
                <a:cubicBezTo>
                  <a:pt x="0" y="514928"/>
                  <a:pt x="0" y="508062"/>
                  <a:pt x="0" y="508062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3" name="任意多边形: 形状 252"/>
          <p:cNvSpPr/>
          <p:nvPr/>
        </p:nvSpPr>
        <p:spPr>
          <a:xfrm>
            <a:off x="4918985" y="2677508"/>
            <a:ext cx="1867467" cy="4180492"/>
          </a:xfrm>
          <a:custGeom>
            <a:avLst/>
            <a:gdLst>
              <a:gd name="connsiteX0" fmla="*/ 0 w 1867467"/>
              <a:gd name="connsiteY0" fmla="*/ 0 h 4180492"/>
              <a:gd name="connsiteX1" fmla="*/ 6867 w 1867467"/>
              <a:gd name="connsiteY1" fmla="*/ 0 h 4180492"/>
              <a:gd name="connsiteX2" fmla="*/ 1860601 w 1867467"/>
              <a:gd name="connsiteY2" fmla="*/ 192240 h 4180492"/>
              <a:gd name="connsiteX3" fmla="*/ 1867467 w 1867467"/>
              <a:gd name="connsiteY3" fmla="*/ 199107 h 4180492"/>
              <a:gd name="connsiteX4" fmla="*/ 1867467 w 1867467"/>
              <a:gd name="connsiteY4" fmla="*/ 4180492 h 4180492"/>
              <a:gd name="connsiteX5" fmla="*/ 1864255 w 1867467"/>
              <a:gd name="connsiteY5" fmla="*/ 4180492 h 4180492"/>
              <a:gd name="connsiteX6" fmla="*/ 1860601 w 1867467"/>
              <a:gd name="connsiteY6" fmla="*/ 205972 h 4180492"/>
              <a:gd name="connsiteX7" fmla="*/ 13728 w 1867467"/>
              <a:gd name="connsiteY7" fmla="*/ 13732 h 4180492"/>
              <a:gd name="connsiteX8" fmla="*/ 17561 w 1867467"/>
              <a:gd name="connsiteY8" fmla="*/ 4180492 h 4180492"/>
              <a:gd name="connsiteX9" fmla="*/ 3830 w 1867467"/>
              <a:gd name="connsiteY9" fmla="*/ 4180492 h 4180492"/>
              <a:gd name="connsiteX10" fmla="*/ 0 w 1867467"/>
              <a:gd name="connsiteY10" fmla="*/ 6867 h 4180492"/>
              <a:gd name="connsiteX11" fmla="*/ 0 w 1867467"/>
              <a:gd name="connsiteY11" fmla="*/ 0 h 41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67467" h="4180492">
                <a:moveTo>
                  <a:pt x="0" y="0"/>
                </a:moveTo>
                <a:cubicBezTo>
                  <a:pt x="0" y="0"/>
                  <a:pt x="0" y="0"/>
                  <a:pt x="6867" y="0"/>
                </a:cubicBezTo>
                <a:lnTo>
                  <a:pt x="1860601" y="192240"/>
                </a:lnTo>
                <a:cubicBezTo>
                  <a:pt x="1860601" y="192240"/>
                  <a:pt x="1867467" y="192240"/>
                  <a:pt x="1867467" y="199107"/>
                </a:cubicBezTo>
                <a:lnTo>
                  <a:pt x="1867467" y="4180492"/>
                </a:lnTo>
                <a:lnTo>
                  <a:pt x="1864255" y="4180492"/>
                </a:lnTo>
                <a:lnTo>
                  <a:pt x="1860601" y="205972"/>
                </a:lnTo>
                <a:lnTo>
                  <a:pt x="13728" y="13732"/>
                </a:lnTo>
                <a:lnTo>
                  <a:pt x="17561" y="4180492"/>
                </a:lnTo>
                <a:lnTo>
                  <a:pt x="3830" y="4180492"/>
                </a:lnTo>
                <a:lnTo>
                  <a:pt x="0" y="6867"/>
                </a:lnTo>
                <a:cubicBezTo>
                  <a:pt x="0" y="6867"/>
                  <a:pt x="0" y="6867"/>
                  <a:pt x="0" y="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5" name="任意多边形: 形状 254"/>
          <p:cNvSpPr/>
          <p:nvPr/>
        </p:nvSpPr>
        <p:spPr>
          <a:xfrm>
            <a:off x="4918985" y="2169450"/>
            <a:ext cx="2643292" cy="714033"/>
          </a:xfrm>
          <a:custGeom>
            <a:avLst/>
            <a:gdLst>
              <a:gd name="connsiteX0" fmla="*/ 782688 w 2643292"/>
              <a:gd name="connsiteY0" fmla="*/ 6867 h 714033"/>
              <a:gd name="connsiteX1" fmla="*/ 20597 w 2643292"/>
              <a:gd name="connsiteY1" fmla="*/ 508061 h 714033"/>
              <a:gd name="connsiteX2" fmla="*/ 1860600 w 2643292"/>
              <a:gd name="connsiteY2" fmla="*/ 700301 h 714033"/>
              <a:gd name="connsiteX3" fmla="*/ 2622690 w 2643292"/>
              <a:gd name="connsiteY3" fmla="*/ 199107 h 714033"/>
              <a:gd name="connsiteX4" fmla="*/ 775822 w 2643292"/>
              <a:gd name="connsiteY4" fmla="*/ 0 h 714033"/>
              <a:gd name="connsiteX5" fmla="*/ 782688 w 2643292"/>
              <a:gd name="connsiteY5" fmla="*/ 0 h 714033"/>
              <a:gd name="connsiteX6" fmla="*/ 2636422 w 2643292"/>
              <a:gd name="connsiteY6" fmla="*/ 192240 h 714033"/>
              <a:gd name="connsiteX7" fmla="*/ 2643292 w 2643292"/>
              <a:gd name="connsiteY7" fmla="*/ 199107 h 714033"/>
              <a:gd name="connsiteX8" fmla="*/ 2643292 w 2643292"/>
              <a:gd name="connsiteY8" fmla="*/ 205972 h 714033"/>
              <a:gd name="connsiteX9" fmla="*/ 1860600 w 2643292"/>
              <a:gd name="connsiteY9" fmla="*/ 714033 h 714033"/>
              <a:gd name="connsiteX10" fmla="*/ 6866 w 2643292"/>
              <a:gd name="connsiteY10" fmla="*/ 521793 h 714033"/>
              <a:gd name="connsiteX11" fmla="*/ 0 w 2643292"/>
              <a:gd name="connsiteY11" fmla="*/ 514928 h 714033"/>
              <a:gd name="connsiteX12" fmla="*/ 0 w 2643292"/>
              <a:gd name="connsiteY12" fmla="*/ 508061 h 71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3292" h="714033">
                <a:moveTo>
                  <a:pt x="782688" y="6867"/>
                </a:moveTo>
                <a:lnTo>
                  <a:pt x="20597" y="508061"/>
                </a:lnTo>
                <a:lnTo>
                  <a:pt x="1860600" y="700301"/>
                </a:lnTo>
                <a:lnTo>
                  <a:pt x="2622690" y="199107"/>
                </a:lnTo>
                <a:close/>
                <a:moveTo>
                  <a:pt x="775822" y="0"/>
                </a:moveTo>
                <a:cubicBezTo>
                  <a:pt x="775822" y="0"/>
                  <a:pt x="775822" y="0"/>
                  <a:pt x="782688" y="0"/>
                </a:cubicBezTo>
                <a:lnTo>
                  <a:pt x="2636422" y="192240"/>
                </a:lnTo>
                <a:cubicBezTo>
                  <a:pt x="2636422" y="192240"/>
                  <a:pt x="2643292" y="192240"/>
                  <a:pt x="2643292" y="199107"/>
                </a:cubicBezTo>
                <a:cubicBezTo>
                  <a:pt x="2643292" y="199107"/>
                  <a:pt x="2643292" y="205972"/>
                  <a:pt x="2643292" y="205972"/>
                </a:cubicBezTo>
                <a:lnTo>
                  <a:pt x="1860600" y="714033"/>
                </a:lnTo>
                <a:lnTo>
                  <a:pt x="6866" y="521793"/>
                </a:lnTo>
                <a:cubicBezTo>
                  <a:pt x="6866" y="521793"/>
                  <a:pt x="0" y="521793"/>
                  <a:pt x="0" y="514928"/>
                </a:cubicBezTo>
                <a:cubicBezTo>
                  <a:pt x="0" y="514928"/>
                  <a:pt x="0" y="508061"/>
                  <a:pt x="0" y="508061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7" name="任意多边形: 形状 256"/>
          <p:cNvSpPr/>
          <p:nvPr/>
        </p:nvSpPr>
        <p:spPr>
          <a:xfrm>
            <a:off x="4812472" y="3863782"/>
            <a:ext cx="685296" cy="2994218"/>
          </a:xfrm>
          <a:custGeom>
            <a:avLst/>
            <a:gdLst>
              <a:gd name="connsiteX0" fmla="*/ 685296 w 685296"/>
              <a:gd name="connsiteY0" fmla="*/ 0 h 2994218"/>
              <a:gd name="connsiteX1" fmla="*/ 685296 w 685296"/>
              <a:gd name="connsiteY1" fmla="*/ 2994218 h 2994218"/>
              <a:gd name="connsiteX2" fmla="*/ 1325 w 685296"/>
              <a:gd name="connsiteY2" fmla="*/ 2994218 h 2994218"/>
              <a:gd name="connsiteX3" fmla="*/ 0 w 685296"/>
              <a:gd name="connsiteY3" fmla="*/ 444840 h 299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296" h="2994218">
                <a:moveTo>
                  <a:pt x="685296" y="0"/>
                </a:moveTo>
                <a:lnTo>
                  <a:pt x="685296" y="2994218"/>
                </a:lnTo>
                <a:lnTo>
                  <a:pt x="1325" y="2994218"/>
                </a:lnTo>
                <a:lnTo>
                  <a:pt x="0" y="444840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158489"/>
              </a:gs>
              <a:gs pos="100000">
                <a:srgbClr val="03DED8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59" name="任意多边形: 形状 258"/>
          <p:cNvSpPr/>
          <p:nvPr/>
        </p:nvSpPr>
        <p:spPr>
          <a:xfrm>
            <a:off x="3189413" y="4140304"/>
            <a:ext cx="1624388" cy="2717696"/>
          </a:xfrm>
          <a:custGeom>
            <a:avLst/>
            <a:gdLst>
              <a:gd name="connsiteX0" fmla="*/ 0 w 1624388"/>
              <a:gd name="connsiteY0" fmla="*/ 0 h 2717696"/>
              <a:gd name="connsiteX1" fmla="*/ 1623064 w 1624388"/>
              <a:gd name="connsiteY1" fmla="*/ 168319 h 2717696"/>
              <a:gd name="connsiteX2" fmla="*/ 1624388 w 1624388"/>
              <a:gd name="connsiteY2" fmla="*/ 2717696 h 2717696"/>
              <a:gd name="connsiteX3" fmla="*/ 1412 w 1624388"/>
              <a:gd name="connsiteY3" fmla="*/ 2717696 h 271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4388" h="2717696">
                <a:moveTo>
                  <a:pt x="0" y="0"/>
                </a:moveTo>
                <a:lnTo>
                  <a:pt x="1623064" y="168319"/>
                </a:lnTo>
                <a:lnTo>
                  <a:pt x="1624388" y="2717696"/>
                </a:lnTo>
                <a:lnTo>
                  <a:pt x="1412" y="2717696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61" name="任意多边形: 形状 260"/>
          <p:cNvSpPr/>
          <p:nvPr/>
        </p:nvSpPr>
        <p:spPr>
          <a:xfrm>
            <a:off x="3189413" y="3695465"/>
            <a:ext cx="2308355" cy="613158"/>
          </a:xfrm>
          <a:custGeom>
            <a:avLst/>
            <a:gdLst>
              <a:gd name="connsiteX0" fmla="*/ 679285 w 2308355"/>
              <a:gd name="connsiteY0" fmla="*/ 0 h 613158"/>
              <a:gd name="connsiteX1" fmla="*/ 2308355 w 2308355"/>
              <a:gd name="connsiteY1" fmla="*/ 168318 h 613158"/>
              <a:gd name="connsiteX2" fmla="*/ 1623063 w 2308355"/>
              <a:gd name="connsiteY2" fmla="*/ 613158 h 613158"/>
              <a:gd name="connsiteX3" fmla="*/ 0 w 2308355"/>
              <a:gd name="connsiteY3" fmla="*/ 444839 h 6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8355" h="613158">
                <a:moveTo>
                  <a:pt x="679285" y="0"/>
                </a:moveTo>
                <a:lnTo>
                  <a:pt x="2308355" y="168318"/>
                </a:lnTo>
                <a:lnTo>
                  <a:pt x="1623063" y="613158"/>
                </a:lnTo>
                <a:lnTo>
                  <a:pt x="0" y="444839"/>
                </a:lnTo>
                <a:close/>
              </a:path>
            </a:pathLst>
          </a:custGeom>
          <a:solidFill>
            <a:srgbClr val="00EEE6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63" name="任意多边形: 形状 262"/>
          <p:cNvSpPr/>
          <p:nvPr/>
        </p:nvSpPr>
        <p:spPr>
          <a:xfrm>
            <a:off x="4806464" y="3857772"/>
            <a:ext cx="686851" cy="3000228"/>
          </a:xfrm>
          <a:custGeom>
            <a:avLst/>
            <a:gdLst>
              <a:gd name="connsiteX0" fmla="*/ 679281 w 686851"/>
              <a:gd name="connsiteY0" fmla="*/ 0 h 3000228"/>
              <a:gd name="connsiteX1" fmla="*/ 685296 w 686851"/>
              <a:gd name="connsiteY1" fmla="*/ 0 h 3000228"/>
              <a:gd name="connsiteX2" fmla="*/ 685296 w 686851"/>
              <a:gd name="connsiteY2" fmla="*/ 6012 h 3000228"/>
              <a:gd name="connsiteX3" fmla="*/ 686851 w 686851"/>
              <a:gd name="connsiteY3" fmla="*/ 3000228 h 3000228"/>
              <a:gd name="connsiteX4" fmla="*/ 686845 w 686851"/>
              <a:gd name="connsiteY4" fmla="*/ 3000228 h 3000228"/>
              <a:gd name="connsiteX5" fmla="*/ 685296 w 686851"/>
              <a:gd name="connsiteY5" fmla="*/ 18035 h 3000228"/>
              <a:gd name="connsiteX6" fmla="*/ 12023 w 686851"/>
              <a:gd name="connsiteY6" fmla="*/ 456864 h 3000228"/>
              <a:gd name="connsiteX7" fmla="*/ 13346 w 686851"/>
              <a:gd name="connsiteY7" fmla="*/ 3000228 h 3000228"/>
              <a:gd name="connsiteX8" fmla="*/ 2647 w 686851"/>
              <a:gd name="connsiteY8" fmla="*/ 3000228 h 3000228"/>
              <a:gd name="connsiteX9" fmla="*/ 0 w 686851"/>
              <a:gd name="connsiteY9" fmla="*/ 450852 h 3000228"/>
              <a:gd name="connsiteX10" fmla="*/ 0 w 686851"/>
              <a:gd name="connsiteY10" fmla="*/ 444840 h 300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851" h="3000228">
                <a:moveTo>
                  <a:pt x="679281" y="0"/>
                </a:moveTo>
                <a:cubicBezTo>
                  <a:pt x="679281" y="0"/>
                  <a:pt x="685296" y="0"/>
                  <a:pt x="685296" y="0"/>
                </a:cubicBezTo>
                <a:cubicBezTo>
                  <a:pt x="685296" y="0"/>
                  <a:pt x="685296" y="0"/>
                  <a:pt x="685296" y="6012"/>
                </a:cubicBezTo>
                <a:lnTo>
                  <a:pt x="686851" y="3000228"/>
                </a:lnTo>
                <a:lnTo>
                  <a:pt x="686845" y="3000228"/>
                </a:lnTo>
                <a:lnTo>
                  <a:pt x="685296" y="18035"/>
                </a:lnTo>
                <a:lnTo>
                  <a:pt x="12023" y="456864"/>
                </a:lnTo>
                <a:lnTo>
                  <a:pt x="13346" y="3000228"/>
                </a:lnTo>
                <a:lnTo>
                  <a:pt x="2647" y="3000228"/>
                </a:lnTo>
                <a:lnTo>
                  <a:pt x="0" y="450852"/>
                </a:lnTo>
                <a:cubicBezTo>
                  <a:pt x="0" y="450852"/>
                  <a:pt x="0" y="444840"/>
                  <a:pt x="0" y="44484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65" name="任意多边形: 形状 264"/>
          <p:cNvSpPr/>
          <p:nvPr/>
        </p:nvSpPr>
        <p:spPr>
          <a:xfrm>
            <a:off x="3183401" y="4134292"/>
            <a:ext cx="1635085" cy="2723708"/>
          </a:xfrm>
          <a:custGeom>
            <a:avLst/>
            <a:gdLst>
              <a:gd name="connsiteX0" fmla="*/ 0 w 1635085"/>
              <a:gd name="connsiteY0" fmla="*/ 0 h 2723708"/>
              <a:gd name="connsiteX1" fmla="*/ 6012 w 1635085"/>
              <a:gd name="connsiteY1" fmla="*/ 0 h 2723708"/>
              <a:gd name="connsiteX2" fmla="*/ 1629070 w 1635085"/>
              <a:gd name="connsiteY2" fmla="*/ 168318 h 2723708"/>
              <a:gd name="connsiteX3" fmla="*/ 1635085 w 1635085"/>
              <a:gd name="connsiteY3" fmla="*/ 174330 h 2723708"/>
              <a:gd name="connsiteX4" fmla="*/ 1635085 w 1635085"/>
              <a:gd name="connsiteY4" fmla="*/ 2723708 h 2723708"/>
              <a:gd name="connsiteX5" fmla="*/ 1625706 w 1635085"/>
              <a:gd name="connsiteY5" fmla="*/ 2723708 h 2723708"/>
              <a:gd name="connsiteX6" fmla="*/ 1623062 w 1635085"/>
              <a:gd name="connsiteY6" fmla="*/ 180342 h 2723708"/>
              <a:gd name="connsiteX7" fmla="*/ 12024 w 1635085"/>
              <a:gd name="connsiteY7" fmla="*/ 12024 h 2723708"/>
              <a:gd name="connsiteX8" fmla="*/ 13433 w 1635085"/>
              <a:gd name="connsiteY8" fmla="*/ 2723708 h 2723708"/>
              <a:gd name="connsiteX9" fmla="*/ 1411 w 1635085"/>
              <a:gd name="connsiteY9" fmla="*/ 2723708 h 2723708"/>
              <a:gd name="connsiteX10" fmla="*/ 0 w 1635085"/>
              <a:gd name="connsiteY10" fmla="*/ 6012 h 2723708"/>
              <a:gd name="connsiteX11" fmla="*/ 0 w 1635085"/>
              <a:gd name="connsiteY11" fmla="*/ 0 h 272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5085" h="2723708">
                <a:moveTo>
                  <a:pt x="0" y="0"/>
                </a:moveTo>
                <a:cubicBezTo>
                  <a:pt x="0" y="0"/>
                  <a:pt x="0" y="0"/>
                  <a:pt x="6012" y="0"/>
                </a:cubicBezTo>
                <a:lnTo>
                  <a:pt x="1629070" y="168318"/>
                </a:lnTo>
                <a:cubicBezTo>
                  <a:pt x="1629070" y="168318"/>
                  <a:pt x="1635085" y="168318"/>
                  <a:pt x="1635085" y="174330"/>
                </a:cubicBezTo>
                <a:lnTo>
                  <a:pt x="1635085" y="2723708"/>
                </a:lnTo>
                <a:lnTo>
                  <a:pt x="1625706" y="2723708"/>
                </a:lnTo>
                <a:lnTo>
                  <a:pt x="1623062" y="180342"/>
                </a:lnTo>
                <a:lnTo>
                  <a:pt x="12024" y="12024"/>
                </a:lnTo>
                <a:lnTo>
                  <a:pt x="13433" y="2723708"/>
                </a:lnTo>
                <a:lnTo>
                  <a:pt x="1411" y="2723708"/>
                </a:lnTo>
                <a:lnTo>
                  <a:pt x="0" y="6012"/>
                </a:lnTo>
                <a:cubicBezTo>
                  <a:pt x="0" y="6012"/>
                  <a:pt x="0" y="6012"/>
                  <a:pt x="0" y="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67" name="任意多边形: 形状 266"/>
          <p:cNvSpPr/>
          <p:nvPr/>
        </p:nvSpPr>
        <p:spPr>
          <a:xfrm>
            <a:off x="3183401" y="3689453"/>
            <a:ext cx="2314365" cy="625182"/>
          </a:xfrm>
          <a:custGeom>
            <a:avLst/>
            <a:gdLst>
              <a:gd name="connsiteX0" fmla="*/ 685296 w 2314365"/>
              <a:gd name="connsiteY0" fmla="*/ 6012 h 625182"/>
              <a:gd name="connsiteX1" fmla="*/ 18035 w 2314365"/>
              <a:gd name="connsiteY1" fmla="*/ 444840 h 625182"/>
              <a:gd name="connsiteX2" fmla="*/ 1629071 w 2314365"/>
              <a:gd name="connsiteY2" fmla="*/ 613158 h 625182"/>
              <a:gd name="connsiteX3" fmla="*/ 2296331 w 2314365"/>
              <a:gd name="connsiteY3" fmla="*/ 174330 h 625182"/>
              <a:gd name="connsiteX4" fmla="*/ 679281 w 2314365"/>
              <a:gd name="connsiteY4" fmla="*/ 0 h 625182"/>
              <a:gd name="connsiteX5" fmla="*/ 685296 w 2314365"/>
              <a:gd name="connsiteY5" fmla="*/ 0 h 625182"/>
              <a:gd name="connsiteX6" fmla="*/ 2308355 w 2314365"/>
              <a:gd name="connsiteY6" fmla="*/ 168318 h 625182"/>
              <a:gd name="connsiteX7" fmla="*/ 2314365 w 2314365"/>
              <a:gd name="connsiteY7" fmla="*/ 174330 h 625182"/>
              <a:gd name="connsiteX8" fmla="*/ 2314365 w 2314365"/>
              <a:gd name="connsiteY8" fmla="*/ 180342 h 625182"/>
              <a:gd name="connsiteX9" fmla="*/ 1629071 w 2314365"/>
              <a:gd name="connsiteY9" fmla="*/ 625182 h 625182"/>
              <a:gd name="connsiteX10" fmla="*/ 6012 w 2314365"/>
              <a:gd name="connsiteY10" fmla="*/ 456863 h 625182"/>
              <a:gd name="connsiteX11" fmla="*/ 0 w 2314365"/>
              <a:gd name="connsiteY11" fmla="*/ 450852 h 625182"/>
              <a:gd name="connsiteX12" fmla="*/ 0 w 2314365"/>
              <a:gd name="connsiteY12" fmla="*/ 444840 h 62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4365" h="625182">
                <a:moveTo>
                  <a:pt x="685296" y="6012"/>
                </a:moveTo>
                <a:lnTo>
                  <a:pt x="18035" y="444840"/>
                </a:lnTo>
                <a:lnTo>
                  <a:pt x="1629071" y="613158"/>
                </a:lnTo>
                <a:lnTo>
                  <a:pt x="2296331" y="174330"/>
                </a:lnTo>
                <a:close/>
                <a:moveTo>
                  <a:pt x="679281" y="0"/>
                </a:moveTo>
                <a:cubicBezTo>
                  <a:pt x="679281" y="0"/>
                  <a:pt x="679281" y="0"/>
                  <a:pt x="685296" y="0"/>
                </a:cubicBezTo>
                <a:lnTo>
                  <a:pt x="2308355" y="168318"/>
                </a:lnTo>
                <a:cubicBezTo>
                  <a:pt x="2308355" y="168318"/>
                  <a:pt x="2314365" y="168318"/>
                  <a:pt x="2314365" y="174330"/>
                </a:cubicBezTo>
                <a:cubicBezTo>
                  <a:pt x="2314365" y="174330"/>
                  <a:pt x="2314365" y="180342"/>
                  <a:pt x="2314365" y="180342"/>
                </a:cubicBezTo>
                <a:lnTo>
                  <a:pt x="1629071" y="625182"/>
                </a:lnTo>
                <a:lnTo>
                  <a:pt x="6012" y="456863"/>
                </a:lnTo>
                <a:cubicBezTo>
                  <a:pt x="6012" y="456863"/>
                  <a:pt x="0" y="456863"/>
                  <a:pt x="0" y="450852"/>
                </a:cubicBezTo>
                <a:cubicBezTo>
                  <a:pt x="0" y="450852"/>
                  <a:pt x="0" y="444840"/>
                  <a:pt x="0" y="44484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69" name="任意多边形: 形状 268"/>
          <p:cNvSpPr/>
          <p:nvPr/>
        </p:nvSpPr>
        <p:spPr>
          <a:xfrm>
            <a:off x="7111846" y="5038898"/>
            <a:ext cx="608967" cy="1819103"/>
          </a:xfrm>
          <a:custGeom>
            <a:avLst/>
            <a:gdLst>
              <a:gd name="connsiteX0" fmla="*/ 608967 w 608967"/>
              <a:gd name="connsiteY0" fmla="*/ 0 h 1819103"/>
              <a:gd name="connsiteX1" fmla="*/ 608967 w 608967"/>
              <a:gd name="connsiteY1" fmla="*/ 1819103 h 1819103"/>
              <a:gd name="connsiteX2" fmla="*/ 741 w 608967"/>
              <a:gd name="connsiteY2" fmla="*/ 1819103 h 1819103"/>
              <a:gd name="connsiteX3" fmla="*/ 0 w 608967"/>
              <a:gd name="connsiteY3" fmla="*/ 395293 h 18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67" h="1819103">
                <a:moveTo>
                  <a:pt x="608967" y="0"/>
                </a:moveTo>
                <a:lnTo>
                  <a:pt x="608967" y="1819103"/>
                </a:lnTo>
                <a:lnTo>
                  <a:pt x="741" y="1819103"/>
                </a:lnTo>
                <a:lnTo>
                  <a:pt x="0" y="395293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158489"/>
              </a:gs>
              <a:gs pos="100000">
                <a:srgbClr val="03DED8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71" name="任意多边形: 形状 270"/>
          <p:cNvSpPr/>
          <p:nvPr/>
        </p:nvSpPr>
        <p:spPr>
          <a:xfrm>
            <a:off x="5669564" y="5284619"/>
            <a:ext cx="1443025" cy="1573381"/>
          </a:xfrm>
          <a:custGeom>
            <a:avLst/>
            <a:gdLst>
              <a:gd name="connsiteX0" fmla="*/ 0 w 1443025"/>
              <a:gd name="connsiteY0" fmla="*/ 0 h 1573381"/>
              <a:gd name="connsiteX1" fmla="*/ 1442286 w 1443025"/>
              <a:gd name="connsiteY1" fmla="*/ 149570 h 1573381"/>
              <a:gd name="connsiteX2" fmla="*/ 1443025 w 1443025"/>
              <a:gd name="connsiteY2" fmla="*/ 1573381 h 1573381"/>
              <a:gd name="connsiteX3" fmla="*/ 818 w 1443025"/>
              <a:gd name="connsiteY3" fmla="*/ 1573381 h 157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3025" h="1573381">
                <a:moveTo>
                  <a:pt x="0" y="0"/>
                </a:moveTo>
                <a:lnTo>
                  <a:pt x="1442286" y="149570"/>
                </a:lnTo>
                <a:lnTo>
                  <a:pt x="1443025" y="1573381"/>
                </a:lnTo>
                <a:lnTo>
                  <a:pt x="818" y="1573381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73" name="任意多边形: 形状 272"/>
          <p:cNvSpPr/>
          <p:nvPr/>
        </p:nvSpPr>
        <p:spPr>
          <a:xfrm>
            <a:off x="5669563" y="4889323"/>
            <a:ext cx="2051250" cy="544864"/>
          </a:xfrm>
          <a:custGeom>
            <a:avLst/>
            <a:gdLst>
              <a:gd name="connsiteX0" fmla="*/ 603626 w 2051250"/>
              <a:gd name="connsiteY0" fmla="*/ 0 h 544864"/>
              <a:gd name="connsiteX1" fmla="*/ 2051250 w 2051250"/>
              <a:gd name="connsiteY1" fmla="*/ 149571 h 544864"/>
              <a:gd name="connsiteX2" fmla="*/ 1442287 w 2051250"/>
              <a:gd name="connsiteY2" fmla="*/ 544864 h 544864"/>
              <a:gd name="connsiteX3" fmla="*/ 0 w 2051250"/>
              <a:gd name="connsiteY3" fmla="*/ 395294 h 54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250" h="544864">
                <a:moveTo>
                  <a:pt x="603626" y="0"/>
                </a:moveTo>
                <a:lnTo>
                  <a:pt x="2051250" y="149571"/>
                </a:lnTo>
                <a:lnTo>
                  <a:pt x="1442287" y="544864"/>
                </a:lnTo>
                <a:lnTo>
                  <a:pt x="0" y="395294"/>
                </a:lnTo>
                <a:close/>
              </a:path>
            </a:pathLst>
          </a:custGeom>
          <a:solidFill>
            <a:srgbClr val="00EEE6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75" name="任意多边形: 形状 274"/>
          <p:cNvSpPr/>
          <p:nvPr/>
        </p:nvSpPr>
        <p:spPr>
          <a:xfrm>
            <a:off x="7106507" y="5033555"/>
            <a:ext cx="609912" cy="1824445"/>
          </a:xfrm>
          <a:custGeom>
            <a:avLst/>
            <a:gdLst>
              <a:gd name="connsiteX0" fmla="*/ 603623 w 609912"/>
              <a:gd name="connsiteY0" fmla="*/ 0 h 1824445"/>
              <a:gd name="connsiteX1" fmla="*/ 608969 w 609912"/>
              <a:gd name="connsiteY1" fmla="*/ 0 h 1824445"/>
              <a:gd name="connsiteX2" fmla="*/ 608969 w 609912"/>
              <a:gd name="connsiteY2" fmla="*/ 5342 h 1824445"/>
              <a:gd name="connsiteX3" fmla="*/ 609912 w 609912"/>
              <a:gd name="connsiteY3" fmla="*/ 1824445 h 1824445"/>
              <a:gd name="connsiteX4" fmla="*/ 609908 w 609912"/>
              <a:gd name="connsiteY4" fmla="*/ 1824445 h 1824445"/>
              <a:gd name="connsiteX5" fmla="*/ 608969 w 609912"/>
              <a:gd name="connsiteY5" fmla="*/ 16026 h 1824445"/>
              <a:gd name="connsiteX6" fmla="*/ 10684 w 609912"/>
              <a:gd name="connsiteY6" fmla="*/ 405976 h 1824445"/>
              <a:gd name="connsiteX7" fmla="*/ 11421 w 609912"/>
              <a:gd name="connsiteY7" fmla="*/ 1824445 h 1824445"/>
              <a:gd name="connsiteX8" fmla="*/ 1478 w 609912"/>
              <a:gd name="connsiteY8" fmla="*/ 1824445 h 1824445"/>
              <a:gd name="connsiteX9" fmla="*/ 0 w 609912"/>
              <a:gd name="connsiteY9" fmla="*/ 400634 h 1824445"/>
              <a:gd name="connsiteX10" fmla="*/ 0 w 609912"/>
              <a:gd name="connsiteY10" fmla="*/ 395293 h 182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912" h="1824445">
                <a:moveTo>
                  <a:pt x="603623" y="0"/>
                </a:moveTo>
                <a:cubicBezTo>
                  <a:pt x="603623" y="0"/>
                  <a:pt x="608969" y="0"/>
                  <a:pt x="608969" y="0"/>
                </a:cubicBezTo>
                <a:cubicBezTo>
                  <a:pt x="608969" y="0"/>
                  <a:pt x="608969" y="0"/>
                  <a:pt x="608969" y="5342"/>
                </a:cubicBezTo>
                <a:lnTo>
                  <a:pt x="609912" y="1824445"/>
                </a:lnTo>
                <a:lnTo>
                  <a:pt x="609908" y="1824445"/>
                </a:lnTo>
                <a:lnTo>
                  <a:pt x="608969" y="16026"/>
                </a:lnTo>
                <a:lnTo>
                  <a:pt x="10684" y="405976"/>
                </a:lnTo>
                <a:lnTo>
                  <a:pt x="11421" y="1824445"/>
                </a:lnTo>
                <a:lnTo>
                  <a:pt x="1478" y="1824445"/>
                </a:lnTo>
                <a:lnTo>
                  <a:pt x="0" y="400634"/>
                </a:lnTo>
                <a:cubicBezTo>
                  <a:pt x="0" y="400634"/>
                  <a:pt x="0" y="395293"/>
                  <a:pt x="0" y="395293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77" name="任意多边形: 形状 276"/>
          <p:cNvSpPr/>
          <p:nvPr/>
        </p:nvSpPr>
        <p:spPr>
          <a:xfrm>
            <a:off x="5664224" y="5279276"/>
            <a:ext cx="1452969" cy="1578724"/>
          </a:xfrm>
          <a:custGeom>
            <a:avLst/>
            <a:gdLst>
              <a:gd name="connsiteX0" fmla="*/ 0 w 1452969"/>
              <a:gd name="connsiteY0" fmla="*/ 0 h 1578724"/>
              <a:gd name="connsiteX1" fmla="*/ 5342 w 1452969"/>
              <a:gd name="connsiteY1" fmla="*/ 0 h 1578724"/>
              <a:gd name="connsiteX2" fmla="*/ 1447623 w 1452969"/>
              <a:gd name="connsiteY2" fmla="*/ 149571 h 1578724"/>
              <a:gd name="connsiteX3" fmla="*/ 1452969 w 1452969"/>
              <a:gd name="connsiteY3" fmla="*/ 154914 h 1578724"/>
              <a:gd name="connsiteX4" fmla="*/ 1452969 w 1452969"/>
              <a:gd name="connsiteY4" fmla="*/ 1578724 h 1578724"/>
              <a:gd name="connsiteX5" fmla="*/ 1443760 w 1452969"/>
              <a:gd name="connsiteY5" fmla="*/ 1578724 h 1578724"/>
              <a:gd name="connsiteX6" fmla="*/ 1442285 w 1452969"/>
              <a:gd name="connsiteY6" fmla="*/ 160255 h 1578724"/>
              <a:gd name="connsiteX7" fmla="*/ 10684 w 1452969"/>
              <a:gd name="connsiteY7" fmla="*/ 10685 h 1578724"/>
              <a:gd name="connsiteX8" fmla="*/ 11499 w 1452969"/>
              <a:gd name="connsiteY8" fmla="*/ 1578724 h 1578724"/>
              <a:gd name="connsiteX9" fmla="*/ 817 w 1452969"/>
              <a:gd name="connsiteY9" fmla="*/ 1578724 h 1578724"/>
              <a:gd name="connsiteX10" fmla="*/ 0 w 1452969"/>
              <a:gd name="connsiteY10" fmla="*/ 5343 h 1578724"/>
              <a:gd name="connsiteX11" fmla="*/ 0 w 1452969"/>
              <a:gd name="connsiteY11" fmla="*/ 0 h 157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2969" h="1578724">
                <a:moveTo>
                  <a:pt x="0" y="0"/>
                </a:moveTo>
                <a:cubicBezTo>
                  <a:pt x="0" y="0"/>
                  <a:pt x="0" y="0"/>
                  <a:pt x="5342" y="0"/>
                </a:cubicBezTo>
                <a:lnTo>
                  <a:pt x="1447623" y="149571"/>
                </a:lnTo>
                <a:cubicBezTo>
                  <a:pt x="1447623" y="149571"/>
                  <a:pt x="1452969" y="149571"/>
                  <a:pt x="1452969" y="154914"/>
                </a:cubicBezTo>
                <a:lnTo>
                  <a:pt x="1452969" y="1578724"/>
                </a:lnTo>
                <a:lnTo>
                  <a:pt x="1443760" y="1578724"/>
                </a:lnTo>
                <a:lnTo>
                  <a:pt x="1442285" y="160255"/>
                </a:lnTo>
                <a:lnTo>
                  <a:pt x="10684" y="10685"/>
                </a:lnTo>
                <a:lnTo>
                  <a:pt x="11499" y="1578724"/>
                </a:lnTo>
                <a:lnTo>
                  <a:pt x="817" y="1578724"/>
                </a:lnTo>
                <a:lnTo>
                  <a:pt x="0" y="5343"/>
                </a:lnTo>
                <a:cubicBezTo>
                  <a:pt x="0" y="5343"/>
                  <a:pt x="0" y="5343"/>
                  <a:pt x="0" y="0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79" name="任意多边形: 形状 278"/>
          <p:cNvSpPr/>
          <p:nvPr/>
        </p:nvSpPr>
        <p:spPr>
          <a:xfrm>
            <a:off x="5664223" y="4883982"/>
            <a:ext cx="2056590" cy="555548"/>
          </a:xfrm>
          <a:custGeom>
            <a:avLst/>
            <a:gdLst>
              <a:gd name="connsiteX0" fmla="*/ 608966 w 2056590"/>
              <a:gd name="connsiteY0" fmla="*/ 5343 h 555548"/>
              <a:gd name="connsiteX1" fmla="*/ 16026 w 2056590"/>
              <a:gd name="connsiteY1" fmla="*/ 395294 h 555548"/>
              <a:gd name="connsiteX2" fmla="*/ 1447623 w 2056590"/>
              <a:gd name="connsiteY2" fmla="*/ 544864 h 555548"/>
              <a:gd name="connsiteX3" fmla="*/ 2040565 w 2056590"/>
              <a:gd name="connsiteY3" fmla="*/ 154913 h 555548"/>
              <a:gd name="connsiteX4" fmla="*/ 603621 w 2056590"/>
              <a:gd name="connsiteY4" fmla="*/ 0 h 555548"/>
              <a:gd name="connsiteX5" fmla="*/ 608966 w 2056590"/>
              <a:gd name="connsiteY5" fmla="*/ 0 h 555548"/>
              <a:gd name="connsiteX6" fmla="*/ 2051249 w 2056590"/>
              <a:gd name="connsiteY6" fmla="*/ 149571 h 555548"/>
              <a:gd name="connsiteX7" fmla="*/ 2056590 w 2056590"/>
              <a:gd name="connsiteY7" fmla="*/ 154913 h 555548"/>
              <a:gd name="connsiteX8" fmla="*/ 2056590 w 2056590"/>
              <a:gd name="connsiteY8" fmla="*/ 160255 h 555548"/>
              <a:gd name="connsiteX9" fmla="*/ 1447623 w 2056590"/>
              <a:gd name="connsiteY9" fmla="*/ 555548 h 555548"/>
              <a:gd name="connsiteX10" fmla="*/ 5342 w 2056590"/>
              <a:gd name="connsiteY10" fmla="*/ 405978 h 555548"/>
              <a:gd name="connsiteX11" fmla="*/ 0 w 2056590"/>
              <a:gd name="connsiteY11" fmla="*/ 400636 h 555548"/>
              <a:gd name="connsiteX12" fmla="*/ 0 w 2056590"/>
              <a:gd name="connsiteY12" fmla="*/ 395294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590" h="555548">
                <a:moveTo>
                  <a:pt x="608966" y="5343"/>
                </a:moveTo>
                <a:lnTo>
                  <a:pt x="16026" y="395294"/>
                </a:lnTo>
                <a:lnTo>
                  <a:pt x="1447623" y="544864"/>
                </a:lnTo>
                <a:lnTo>
                  <a:pt x="2040565" y="154913"/>
                </a:lnTo>
                <a:close/>
                <a:moveTo>
                  <a:pt x="603621" y="0"/>
                </a:moveTo>
                <a:cubicBezTo>
                  <a:pt x="603621" y="0"/>
                  <a:pt x="603621" y="0"/>
                  <a:pt x="608966" y="0"/>
                </a:cubicBezTo>
                <a:lnTo>
                  <a:pt x="2051249" y="149571"/>
                </a:lnTo>
                <a:cubicBezTo>
                  <a:pt x="2051249" y="149571"/>
                  <a:pt x="2056590" y="149571"/>
                  <a:pt x="2056590" y="154913"/>
                </a:cubicBezTo>
                <a:cubicBezTo>
                  <a:pt x="2056590" y="154913"/>
                  <a:pt x="2056590" y="160255"/>
                  <a:pt x="2056590" y="160255"/>
                </a:cubicBezTo>
                <a:lnTo>
                  <a:pt x="1447623" y="555548"/>
                </a:lnTo>
                <a:lnTo>
                  <a:pt x="5342" y="405978"/>
                </a:lnTo>
                <a:cubicBezTo>
                  <a:pt x="5342" y="405978"/>
                  <a:pt x="0" y="405978"/>
                  <a:pt x="0" y="400636"/>
                </a:cubicBezTo>
                <a:cubicBezTo>
                  <a:pt x="0" y="400636"/>
                  <a:pt x="0" y="395294"/>
                  <a:pt x="0" y="395294"/>
                </a:cubicBezTo>
                <a:close/>
              </a:path>
            </a:pathLst>
          </a:custGeom>
          <a:solidFill>
            <a:srgbClr val="F2F2F2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1" name="任意多边形: 形状 280"/>
          <p:cNvSpPr/>
          <p:nvPr/>
        </p:nvSpPr>
        <p:spPr>
          <a:xfrm>
            <a:off x="2854666" y="5001216"/>
            <a:ext cx="189537" cy="1856785"/>
          </a:xfrm>
          <a:custGeom>
            <a:avLst/>
            <a:gdLst>
              <a:gd name="connsiteX0" fmla="*/ 189537 w 189537"/>
              <a:gd name="connsiteY0" fmla="*/ 0 h 1856785"/>
              <a:gd name="connsiteX1" fmla="*/ 189537 w 189537"/>
              <a:gd name="connsiteY1" fmla="*/ 1812238 h 1856785"/>
              <a:gd name="connsiteX2" fmla="*/ 121513 w 189537"/>
              <a:gd name="connsiteY2" fmla="*/ 1856785 h 1856785"/>
              <a:gd name="connsiteX3" fmla="*/ 1591 w 189537"/>
              <a:gd name="connsiteY3" fmla="*/ 1856785 h 1856785"/>
              <a:gd name="connsiteX4" fmla="*/ 0 w 189537"/>
              <a:gd name="connsiteY4" fmla="*/ 123033 h 185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37" h="1856785">
                <a:moveTo>
                  <a:pt x="189537" y="0"/>
                </a:moveTo>
                <a:lnTo>
                  <a:pt x="189537" y="1812238"/>
                </a:lnTo>
                <a:lnTo>
                  <a:pt x="121513" y="1856785"/>
                </a:lnTo>
                <a:lnTo>
                  <a:pt x="1591" y="1856785"/>
                </a:lnTo>
                <a:lnTo>
                  <a:pt x="0" y="123033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864046"/>
              </a:gs>
              <a:gs pos="100000">
                <a:srgbClr val="E45553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3" name="任意多边形: 形状 282"/>
          <p:cNvSpPr/>
          <p:nvPr/>
        </p:nvSpPr>
        <p:spPr>
          <a:xfrm>
            <a:off x="2405764" y="5077694"/>
            <a:ext cx="450493" cy="1780306"/>
          </a:xfrm>
          <a:custGeom>
            <a:avLst/>
            <a:gdLst>
              <a:gd name="connsiteX0" fmla="*/ 0 w 450493"/>
              <a:gd name="connsiteY0" fmla="*/ 0 h 1780306"/>
              <a:gd name="connsiteX1" fmla="*/ 448904 w 450493"/>
              <a:gd name="connsiteY1" fmla="*/ 46553 h 1780306"/>
              <a:gd name="connsiteX2" fmla="*/ 450493 w 450493"/>
              <a:gd name="connsiteY2" fmla="*/ 1780306 h 1780306"/>
              <a:gd name="connsiteX3" fmla="*/ 1634 w 450493"/>
              <a:gd name="connsiteY3" fmla="*/ 1780306 h 178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493" h="1780306">
                <a:moveTo>
                  <a:pt x="0" y="0"/>
                </a:moveTo>
                <a:lnTo>
                  <a:pt x="448904" y="46553"/>
                </a:lnTo>
                <a:lnTo>
                  <a:pt x="450493" y="1780306"/>
                </a:lnTo>
                <a:lnTo>
                  <a:pt x="1634" y="1780306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5" name="任意多边形: 形状 284"/>
          <p:cNvSpPr/>
          <p:nvPr/>
        </p:nvSpPr>
        <p:spPr>
          <a:xfrm>
            <a:off x="2405764" y="4954662"/>
            <a:ext cx="638439" cy="169586"/>
          </a:xfrm>
          <a:custGeom>
            <a:avLst/>
            <a:gdLst>
              <a:gd name="connsiteX0" fmla="*/ 187874 w 638439"/>
              <a:gd name="connsiteY0" fmla="*/ 0 h 169586"/>
              <a:gd name="connsiteX1" fmla="*/ 638439 w 638439"/>
              <a:gd name="connsiteY1" fmla="*/ 46553 h 169586"/>
              <a:gd name="connsiteX2" fmla="*/ 448903 w 638439"/>
              <a:gd name="connsiteY2" fmla="*/ 169586 h 169586"/>
              <a:gd name="connsiteX3" fmla="*/ 0 w 638439"/>
              <a:gd name="connsiteY3" fmla="*/ 123033 h 16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439" h="169586">
                <a:moveTo>
                  <a:pt x="187874" y="0"/>
                </a:moveTo>
                <a:lnTo>
                  <a:pt x="638439" y="46553"/>
                </a:lnTo>
                <a:lnTo>
                  <a:pt x="448903" y="169586"/>
                </a:lnTo>
                <a:lnTo>
                  <a:pt x="0" y="123033"/>
                </a:lnTo>
                <a:close/>
              </a:path>
            </a:pathLst>
          </a:custGeom>
          <a:solidFill>
            <a:srgbClr val="FF5C57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77" name="图形 7"/>
          <p:cNvGrpSpPr/>
          <p:nvPr/>
        </p:nvGrpSpPr>
        <p:grpSpPr>
          <a:xfrm>
            <a:off x="2404101" y="4953000"/>
            <a:ext cx="640101" cy="1985148"/>
            <a:chOff x="7752745" y="3446440"/>
            <a:chExt cx="651788" cy="2021391"/>
          </a:xfrm>
          <a:solidFill>
            <a:srgbClr val="F2F2F2"/>
          </a:solidFill>
        </p:grpSpPr>
        <p:sp>
          <p:nvSpPr>
            <p:cNvPr id="78" name="任意多边形: 形状 77"/>
            <p:cNvSpPr/>
            <p:nvPr/>
          </p:nvSpPr>
          <p:spPr>
            <a:xfrm>
              <a:off x="8209844" y="3495535"/>
              <a:ext cx="194690" cy="1972295"/>
            </a:xfrm>
            <a:custGeom>
              <a:avLst/>
              <a:gdLst>
                <a:gd name="connsiteX0" fmla="*/ 3385 w 194690"/>
                <a:gd name="connsiteY0" fmla="*/ 1972296 h 1972295"/>
                <a:gd name="connsiteX1" fmla="*/ 3385 w 194690"/>
                <a:gd name="connsiteY1" fmla="*/ 1972296 h 1972295"/>
                <a:gd name="connsiteX2" fmla="*/ 3385 w 194690"/>
                <a:gd name="connsiteY2" fmla="*/ 1972296 h 1972295"/>
                <a:gd name="connsiteX3" fmla="*/ 0 w 194690"/>
                <a:gd name="connsiteY3" fmla="*/ 126972 h 1972295"/>
                <a:gd name="connsiteX4" fmla="*/ 0 w 194690"/>
                <a:gd name="connsiteY4" fmla="*/ 125279 h 1972295"/>
                <a:gd name="connsiteX5" fmla="*/ 191304 w 194690"/>
                <a:gd name="connsiteY5" fmla="*/ 0 h 1972295"/>
                <a:gd name="connsiteX6" fmla="*/ 192997 w 194690"/>
                <a:gd name="connsiteY6" fmla="*/ 0 h 1972295"/>
                <a:gd name="connsiteX7" fmla="*/ 192997 w 194690"/>
                <a:gd name="connsiteY7" fmla="*/ 1693 h 1972295"/>
                <a:gd name="connsiteX8" fmla="*/ 194690 w 194690"/>
                <a:gd name="connsiteY8" fmla="*/ 1847017 h 1972295"/>
                <a:gd name="connsiteX9" fmla="*/ 194690 w 194690"/>
                <a:gd name="connsiteY9" fmla="*/ 1848710 h 1972295"/>
                <a:gd name="connsiteX10" fmla="*/ 3385 w 194690"/>
                <a:gd name="connsiteY10" fmla="*/ 1972296 h 1972295"/>
                <a:gd name="connsiteX11" fmla="*/ 3385 w 194690"/>
                <a:gd name="connsiteY11" fmla="*/ 1972296 h 1972295"/>
                <a:gd name="connsiteX12" fmla="*/ 3385 w 194690"/>
                <a:gd name="connsiteY12" fmla="*/ 126972 h 1972295"/>
                <a:gd name="connsiteX13" fmla="*/ 5079 w 194690"/>
                <a:gd name="connsiteY13" fmla="*/ 1968910 h 1972295"/>
                <a:gd name="connsiteX14" fmla="*/ 194690 w 194690"/>
                <a:gd name="connsiteY14" fmla="*/ 1845324 h 1972295"/>
                <a:gd name="connsiteX15" fmla="*/ 192997 w 194690"/>
                <a:gd name="connsiteY15" fmla="*/ 3386 h 1972295"/>
                <a:gd name="connsiteX16" fmla="*/ 3385 w 194690"/>
                <a:gd name="connsiteY16" fmla="*/ 126972 h 197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690" h="1972295">
                  <a:moveTo>
                    <a:pt x="3385" y="1972296"/>
                  </a:moveTo>
                  <a:cubicBezTo>
                    <a:pt x="3385" y="1972296"/>
                    <a:pt x="3385" y="1972296"/>
                    <a:pt x="3385" y="1972296"/>
                  </a:cubicBezTo>
                  <a:cubicBezTo>
                    <a:pt x="1693" y="1972296"/>
                    <a:pt x="1693" y="1970603"/>
                    <a:pt x="3385" y="1972296"/>
                  </a:cubicBezTo>
                  <a:lnTo>
                    <a:pt x="0" y="126972"/>
                  </a:ln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2997" y="0"/>
                    <a:pt x="192997" y="0"/>
                  </a:cubicBezTo>
                  <a:cubicBezTo>
                    <a:pt x="192997" y="0"/>
                    <a:pt x="192997" y="0"/>
                    <a:pt x="192997" y="1693"/>
                  </a:cubicBezTo>
                  <a:lnTo>
                    <a:pt x="194690" y="1847017"/>
                  </a:lnTo>
                  <a:cubicBezTo>
                    <a:pt x="194690" y="1847017"/>
                    <a:pt x="194690" y="1848710"/>
                    <a:pt x="194690" y="1848710"/>
                  </a:cubicBezTo>
                  <a:lnTo>
                    <a:pt x="3385" y="1972296"/>
                  </a:lnTo>
                  <a:cubicBezTo>
                    <a:pt x="3385" y="1972296"/>
                    <a:pt x="3385" y="1972296"/>
                    <a:pt x="3385" y="1972296"/>
                  </a:cubicBezTo>
                  <a:close/>
                  <a:moveTo>
                    <a:pt x="3385" y="126972"/>
                  </a:moveTo>
                  <a:lnTo>
                    <a:pt x="5079" y="1968910"/>
                  </a:lnTo>
                  <a:lnTo>
                    <a:pt x="194690" y="1845324"/>
                  </a:lnTo>
                  <a:lnTo>
                    <a:pt x="192997" y="3386"/>
                  </a:lnTo>
                  <a:lnTo>
                    <a:pt x="3385" y="126972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7752745" y="3571718"/>
              <a:ext cx="461753" cy="1896112"/>
            </a:xfrm>
            <a:custGeom>
              <a:avLst/>
              <a:gdLst>
                <a:gd name="connsiteX0" fmla="*/ 460484 w 461753"/>
                <a:gd name="connsiteY0" fmla="*/ 1896113 h 1896112"/>
                <a:gd name="connsiteX1" fmla="*/ 460484 w 461753"/>
                <a:gd name="connsiteY1" fmla="*/ 1896113 h 1896112"/>
                <a:gd name="connsiteX2" fmla="*/ 3385 w 461753"/>
                <a:gd name="connsiteY2" fmla="*/ 1848710 h 1896112"/>
                <a:gd name="connsiteX3" fmla="*/ 1693 w 461753"/>
                <a:gd name="connsiteY3" fmla="*/ 1847017 h 1896112"/>
                <a:gd name="connsiteX4" fmla="*/ 0 w 461753"/>
                <a:gd name="connsiteY4" fmla="*/ 1693 h 1896112"/>
                <a:gd name="connsiteX5" fmla="*/ 0 w 461753"/>
                <a:gd name="connsiteY5" fmla="*/ 0 h 1896112"/>
                <a:gd name="connsiteX6" fmla="*/ 1693 w 461753"/>
                <a:gd name="connsiteY6" fmla="*/ 0 h 1896112"/>
                <a:gd name="connsiteX7" fmla="*/ 458791 w 461753"/>
                <a:gd name="connsiteY7" fmla="*/ 47403 h 1896112"/>
                <a:gd name="connsiteX8" fmla="*/ 460484 w 461753"/>
                <a:gd name="connsiteY8" fmla="*/ 49096 h 1896112"/>
                <a:gd name="connsiteX9" fmla="*/ 460484 w 461753"/>
                <a:gd name="connsiteY9" fmla="*/ 1896113 h 1896112"/>
                <a:gd name="connsiteX10" fmla="*/ 460484 w 461753"/>
                <a:gd name="connsiteY10" fmla="*/ 1896113 h 1896112"/>
                <a:gd name="connsiteX11" fmla="*/ 460484 w 461753"/>
                <a:gd name="connsiteY11" fmla="*/ 1896113 h 1896112"/>
                <a:gd name="connsiteX12" fmla="*/ 5079 w 461753"/>
                <a:gd name="connsiteY12" fmla="*/ 1845324 h 1896112"/>
                <a:gd name="connsiteX13" fmla="*/ 460484 w 461753"/>
                <a:gd name="connsiteY13" fmla="*/ 1892727 h 1896112"/>
                <a:gd name="connsiteX14" fmla="*/ 458791 w 461753"/>
                <a:gd name="connsiteY14" fmla="*/ 50789 h 1896112"/>
                <a:gd name="connsiteX15" fmla="*/ 3385 w 461753"/>
                <a:gd name="connsiteY15" fmla="*/ 3386 h 1896112"/>
                <a:gd name="connsiteX16" fmla="*/ 5079 w 461753"/>
                <a:gd name="connsiteY16" fmla="*/ 1845324 h 189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1753" h="1896112">
                  <a:moveTo>
                    <a:pt x="460484" y="1896113"/>
                  </a:moveTo>
                  <a:cubicBezTo>
                    <a:pt x="460484" y="1896113"/>
                    <a:pt x="460484" y="1896113"/>
                    <a:pt x="460484" y="1896113"/>
                  </a:cubicBezTo>
                  <a:lnTo>
                    <a:pt x="3385" y="1848710"/>
                  </a:lnTo>
                  <a:cubicBezTo>
                    <a:pt x="3385" y="1848710"/>
                    <a:pt x="1693" y="1848710"/>
                    <a:pt x="1693" y="1847017"/>
                  </a:cubicBezTo>
                  <a:lnTo>
                    <a:pt x="0" y="1693"/>
                  </a:lnTo>
                  <a:cubicBezTo>
                    <a:pt x="0" y="1693"/>
                    <a:pt x="0" y="1693"/>
                    <a:pt x="0" y="0"/>
                  </a:cubicBezTo>
                  <a:cubicBezTo>
                    <a:pt x="0" y="0"/>
                    <a:pt x="0" y="0"/>
                    <a:pt x="1693" y="0"/>
                  </a:cubicBezTo>
                  <a:lnTo>
                    <a:pt x="458791" y="47403"/>
                  </a:lnTo>
                  <a:cubicBezTo>
                    <a:pt x="458791" y="47403"/>
                    <a:pt x="460484" y="47403"/>
                    <a:pt x="460484" y="49096"/>
                  </a:cubicBezTo>
                  <a:lnTo>
                    <a:pt x="460484" y="1896113"/>
                  </a:lnTo>
                  <a:cubicBezTo>
                    <a:pt x="462177" y="1894420"/>
                    <a:pt x="462177" y="1894420"/>
                    <a:pt x="460484" y="1896113"/>
                  </a:cubicBezTo>
                  <a:cubicBezTo>
                    <a:pt x="460484" y="1896113"/>
                    <a:pt x="460484" y="1896113"/>
                    <a:pt x="460484" y="1896113"/>
                  </a:cubicBezTo>
                  <a:close/>
                  <a:moveTo>
                    <a:pt x="5079" y="1845324"/>
                  </a:moveTo>
                  <a:lnTo>
                    <a:pt x="460484" y="1892727"/>
                  </a:lnTo>
                  <a:lnTo>
                    <a:pt x="458791" y="50789"/>
                  </a:lnTo>
                  <a:lnTo>
                    <a:pt x="3385" y="3386"/>
                  </a:lnTo>
                  <a:lnTo>
                    <a:pt x="5079" y="1845324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7752745" y="3446440"/>
              <a:ext cx="651788" cy="176067"/>
            </a:xfrm>
            <a:custGeom>
              <a:avLst/>
              <a:gdLst>
                <a:gd name="connsiteX0" fmla="*/ 458791 w 651788"/>
                <a:gd name="connsiteY0" fmla="*/ 176068 h 176067"/>
                <a:gd name="connsiteX1" fmla="*/ 458791 w 651788"/>
                <a:gd name="connsiteY1" fmla="*/ 176068 h 176067"/>
                <a:gd name="connsiteX2" fmla="*/ 1693 w 651788"/>
                <a:gd name="connsiteY2" fmla="*/ 128665 h 176067"/>
                <a:gd name="connsiteX3" fmla="*/ 0 w 651788"/>
                <a:gd name="connsiteY3" fmla="*/ 126972 h 176067"/>
                <a:gd name="connsiteX4" fmla="*/ 0 w 651788"/>
                <a:gd name="connsiteY4" fmla="*/ 125279 h 176067"/>
                <a:gd name="connsiteX5" fmla="*/ 191304 w 651788"/>
                <a:gd name="connsiteY5" fmla="*/ 0 h 176067"/>
                <a:gd name="connsiteX6" fmla="*/ 192997 w 651788"/>
                <a:gd name="connsiteY6" fmla="*/ 0 h 176067"/>
                <a:gd name="connsiteX7" fmla="*/ 650095 w 651788"/>
                <a:gd name="connsiteY7" fmla="*/ 47403 h 176067"/>
                <a:gd name="connsiteX8" fmla="*/ 651789 w 651788"/>
                <a:gd name="connsiteY8" fmla="*/ 49096 h 176067"/>
                <a:gd name="connsiteX9" fmla="*/ 651789 w 651788"/>
                <a:gd name="connsiteY9" fmla="*/ 50789 h 176067"/>
                <a:gd name="connsiteX10" fmla="*/ 458791 w 651788"/>
                <a:gd name="connsiteY10" fmla="*/ 176068 h 176067"/>
                <a:gd name="connsiteX11" fmla="*/ 458791 w 651788"/>
                <a:gd name="connsiteY11" fmla="*/ 176068 h 176067"/>
                <a:gd name="connsiteX12" fmla="*/ 5079 w 651788"/>
                <a:gd name="connsiteY12" fmla="*/ 125279 h 176067"/>
                <a:gd name="connsiteX13" fmla="*/ 458791 w 651788"/>
                <a:gd name="connsiteY13" fmla="*/ 172682 h 176067"/>
                <a:gd name="connsiteX14" fmla="*/ 646709 w 651788"/>
                <a:gd name="connsiteY14" fmla="*/ 49096 h 176067"/>
                <a:gd name="connsiteX15" fmla="*/ 192997 w 651788"/>
                <a:gd name="connsiteY15" fmla="*/ 1693 h 176067"/>
                <a:gd name="connsiteX16" fmla="*/ 5079 w 651788"/>
                <a:gd name="connsiteY16" fmla="*/ 125279 h 17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788" h="176067">
                  <a:moveTo>
                    <a:pt x="458791" y="176068"/>
                  </a:moveTo>
                  <a:cubicBezTo>
                    <a:pt x="458791" y="176068"/>
                    <a:pt x="458791" y="176068"/>
                    <a:pt x="458791" y="176068"/>
                  </a:cubicBezTo>
                  <a:lnTo>
                    <a:pt x="1693" y="128665"/>
                  </a:lnTo>
                  <a:cubicBezTo>
                    <a:pt x="1693" y="128665"/>
                    <a:pt x="0" y="128665"/>
                    <a:pt x="0" y="126972"/>
                  </a:cubicBez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1304" y="0"/>
                    <a:pt x="192997" y="0"/>
                  </a:cubicBezTo>
                  <a:lnTo>
                    <a:pt x="650095" y="47403"/>
                  </a:lnTo>
                  <a:cubicBezTo>
                    <a:pt x="650095" y="47403"/>
                    <a:pt x="651789" y="47403"/>
                    <a:pt x="651789" y="49096"/>
                  </a:cubicBezTo>
                  <a:cubicBezTo>
                    <a:pt x="651789" y="49096"/>
                    <a:pt x="651789" y="50789"/>
                    <a:pt x="651789" y="50789"/>
                  </a:cubicBezTo>
                  <a:lnTo>
                    <a:pt x="458791" y="176068"/>
                  </a:lnTo>
                  <a:cubicBezTo>
                    <a:pt x="458791" y="176068"/>
                    <a:pt x="458791" y="176068"/>
                    <a:pt x="458791" y="176068"/>
                  </a:cubicBezTo>
                  <a:close/>
                  <a:moveTo>
                    <a:pt x="5079" y="125279"/>
                  </a:moveTo>
                  <a:lnTo>
                    <a:pt x="458791" y="172682"/>
                  </a:lnTo>
                  <a:lnTo>
                    <a:pt x="646709" y="49096"/>
                  </a:lnTo>
                  <a:lnTo>
                    <a:pt x="192997" y="1693"/>
                  </a:lnTo>
                  <a:lnTo>
                    <a:pt x="5079" y="125279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1" name="图形 7"/>
          <p:cNvGrpSpPr/>
          <p:nvPr/>
        </p:nvGrpSpPr>
        <p:grpSpPr>
          <a:xfrm>
            <a:off x="9943587" y="4884926"/>
            <a:ext cx="653481" cy="1660791"/>
            <a:chOff x="10072097" y="3859521"/>
            <a:chExt cx="653481" cy="1660791"/>
          </a:xfrm>
        </p:grpSpPr>
        <p:sp>
          <p:nvSpPr>
            <p:cNvPr id="82" name="任意多边形: 形状 81"/>
            <p:cNvSpPr/>
            <p:nvPr/>
          </p:nvSpPr>
          <p:spPr>
            <a:xfrm>
              <a:off x="10530888" y="3908617"/>
              <a:ext cx="194690" cy="1610002"/>
            </a:xfrm>
            <a:custGeom>
              <a:avLst/>
              <a:gdLst>
                <a:gd name="connsiteX0" fmla="*/ 192998 w 194690"/>
                <a:gd name="connsiteY0" fmla="*/ 0 h 1610002"/>
                <a:gd name="connsiteX1" fmla="*/ 194690 w 194690"/>
                <a:gd name="connsiteY1" fmla="*/ 1484724 h 1610002"/>
                <a:gd name="connsiteX2" fmla="*/ 1693 w 194690"/>
                <a:gd name="connsiteY2" fmla="*/ 1610003 h 1610002"/>
                <a:gd name="connsiteX3" fmla="*/ 0 w 194690"/>
                <a:gd name="connsiteY3" fmla="*/ 126972 h 16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610002">
                  <a:moveTo>
                    <a:pt x="192998" y="0"/>
                  </a:moveTo>
                  <a:lnTo>
                    <a:pt x="194690" y="1484724"/>
                  </a:lnTo>
                  <a:lnTo>
                    <a:pt x="1693" y="1610003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073790" y="3986493"/>
              <a:ext cx="458791" cy="1532126"/>
            </a:xfrm>
            <a:custGeom>
              <a:avLst/>
              <a:gdLst>
                <a:gd name="connsiteX0" fmla="*/ 457099 w 458791"/>
                <a:gd name="connsiteY0" fmla="*/ 49096 h 1532126"/>
                <a:gd name="connsiteX1" fmla="*/ 458791 w 458791"/>
                <a:gd name="connsiteY1" fmla="*/ 1532127 h 1532126"/>
                <a:gd name="connsiteX2" fmla="*/ 1693 w 458791"/>
                <a:gd name="connsiteY2" fmla="*/ 1484724 h 1532126"/>
                <a:gd name="connsiteX3" fmla="*/ 0 w 458791"/>
                <a:gd name="connsiteY3" fmla="*/ 0 h 153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532126">
                  <a:moveTo>
                    <a:pt x="457099" y="49096"/>
                  </a:moveTo>
                  <a:lnTo>
                    <a:pt x="458791" y="1532127"/>
                  </a:lnTo>
                  <a:lnTo>
                    <a:pt x="1693" y="14847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0073790" y="3861214"/>
              <a:ext cx="650096" cy="174374"/>
            </a:xfrm>
            <a:custGeom>
              <a:avLst/>
              <a:gdLst>
                <a:gd name="connsiteX0" fmla="*/ 192998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2998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5" name="图形 7"/>
            <p:cNvGrpSpPr/>
            <p:nvPr/>
          </p:nvGrpSpPr>
          <p:grpSpPr>
            <a:xfrm>
              <a:off x="10072097" y="3859521"/>
              <a:ext cx="651788" cy="1660791"/>
              <a:chOff x="10072097" y="3859521"/>
              <a:chExt cx="651788" cy="1660791"/>
            </a:xfrm>
            <a:solidFill>
              <a:srgbClr val="F2F2F2"/>
            </a:solidFill>
          </p:grpSpPr>
          <p:sp>
            <p:nvSpPr>
              <p:cNvPr id="86" name="任意多边形: 形状 85"/>
              <p:cNvSpPr/>
              <p:nvPr/>
            </p:nvSpPr>
            <p:spPr>
              <a:xfrm>
                <a:off x="10529196" y="3908617"/>
                <a:ext cx="194690" cy="1611696"/>
              </a:xfrm>
              <a:custGeom>
                <a:avLst/>
                <a:gdLst>
                  <a:gd name="connsiteX0" fmla="*/ 3385 w 194690"/>
                  <a:gd name="connsiteY0" fmla="*/ 1611696 h 1611696"/>
                  <a:gd name="connsiteX1" fmla="*/ 3385 w 194690"/>
                  <a:gd name="connsiteY1" fmla="*/ 1611696 h 1611696"/>
                  <a:gd name="connsiteX2" fmla="*/ 3385 w 194690"/>
                  <a:gd name="connsiteY2" fmla="*/ 1611696 h 1611696"/>
                  <a:gd name="connsiteX3" fmla="*/ 0 w 194690"/>
                  <a:gd name="connsiteY3" fmla="*/ 126972 h 1611696"/>
                  <a:gd name="connsiteX4" fmla="*/ 0 w 194690"/>
                  <a:gd name="connsiteY4" fmla="*/ 125279 h 1611696"/>
                  <a:gd name="connsiteX5" fmla="*/ 191303 w 194690"/>
                  <a:gd name="connsiteY5" fmla="*/ 0 h 1611696"/>
                  <a:gd name="connsiteX6" fmla="*/ 192998 w 194690"/>
                  <a:gd name="connsiteY6" fmla="*/ 0 h 1611696"/>
                  <a:gd name="connsiteX7" fmla="*/ 192998 w 194690"/>
                  <a:gd name="connsiteY7" fmla="*/ 1693 h 1611696"/>
                  <a:gd name="connsiteX8" fmla="*/ 194690 w 194690"/>
                  <a:gd name="connsiteY8" fmla="*/ 1486417 h 1611696"/>
                  <a:gd name="connsiteX9" fmla="*/ 194690 w 194690"/>
                  <a:gd name="connsiteY9" fmla="*/ 1488110 h 1611696"/>
                  <a:gd name="connsiteX10" fmla="*/ 3385 w 194690"/>
                  <a:gd name="connsiteY10" fmla="*/ 1611696 h 1611696"/>
                  <a:gd name="connsiteX11" fmla="*/ 3385 w 194690"/>
                  <a:gd name="connsiteY11" fmla="*/ 1611696 h 1611696"/>
                  <a:gd name="connsiteX12" fmla="*/ 3385 w 194690"/>
                  <a:gd name="connsiteY12" fmla="*/ 126972 h 1611696"/>
                  <a:gd name="connsiteX13" fmla="*/ 5078 w 194690"/>
                  <a:gd name="connsiteY13" fmla="*/ 1608310 h 1611696"/>
                  <a:gd name="connsiteX14" fmla="*/ 194690 w 194690"/>
                  <a:gd name="connsiteY14" fmla="*/ 1484724 h 1611696"/>
                  <a:gd name="connsiteX15" fmla="*/ 192998 w 194690"/>
                  <a:gd name="connsiteY15" fmla="*/ 3386 h 1611696"/>
                  <a:gd name="connsiteX16" fmla="*/ 3385 w 194690"/>
                  <a:gd name="connsiteY16" fmla="*/ 126972 h 16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611696">
                    <a:moveTo>
                      <a:pt x="3385" y="1611696"/>
                    </a:moveTo>
                    <a:cubicBezTo>
                      <a:pt x="3385" y="1611696"/>
                      <a:pt x="3385" y="1611696"/>
                      <a:pt x="3385" y="1611696"/>
                    </a:cubicBezTo>
                    <a:cubicBezTo>
                      <a:pt x="3385" y="1611696"/>
                      <a:pt x="3385" y="1610003"/>
                      <a:pt x="3385" y="1611696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486417"/>
                    </a:lnTo>
                    <a:cubicBezTo>
                      <a:pt x="194690" y="1486417"/>
                      <a:pt x="194690" y="1488110"/>
                      <a:pt x="194690" y="1488110"/>
                    </a:cubicBezTo>
                    <a:lnTo>
                      <a:pt x="3385" y="1611696"/>
                    </a:lnTo>
                    <a:cubicBezTo>
                      <a:pt x="5078" y="1611696"/>
                      <a:pt x="3385" y="1611696"/>
                      <a:pt x="3385" y="1611696"/>
                    </a:cubicBezTo>
                    <a:close/>
                    <a:moveTo>
                      <a:pt x="3385" y="126972"/>
                    </a:moveTo>
                    <a:lnTo>
                      <a:pt x="5078" y="1608310"/>
                    </a:lnTo>
                    <a:lnTo>
                      <a:pt x="194690" y="1484724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72097" y="3984048"/>
                <a:ext cx="461753" cy="1536265"/>
              </a:xfrm>
              <a:custGeom>
                <a:avLst/>
                <a:gdLst>
                  <a:gd name="connsiteX0" fmla="*/ 460484 w 461753"/>
                  <a:gd name="connsiteY0" fmla="*/ 1536265 h 1536265"/>
                  <a:gd name="connsiteX1" fmla="*/ 460484 w 461753"/>
                  <a:gd name="connsiteY1" fmla="*/ 1536265 h 1536265"/>
                  <a:gd name="connsiteX2" fmla="*/ 3385 w 461753"/>
                  <a:gd name="connsiteY2" fmla="*/ 1488862 h 1536265"/>
                  <a:gd name="connsiteX3" fmla="*/ 1693 w 461753"/>
                  <a:gd name="connsiteY3" fmla="*/ 1487169 h 1536265"/>
                  <a:gd name="connsiteX4" fmla="*/ 0 w 461753"/>
                  <a:gd name="connsiteY4" fmla="*/ 2445 h 1536265"/>
                  <a:gd name="connsiteX5" fmla="*/ 0 w 461753"/>
                  <a:gd name="connsiteY5" fmla="*/ 752 h 1536265"/>
                  <a:gd name="connsiteX6" fmla="*/ 1693 w 461753"/>
                  <a:gd name="connsiteY6" fmla="*/ 752 h 1536265"/>
                  <a:gd name="connsiteX7" fmla="*/ 458791 w 461753"/>
                  <a:gd name="connsiteY7" fmla="*/ 48155 h 1536265"/>
                  <a:gd name="connsiteX8" fmla="*/ 460484 w 461753"/>
                  <a:gd name="connsiteY8" fmla="*/ 49848 h 1536265"/>
                  <a:gd name="connsiteX9" fmla="*/ 460484 w 461753"/>
                  <a:gd name="connsiteY9" fmla="*/ 1536265 h 1536265"/>
                  <a:gd name="connsiteX10" fmla="*/ 460484 w 461753"/>
                  <a:gd name="connsiteY10" fmla="*/ 1536265 h 1536265"/>
                  <a:gd name="connsiteX11" fmla="*/ 460484 w 461753"/>
                  <a:gd name="connsiteY11" fmla="*/ 1536265 h 1536265"/>
                  <a:gd name="connsiteX12" fmla="*/ 5078 w 461753"/>
                  <a:gd name="connsiteY12" fmla="*/ 1485477 h 1536265"/>
                  <a:gd name="connsiteX13" fmla="*/ 460484 w 461753"/>
                  <a:gd name="connsiteY13" fmla="*/ 1532879 h 1536265"/>
                  <a:gd name="connsiteX14" fmla="*/ 458791 w 461753"/>
                  <a:gd name="connsiteY14" fmla="*/ 51541 h 1536265"/>
                  <a:gd name="connsiteX15" fmla="*/ 3385 w 461753"/>
                  <a:gd name="connsiteY15" fmla="*/ 4138 h 1536265"/>
                  <a:gd name="connsiteX16" fmla="*/ 5078 w 461753"/>
                  <a:gd name="connsiteY16" fmla="*/ 1485477 h 15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1536265">
                    <a:moveTo>
                      <a:pt x="460484" y="1536265"/>
                    </a:moveTo>
                    <a:cubicBezTo>
                      <a:pt x="460484" y="1536265"/>
                      <a:pt x="460484" y="1536265"/>
                      <a:pt x="460484" y="1536265"/>
                    </a:cubicBezTo>
                    <a:lnTo>
                      <a:pt x="3385" y="1488862"/>
                    </a:lnTo>
                    <a:cubicBezTo>
                      <a:pt x="3385" y="1488862"/>
                      <a:pt x="1693" y="1488862"/>
                      <a:pt x="1693" y="1487169"/>
                    </a:cubicBezTo>
                    <a:lnTo>
                      <a:pt x="0" y="2445"/>
                    </a:lnTo>
                    <a:cubicBezTo>
                      <a:pt x="0" y="2445"/>
                      <a:pt x="0" y="2445"/>
                      <a:pt x="0" y="752"/>
                    </a:cubicBezTo>
                    <a:cubicBezTo>
                      <a:pt x="0" y="-940"/>
                      <a:pt x="0" y="752"/>
                      <a:pt x="1693" y="752"/>
                    </a:cubicBezTo>
                    <a:lnTo>
                      <a:pt x="458791" y="48155"/>
                    </a:lnTo>
                    <a:cubicBezTo>
                      <a:pt x="458791" y="48155"/>
                      <a:pt x="460484" y="48155"/>
                      <a:pt x="460484" y="49848"/>
                    </a:cubicBezTo>
                    <a:lnTo>
                      <a:pt x="460484" y="1536265"/>
                    </a:lnTo>
                    <a:cubicBezTo>
                      <a:pt x="462176" y="1534572"/>
                      <a:pt x="462176" y="1536265"/>
                      <a:pt x="460484" y="1536265"/>
                    </a:cubicBezTo>
                    <a:cubicBezTo>
                      <a:pt x="462176" y="1536265"/>
                      <a:pt x="462176" y="1536265"/>
                      <a:pt x="460484" y="1536265"/>
                    </a:cubicBezTo>
                    <a:close/>
                    <a:moveTo>
                      <a:pt x="5078" y="1485477"/>
                    </a:moveTo>
                    <a:lnTo>
                      <a:pt x="460484" y="1532879"/>
                    </a:lnTo>
                    <a:lnTo>
                      <a:pt x="458791" y="51541"/>
                    </a:lnTo>
                    <a:lnTo>
                      <a:pt x="3385" y="4138"/>
                    </a:lnTo>
                    <a:lnTo>
                      <a:pt x="5078" y="1485477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10072097" y="3859521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8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60484" y="176068"/>
                      <a:pt x="460484" y="176068"/>
                      <a:pt x="458791" y="176068"/>
                    </a:cubicBezTo>
                    <a:close/>
                    <a:moveTo>
                      <a:pt x="5078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8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9" name="图形 7"/>
          <p:cNvGrpSpPr/>
          <p:nvPr/>
        </p:nvGrpSpPr>
        <p:grpSpPr>
          <a:xfrm>
            <a:off x="9335815" y="5105011"/>
            <a:ext cx="651789" cy="1521969"/>
            <a:chOff x="9464325" y="4079606"/>
            <a:chExt cx="651789" cy="1521969"/>
          </a:xfrm>
        </p:grpSpPr>
        <p:sp>
          <p:nvSpPr>
            <p:cNvPr id="90" name="任意多边形: 形状 89"/>
            <p:cNvSpPr/>
            <p:nvPr/>
          </p:nvSpPr>
          <p:spPr>
            <a:xfrm>
              <a:off x="9923116" y="4128702"/>
              <a:ext cx="192997" cy="1471180"/>
            </a:xfrm>
            <a:custGeom>
              <a:avLst/>
              <a:gdLst>
                <a:gd name="connsiteX0" fmla="*/ 192998 w 192997"/>
                <a:gd name="connsiteY0" fmla="*/ 0 h 1471180"/>
                <a:gd name="connsiteX1" fmla="*/ 192998 w 192997"/>
                <a:gd name="connsiteY1" fmla="*/ 1345902 h 1471180"/>
                <a:gd name="connsiteX2" fmla="*/ 1693 w 192997"/>
                <a:gd name="connsiteY2" fmla="*/ 1471181 h 1471180"/>
                <a:gd name="connsiteX3" fmla="*/ 0 w 192997"/>
                <a:gd name="connsiteY3" fmla="*/ 126972 h 147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471180">
                  <a:moveTo>
                    <a:pt x="192998" y="0"/>
                  </a:moveTo>
                  <a:lnTo>
                    <a:pt x="192998" y="1345902"/>
                  </a:lnTo>
                  <a:lnTo>
                    <a:pt x="1693" y="147118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466018" y="4206578"/>
              <a:ext cx="458791" cy="1393304"/>
            </a:xfrm>
            <a:custGeom>
              <a:avLst/>
              <a:gdLst>
                <a:gd name="connsiteX0" fmla="*/ 457099 w 458791"/>
                <a:gd name="connsiteY0" fmla="*/ 49096 h 1393304"/>
                <a:gd name="connsiteX1" fmla="*/ 458791 w 458791"/>
                <a:gd name="connsiteY1" fmla="*/ 1393304 h 1393304"/>
                <a:gd name="connsiteX2" fmla="*/ 1694 w 458791"/>
                <a:gd name="connsiteY2" fmla="*/ 1345902 h 1393304"/>
                <a:gd name="connsiteX3" fmla="*/ 0 w 458791"/>
                <a:gd name="connsiteY3" fmla="*/ 0 h 13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1393304">
                  <a:moveTo>
                    <a:pt x="457099" y="49096"/>
                  </a:moveTo>
                  <a:lnTo>
                    <a:pt x="458791" y="1393304"/>
                  </a:lnTo>
                  <a:lnTo>
                    <a:pt x="1694" y="134590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9466018" y="4081299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4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4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3" name="图形 7"/>
            <p:cNvGrpSpPr/>
            <p:nvPr/>
          </p:nvGrpSpPr>
          <p:grpSpPr>
            <a:xfrm>
              <a:off x="9464325" y="4079606"/>
              <a:ext cx="651789" cy="1521969"/>
              <a:chOff x="9464325" y="4079606"/>
              <a:chExt cx="651789" cy="1521969"/>
            </a:xfrm>
            <a:solidFill>
              <a:srgbClr val="F2F2F2"/>
            </a:solidFill>
          </p:grpSpPr>
          <p:sp>
            <p:nvSpPr>
              <p:cNvPr id="94" name="任意多边形: 形状 93"/>
              <p:cNvSpPr/>
              <p:nvPr/>
            </p:nvSpPr>
            <p:spPr>
              <a:xfrm>
                <a:off x="9921424" y="4128702"/>
                <a:ext cx="194690" cy="1472873"/>
              </a:xfrm>
              <a:custGeom>
                <a:avLst/>
                <a:gdLst>
                  <a:gd name="connsiteX0" fmla="*/ 3385 w 194690"/>
                  <a:gd name="connsiteY0" fmla="*/ 1472873 h 1472873"/>
                  <a:gd name="connsiteX1" fmla="*/ 3385 w 194690"/>
                  <a:gd name="connsiteY1" fmla="*/ 1472873 h 1472873"/>
                  <a:gd name="connsiteX2" fmla="*/ 3385 w 194690"/>
                  <a:gd name="connsiteY2" fmla="*/ 1472873 h 1472873"/>
                  <a:gd name="connsiteX3" fmla="*/ 0 w 194690"/>
                  <a:gd name="connsiteY3" fmla="*/ 126972 h 1472873"/>
                  <a:gd name="connsiteX4" fmla="*/ 0 w 194690"/>
                  <a:gd name="connsiteY4" fmla="*/ 125279 h 1472873"/>
                  <a:gd name="connsiteX5" fmla="*/ 191305 w 194690"/>
                  <a:gd name="connsiteY5" fmla="*/ 0 h 1472873"/>
                  <a:gd name="connsiteX6" fmla="*/ 192998 w 194690"/>
                  <a:gd name="connsiteY6" fmla="*/ 0 h 1472873"/>
                  <a:gd name="connsiteX7" fmla="*/ 192998 w 194690"/>
                  <a:gd name="connsiteY7" fmla="*/ 1693 h 1472873"/>
                  <a:gd name="connsiteX8" fmla="*/ 194690 w 194690"/>
                  <a:gd name="connsiteY8" fmla="*/ 1347595 h 1472873"/>
                  <a:gd name="connsiteX9" fmla="*/ 194690 w 194690"/>
                  <a:gd name="connsiteY9" fmla="*/ 1349288 h 1472873"/>
                  <a:gd name="connsiteX10" fmla="*/ 3385 w 194690"/>
                  <a:gd name="connsiteY10" fmla="*/ 1472873 h 1472873"/>
                  <a:gd name="connsiteX11" fmla="*/ 3385 w 194690"/>
                  <a:gd name="connsiteY11" fmla="*/ 1472873 h 1472873"/>
                  <a:gd name="connsiteX12" fmla="*/ 3385 w 194690"/>
                  <a:gd name="connsiteY12" fmla="*/ 126972 h 1472873"/>
                  <a:gd name="connsiteX13" fmla="*/ 5080 w 194690"/>
                  <a:gd name="connsiteY13" fmla="*/ 1469487 h 1472873"/>
                  <a:gd name="connsiteX14" fmla="*/ 194690 w 194690"/>
                  <a:gd name="connsiteY14" fmla="*/ 1345902 h 1472873"/>
                  <a:gd name="connsiteX15" fmla="*/ 192998 w 194690"/>
                  <a:gd name="connsiteY15" fmla="*/ 3386 h 1472873"/>
                  <a:gd name="connsiteX16" fmla="*/ 3385 w 194690"/>
                  <a:gd name="connsiteY16" fmla="*/ 126972 h 147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472873">
                    <a:moveTo>
                      <a:pt x="3385" y="1472873"/>
                    </a:moveTo>
                    <a:cubicBezTo>
                      <a:pt x="3385" y="1472873"/>
                      <a:pt x="3385" y="1472873"/>
                      <a:pt x="3385" y="1472873"/>
                    </a:cubicBezTo>
                    <a:cubicBezTo>
                      <a:pt x="1693" y="1472873"/>
                      <a:pt x="1693" y="1472873"/>
                      <a:pt x="3385" y="1472873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1347595"/>
                    </a:lnTo>
                    <a:cubicBezTo>
                      <a:pt x="194690" y="1347595"/>
                      <a:pt x="194690" y="1349288"/>
                      <a:pt x="194690" y="1349288"/>
                    </a:cubicBezTo>
                    <a:lnTo>
                      <a:pt x="3385" y="1472873"/>
                    </a:lnTo>
                    <a:cubicBezTo>
                      <a:pt x="3385" y="1472873"/>
                      <a:pt x="3385" y="1472873"/>
                      <a:pt x="3385" y="1472873"/>
                    </a:cubicBezTo>
                    <a:close/>
                    <a:moveTo>
                      <a:pt x="3385" y="126972"/>
                    </a:moveTo>
                    <a:lnTo>
                      <a:pt x="5080" y="1469487"/>
                    </a:lnTo>
                    <a:lnTo>
                      <a:pt x="194690" y="1345902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9464325" y="4204885"/>
                <a:ext cx="461754" cy="1396690"/>
              </a:xfrm>
              <a:custGeom>
                <a:avLst/>
                <a:gdLst>
                  <a:gd name="connsiteX0" fmla="*/ 460484 w 461754"/>
                  <a:gd name="connsiteY0" fmla="*/ 1396690 h 1396690"/>
                  <a:gd name="connsiteX1" fmla="*/ 460484 w 461754"/>
                  <a:gd name="connsiteY1" fmla="*/ 1396690 h 1396690"/>
                  <a:gd name="connsiteX2" fmla="*/ 3386 w 461754"/>
                  <a:gd name="connsiteY2" fmla="*/ 1349288 h 1396690"/>
                  <a:gd name="connsiteX3" fmla="*/ 1693 w 461754"/>
                  <a:gd name="connsiteY3" fmla="*/ 1347595 h 1396690"/>
                  <a:gd name="connsiteX4" fmla="*/ 0 w 461754"/>
                  <a:gd name="connsiteY4" fmla="*/ 1693 h 1396690"/>
                  <a:gd name="connsiteX5" fmla="*/ 0 w 461754"/>
                  <a:gd name="connsiteY5" fmla="*/ 0 h 1396690"/>
                  <a:gd name="connsiteX6" fmla="*/ 1693 w 461754"/>
                  <a:gd name="connsiteY6" fmla="*/ 0 h 1396690"/>
                  <a:gd name="connsiteX7" fmla="*/ 458791 w 461754"/>
                  <a:gd name="connsiteY7" fmla="*/ 47403 h 1396690"/>
                  <a:gd name="connsiteX8" fmla="*/ 460484 w 461754"/>
                  <a:gd name="connsiteY8" fmla="*/ 49096 h 1396690"/>
                  <a:gd name="connsiteX9" fmla="*/ 460484 w 461754"/>
                  <a:gd name="connsiteY9" fmla="*/ 1396690 h 1396690"/>
                  <a:gd name="connsiteX10" fmla="*/ 460484 w 461754"/>
                  <a:gd name="connsiteY10" fmla="*/ 1396690 h 1396690"/>
                  <a:gd name="connsiteX11" fmla="*/ 460484 w 461754"/>
                  <a:gd name="connsiteY11" fmla="*/ 1396690 h 1396690"/>
                  <a:gd name="connsiteX12" fmla="*/ 3386 w 461754"/>
                  <a:gd name="connsiteY12" fmla="*/ 1345902 h 1396690"/>
                  <a:gd name="connsiteX13" fmla="*/ 458791 w 461754"/>
                  <a:gd name="connsiteY13" fmla="*/ 1393304 h 1396690"/>
                  <a:gd name="connsiteX14" fmla="*/ 457099 w 461754"/>
                  <a:gd name="connsiteY14" fmla="*/ 50789 h 1396690"/>
                  <a:gd name="connsiteX15" fmla="*/ 1693 w 461754"/>
                  <a:gd name="connsiteY15" fmla="*/ 3386 h 1396690"/>
                  <a:gd name="connsiteX16" fmla="*/ 3386 w 461754"/>
                  <a:gd name="connsiteY16" fmla="*/ 1345902 h 139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1396690">
                    <a:moveTo>
                      <a:pt x="460484" y="1396690"/>
                    </a:moveTo>
                    <a:cubicBezTo>
                      <a:pt x="460484" y="1396690"/>
                      <a:pt x="460484" y="1396690"/>
                      <a:pt x="460484" y="1396690"/>
                    </a:cubicBezTo>
                    <a:lnTo>
                      <a:pt x="3386" y="1349288"/>
                    </a:lnTo>
                    <a:cubicBezTo>
                      <a:pt x="3386" y="1349288"/>
                      <a:pt x="1693" y="1349288"/>
                      <a:pt x="1693" y="1347595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1396690"/>
                    </a:lnTo>
                    <a:cubicBezTo>
                      <a:pt x="462178" y="1396690"/>
                      <a:pt x="462178" y="1396690"/>
                      <a:pt x="460484" y="1396690"/>
                    </a:cubicBezTo>
                    <a:cubicBezTo>
                      <a:pt x="460484" y="1396690"/>
                      <a:pt x="460484" y="1396690"/>
                      <a:pt x="460484" y="1396690"/>
                    </a:cubicBezTo>
                    <a:close/>
                    <a:moveTo>
                      <a:pt x="3386" y="1345902"/>
                    </a:moveTo>
                    <a:lnTo>
                      <a:pt x="458791" y="1393304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3386" y="134590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9464325" y="4079606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9 w 651788"/>
                  <a:gd name="connsiteY12" fmla="*/ 126972 h 176067"/>
                  <a:gd name="connsiteX13" fmla="*/ 458791 w 651788"/>
                  <a:gd name="connsiteY13" fmla="*/ 174375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79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9" y="126972"/>
                    </a:moveTo>
                    <a:lnTo>
                      <a:pt x="458791" y="174375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79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7" name="图形 7"/>
          <p:cNvGrpSpPr/>
          <p:nvPr/>
        </p:nvGrpSpPr>
        <p:grpSpPr>
          <a:xfrm>
            <a:off x="10984756" y="5604433"/>
            <a:ext cx="651788" cy="1110580"/>
            <a:chOff x="11113266" y="4579028"/>
            <a:chExt cx="651788" cy="1110580"/>
          </a:xfrm>
        </p:grpSpPr>
        <p:sp>
          <p:nvSpPr>
            <p:cNvPr id="98" name="任意多边形: 形状 97"/>
            <p:cNvSpPr/>
            <p:nvPr/>
          </p:nvSpPr>
          <p:spPr>
            <a:xfrm>
              <a:off x="11572057" y="4628124"/>
              <a:ext cx="192997" cy="1059791"/>
            </a:xfrm>
            <a:custGeom>
              <a:avLst/>
              <a:gdLst>
                <a:gd name="connsiteX0" fmla="*/ 191305 w 192997"/>
                <a:gd name="connsiteY0" fmla="*/ 0 h 1059791"/>
                <a:gd name="connsiteX1" fmla="*/ 192998 w 192997"/>
                <a:gd name="connsiteY1" fmla="*/ 934513 h 1059791"/>
                <a:gd name="connsiteX2" fmla="*/ 1693 w 192997"/>
                <a:gd name="connsiteY2" fmla="*/ 1059792 h 1059791"/>
                <a:gd name="connsiteX3" fmla="*/ 0 w 192997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059791">
                  <a:moveTo>
                    <a:pt x="191305" y="0"/>
                  </a:moveTo>
                  <a:lnTo>
                    <a:pt x="192998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1114959" y="4706000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1114959" y="4579028"/>
              <a:ext cx="648403" cy="174374"/>
            </a:xfrm>
            <a:custGeom>
              <a:avLst/>
              <a:gdLst>
                <a:gd name="connsiteX0" fmla="*/ 191305 w 648403"/>
                <a:gd name="connsiteY0" fmla="*/ 0 h 174374"/>
                <a:gd name="connsiteX1" fmla="*/ 0 w 648403"/>
                <a:gd name="connsiteY1" fmla="*/ 126972 h 174374"/>
                <a:gd name="connsiteX2" fmla="*/ 457099 w 648403"/>
                <a:gd name="connsiteY2" fmla="*/ 174375 h 174374"/>
                <a:gd name="connsiteX3" fmla="*/ 648404 w 648403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403" h="174374">
                  <a:moveTo>
                    <a:pt x="191305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48404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1" name="图形 7"/>
            <p:cNvGrpSpPr/>
            <p:nvPr/>
          </p:nvGrpSpPr>
          <p:grpSpPr>
            <a:xfrm>
              <a:off x="11113266" y="4579028"/>
              <a:ext cx="651788" cy="1110580"/>
              <a:chOff x="11113266" y="4579028"/>
              <a:chExt cx="651788" cy="1110580"/>
            </a:xfrm>
            <a:solidFill>
              <a:srgbClr val="F2F2F2"/>
            </a:solidFill>
          </p:grpSpPr>
          <p:sp>
            <p:nvSpPr>
              <p:cNvPr id="102" name="任意多边形: 形状 101"/>
              <p:cNvSpPr/>
              <p:nvPr/>
            </p:nvSpPr>
            <p:spPr>
              <a:xfrm>
                <a:off x="11570365" y="4626431"/>
                <a:ext cx="194690" cy="1063177"/>
              </a:xfrm>
              <a:custGeom>
                <a:avLst/>
                <a:gdLst>
                  <a:gd name="connsiteX0" fmla="*/ 3385 w 194690"/>
                  <a:gd name="connsiteY0" fmla="*/ 1063178 h 1063177"/>
                  <a:gd name="connsiteX1" fmla="*/ 3385 w 194690"/>
                  <a:gd name="connsiteY1" fmla="*/ 1063178 h 1063177"/>
                  <a:gd name="connsiteX2" fmla="*/ 3385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3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5 w 194690"/>
                  <a:gd name="connsiteY10" fmla="*/ 1063178 h 1063177"/>
                  <a:gd name="connsiteX11" fmla="*/ 3385 w 194690"/>
                  <a:gd name="connsiteY11" fmla="*/ 1063178 h 1063177"/>
                  <a:gd name="connsiteX12" fmla="*/ 3385 w 194690"/>
                  <a:gd name="connsiteY12" fmla="*/ 128665 h 1063177"/>
                  <a:gd name="connsiteX13" fmla="*/ 5078 w 194690"/>
                  <a:gd name="connsiteY13" fmla="*/ 1061485 h 1063177"/>
                  <a:gd name="connsiteX14" fmla="*/ 194690 w 194690"/>
                  <a:gd name="connsiteY14" fmla="*/ 937899 h 1063177"/>
                  <a:gd name="connsiteX15" fmla="*/ 192998 w 194690"/>
                  <a:gd name="connsiteY15" fmla="*/ 5079 h 1063177"/>
                  <a:gd name="connsiteX16" fmla="*/ 3385 w 194690"/>
                  <a:gd name="connsiteY16" fmla="*/ 128665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5" y="1063178"/>
                    </a:moveTo>
                    <a:cubicBezTo>
                      <a:pt x="3385" y="1063178"/>
                      <a:pt x="3385" y="1063178"/>
                      <a:pt x="3385" y="1063178"/>
                    </a:cubicBezTo>
                    <a:cubicBezTo>
                      <a:pt x="1693" y="1063178"/>
                      <a:pt x="1693" y="1063178"/>
                      <a:pt x="3385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5" y="1063178"/>
                    </a:lnTo>
                    <a:cubicBezTo>
                      <a:pt x="3385" y="1063178"/>
                      <a:pt x="3385" y="1063178"/>
                      <a:pt x="3385" y="1063178"/>
                    </a:cubicBezTo>
                    <a:close/>
                    <a:moveTo>
                      <a:pt x="3385" y="128665"/>
                    </a:moveTo>
                    <a:lnTo>
                      <a:pt x="5078" y="1061485"/>
                    </a:lnTo>
                    <a:lnTo>
                      <a:pt x="194690" y="937899"/>
                    </a:lnTo>
                    <a:lnTo>
                      <a:pt x="192998" y="5079"/>
                    </a:lnTo>
                    <a:lnTo>
                      <a:pt x="3385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>
                <a:off x="11113266" y="4704307"/>
                <a:ext cx="461753" cy="985301"/>
              </a:xfrm>
              <a:custGeom>
                <a:avLst/>
                <a:gdLst>
                  <a:gd name="connsiteX0" fmla="*/ 460484 w 461753"/>
                  <a:gd name="connsiteY0" fmla="*/ 985302 h 985301"/>
                  <a:gd name="connsiteX1" fmla="*/ 460484 w 461753"/>
                  <a:gd name="connsiteY1" fmla="*/ 985302 h 985301"/>
                  <a:gd name="connsiteX2" fmla="*/ 3385 w 461753"/>
                  <a:gd name="connsiteY2" fmla="*/ 937899 h 985301"/>
                  <a:gd name="connsiteX3" fmla="*/ 1693 w 461753"/>
                  <a:gd name="connsiteY3" fmla="*/ 936206 h 985301"/>
                  <a:gd name="connsiteX4" fmla="*/ 0 w 461753"/>
                  <a:gd name="connsiteY4" fmla="*/ 1693 h 985301"/>
                  <a:gd name="connsiteX5" fmla="*/ 0 w 461753"/>
                  <a:gd name="connsiteY5" fmla="*/ 0 h 985301"/>
                  <a:gd name="connsiteX6" fmla="*/ 1693 w 461753"/>
                  <a:gd name="connsiteY6" fmla="*/ 0 h 985301"/>
                  <a:gd name="connsiteX7" fmla="*/ 458791 w 461753"/>
                  <a:gd name="connsiteY7" fmla="*/ 47403 h 985301"/>
                  <a:gd name="connsiteX8" fmla="*/ 460484 w 461753"/>
                  <a:gd name="connsiteY8" fmla="*/ 49096 h 985301"/>
                  <a:gd name="connsiteX9" fmla="*/ 460484 w 461753"/>
                  <a:gd name="connsiteY9" fmla="*/ 985302 h 985301"/>
                  <a:gd name="connsiteX10" fmla="*/ 460484 w 461753"/>
                  <a:gd name="connsiteY10" fmla="*/ 985302 h 985301"/>
                  <a:gd name="connsiteX11" fmla="*/ 460484 w 461753"/>
                  <a:gd name="connsiteY11" fmla="*/ 985302 h 985301"/>
                  <a:gd name="connsiteX12" fmla="*/ 3385 w 461753"/>
                  <a:gd name="connsiteY12" fmla="*/ 934513 h 985301"/>
                  <a:gd name="connsiteX13" fmla="*/ 458791 w 461753"/>
                  <a:gd name="connsiteY13" fmla="*/ 981916 h 985301"/>
                  <a:gd name="connsiteX14" fmla="*/ 457099 w 461753"/>
                  <a:gd name="connsiteY14" fmla="*/ 49096 h 985301"/>
                  <a:gd name="connsiteX15" fmla="*/ 1693 w 461753"/>
                  <a:gd name="connsiteY15" fmla="*/ 1693 h 985301"/>
                  <a:gd name="connsiteX16" fmla="*/ 3385 w 461753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3" h="985301">
                    <a:moveTo>
                      <a:pt x="460484" y="985302"/>
                    </a:moveTo>
                    <a:cubicBezTo>
                      <a:pt x="460484" y="985302"/>
                      <a:pt x="460484" y="985302"/>
                      <a:pt x="460484" y="985302"/>
                    </a:cubicBezTo>
                    <a:lnTo>
                      <a:pt x="3385" y="937899"/>
                    </a:lnTo>
                    <a:cubicBezTo>
                      <a:pt x="3385" y="937899"/>
                      <a:pt x="1693" y="937899"/>
                      <a:pt x="1693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60484" y="985302"/>
                    </a:lnTo>
                    <a:cubicBezTo>
                      <a:pt x="462176" y="985302"/>
                      <a:pt x="462176" y="985302"/>
                      <a:pt x="460484" y="985302"/>
                    </a:cubicBezTo>
                    <a:cubicBezTo>
                      <a:pt x="460484" y="985302"/>
                      <a:pt x="460484" y="985302"/>
                      <a:pt x="460484" y="985302"/>
                    </a:cubicBezTo>
                    <a:close/>
                    <a:moveTo>
                      <a:pt x="3385" y="934513"/>
                    </a:moveTo>
                    <a:lnTo>
                      <a:pt x="458791" y="981916"/>
                    </a:lnTo>
                    <a:lnTo>
                      <a:pt x="457099" y="49096"/>
                    </a:lnTo>
                    <a:lnTo>
                      <a:pt x="1693" y="1693"/>
                    </a:lnTo>
                    <a:lnTo>
                      <a:pt x="3385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11113266" y="4579028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3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78 w 651788"/>
                  <a:gd name="connsiteY12" fmla="*/ 125279 h 176067"/>
                  <a:gd name="connsiteX13" fmla="*/ 458791 w 651788"/>
                  <a:gd name="connsiteY13" fmla="*/ 172682 h 176067"/>
                  <a:gd name="connsiteX14" fmla="*/ 646709 w 651788"/>
                  <a:gd name="connsiteY14" fmla="*/ 49096 h 176067"/>
                  <a:gd name="connsiteX15" fmla="*/ 192998 w 651788"/>
                  <a:gd name="connsiteY15" fmla="*/ 1693 h 176067"/>
                  <a:gd name="connsiteX16" fmla="*/ 5078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3" y="0"/>
                    </a:lnTo>
                    <a:cubicBezTo>
                      <a:pt x="191303" y="0"/>
                      <a:pt x="191303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78" y="125279"/>
                    </a:moveTo>
                    <a:lnTo>
                      <a:pt x="458791" y="172682"/>
                    </a:lnTo>
                    <a:lnTo>
                      <a:pt x="646709" y="49096"/>
                    </a:lnTo>
                    <a:lnTo>
                      <a:pt x="192998" y="1693"/>
                    </a:lnTo>
                    <a:lnTo>
                      <a:pt x="5078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5" name="图形 7"/>
          <p:cNvGrpSpPr/>
          <p:nvPr/>
        </p:nvGrpSpPr>
        <p:grpSpPr>
          <a:xfrm>
            <a:off x="10207688" y="5326788"/>
            <a:ext cx="651788" cy="1442399"/>
            <a:chOff x="10336198" y="4301383"/>
            <a:chExt cx="651788" cy="1442399"/>
          </a:xfrm>
        </p:grpSpPr>
        <p:sp>
          <p:nvSpPr>
            <p:cNvPr id="106" name="任意多边形: 形状 105"/>
            <p:cNvSpPr/>
            <p:nvPr/>
          </p:nvSpPr>
          <p:spPr>
            <a:xfrm>
              <a:off x="10794989" y="4350479"/>
              <a:ext cx="192997" cy="1391611"/>
            </a:xfrm>
            <a:custGeom>
              <a:avLst/>
              <a:gdLst>
                <a:gd name="connsiteX0" fmla="*/ 192998 w 192997"/>
                <a:gd name="connsiteY0" fmla="*/ 0 h 1391611"/>
                <a:gd name="connsiteX1" fmla="*/ 192998 w 192997"/>
                <a:gd name="connsiteY1" fmla="*/ 1266333 h 1391611"/>
                <a:gd name="connsiteX2" fmla="*/ 0 w 192997"/>
                <a:gd name="connsiteY2" fmla="*/ 1391611 h 1391611"/>
                <a:gd name="connsiteX3" fmla="*/ 0 w 192997"/>
                <a:gd name="connsiteY3" fmla="*/ 126972 h 139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7" h="1391611">
                  <a:moveTo>
                    <a:pt x="192998" y="0"/>
                  </a:moveTo>
                  <a:lnTo>
                    <a:pt x="192998" y="1266333"/>
                  </a:lnTo>
                  <a:lnTo>
                    <a:pt x="0" y="1391611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10337891" y="4428355"/>
              <a:ext cx="457098" cy="1313735"/>
            </a:xfrm>
            <a:custGeom>
              <a:avLst/>
              <a:gdLst>
                <a:gd name="connsiteX0" fmla="*/ 457099 w 457098"/>
                <a:gd name="connsiteY0" fmla="*/ 49096 h 1313735"/>
                <a:gd name="connsiteX1" fmla="*/ 457099 w 457098"/>
                <a:gd name="connsiteY1" fmla="*/ 1313735 h 1313735"/>
                <a:gd name="connsiteX2" fmla="*/ 0 w 457098"/>
                <a:gd name="connsiteY2" fmla="*/ 1264639 h 1313735"/>
                <a:gd name="connsiteX3" fmla="*/ 0 w 457098"/>
                <a:gd name="connsiteY3" fmla="*/ 0 h 13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313735">
                  <a:moveTo>
                    <a:pt x="457099" y="49096"/>
                  </a:moveTo>
                  <a:lnTo>
                    <a:pt x="457099" y="1313735"/>
                  </a:lnTo>
                  <a:lnTo>
                    <a:pt x="0" y="126463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10337891" y="4303076"/>
              <a:ext cx="650096" cy="174374"/>
            </a:xfrm>
            <a:custGeom>
              <a:avLst/>
              <a:gdLst>
                <a:gd name="connsiteX0" fmla="*/ 191305 w 650096"/>
                <a:gd name="connsiteY0" fmla="*/ 0 h 174374"/>
                <a:gd name="connsiteX1" fmla="*/ 0 w 650096"/>
                <a:gd name="connsiteY1" fmla="*/ 125279 h 174374"/>
                <a:gd name="connsiteX2" fmla="*/ 457099 w 650096"/>
                <a:gd name="connsiteY2" fmla="*/ 174375 h 174374"/>
                <a:gd name="connsiteX3" fmla="*/ 650096 w 650096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6" h="174374">
                  <a:moveTo>
                    <a:pt x="191305" y="0"/>
                  </a:moveTo>
                  <a:lnTo>
                    <a:pt x="0" y="125279"/>
                  </a:lnTo>
                  <a:lnTo>
                    <a:pt x="457099" y="174375"/>
                  </a:lnTo>
                  <a:lnTo>
                    <a:pt x="650096" y="47403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9" name="图形 7"/>
            <p:cNvGrpSpPr/>
            <p:nvPr/>
          </p:nvGrpSpPr>
          <p:grpSpPr>
            <a:xfrm>
              <a:off x="10336198" y="4301383"/>
              <a:ext cx="651788" cy="1442399"/>
              <a:chOff x="10336198" y="4301383"/>
              <a:chExt cx="651788" cy="1442399"/>
            </a:xfrm>
            <a:solidFill>
              <a:srgbClr val="F2F2F2"/>
            </a:solidFill>
          </p:grpSpPr>
          <p:sp>
            <p:nvSpPr>
              <p:cNvPr id="110" name="任意多边形: 形状 109"/>
              <p:cNvSpPr/>
              <p:nvPr/>
            </p:nvSpPr>
            <p:spPr>
              <a:xfrm>
                <a:off x="10793297" y="4350479"/>
                <a:ext cx="192997" cy="1393304"/>
              </a:xfrm>
              <a:custGeom>
                <a:avLst/>
                <a:gdLst>
                  <a:gd name="connsiteX0" fmla="*/ 1693 w 192997"/>
                  <a:gd name="connsiteY0" fmla="*/ 1393304 h 1393304"/>
                  <a:gd name="connsiteX1" fmla="*/ 1693 w 192997"/>
                  <a:gd name="connsiteY1" fmla="*/ 1393304 h 1393304"/>
                  <a:gd name="connsiteX2" fmla="*/ 1693 w 192997"/>
                  <a:gd name="connsiteY2" fmla="*/ 1393304 h 1393304"/>
                  <a:gd name="connsiteX3" fmla="*/ 0 w 192997"/>
                  <a:gd name="connsiteY3" fmla="*/ 126972 h 1393304"/>
                  <a:gd name="connsiteX4" fmla="*/ 0 w 192997"/>
                  <a:gd name="connsiteY4" fmla="*/ 125279 h 1393304"/>
                  <a:gd name="connsiteX5" fmla="*/ 191305 w 192997"/>
                  <a:gd name="connsiteY5" fmla="*/ 0 h 1393304"/>
                  <a:gd name="connsiteX6" fmla="*/ 192998 w 192997"/>
                  <a:gd name="connsiteY6" fmla="*/ 0 h 1393304"/>
                  <a:gd name="connsiteX7" fmla="*/ 192998 w 192997"/>
                  <a:gd name="connsiteY7" fmla="*/ 1693 h 1393304"/>
                  <a:gd name="connsiteX8" fmla="*/ 192998 w 192997"/>
                  <a:gd name="connsiteY8" fmla="*/ 1266333 h 1393304"/>
                  <a:gd name="connsiteX9" fmla="*/ 192998 w 192997"/>
                  <a:gd name="connsiteY9" fmla="*/ 1268025 h 1393304"/>
                  <a:gd name="connsiteX10" fmla="*/ 1693 w 192997"/>
                  <a:gd name="connsiteY10" fmla="*/ 1393304 h 1393304"/>
                  <a:gd name="connsiteX11" fmla="*/ 1693 w 192997"/>
                  <a:gd name="connsiteY11" fmla="*/ 1393304 h 1393304"/>
                  <a:gd name="connsiteX12" fmla="*/ 3385 w 192997"/>
                  <a:gd name="connsiteY12" fmla="*/ 126972 h 1393304"/>
                  <a:gd name="connsiteX13" fmla="*/ 3385 w 192997"/>
                  <a:gd name="connsiteY13" fmla="*/ 1388225 h 1393304"/>
                  <a:gd name="connsiteX14" fmla="*/ 192998 w 192997"/>
                  <a:gd name="connsiteY14" fmla="*/ 1264639 h 1393304"/>
                  <a:gd name="connsiteX15" fmla="*/ 192998 w 192997"/>
                  <a:gd name="connsiteY15" fmla="*/ 3386 h 1393304"/>
                  <a:gd name="connsiteX16" fmla="*/ 3385 w 192997"/>
                  <a:gd name="connsiteY16" fmla="*/ 126972 h 1393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1393304">
                    <a:moveTo>
                      <a:pt x="1693" y="1393304"/>
                    </a:moveTo>
                    <a:cubicBezTo>
                      <a:pt x="1693" y="1393304"/>
                      <a:pt x="1693" y="1393304"/>
                      <a:pt x="1693" y="1393304"/>
                    </a:cubicBezTo>
                    <a:cubicBezTo>
                      <a:pt x="1693" y="1391611"/>
                      <a:pt x="0" y="1391611"/>
                      <a:pt x="1693" y="1393304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266333"/>
                    </a:lnTo>
                    <a:cubicBezTo>
                      <a:pt x="192998" y="1266333"/>
                      <a:pt x="192998" y="1268025"/>
                      <a:pt x="192998" y="1268025"/>
                    </a:cubicBezTo>
                    <a:lnTo>
                      <a:pt x="1693" y="1393304"/>
                    </a:lnTo>
                    <a:cubicBezTo>
                      <a:pt x="1693" y="1393304"/>
                      <a:pt x="1693" y="1393304"/>
                      <a:pt x="1693" y="1393304"/>
                    </a:cubicBezTo>
                    <a:close/>
                    <a:moveTo>
                      <a:pt x="3385" y="126972"/>
                    </a:moveTo>
                    <a:lnTo>
                      <a:pt x="3385" y="1388225"/>
                    </a:lnTo>
                    <a:lnTo>
                      <a:pt x="192998" y="1264639"/>
                    </a:lnTo>
                    <a:lnTo>
                      <a:pt x="192998" y="3386"/>
                    </a:lnTo>
                    <a:lnTo>
                      <a:pt x="3385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10336198" y="4428355"/>
                <a:ext cx="460483" cy="1315428"/>
              </a:xfrm>
              <a:custGeom>
                <a:avLst/>
                <a:gdLst>
                  <a:gd name="connsiteX0" fmla="*/ 458791 w 460483"/>
                  <a:gd name="connsiteY0" fmla="*/ 1315428 h 1315428"/>
                  <a:gd name="connsiteX1" fmla="*/ 458791 w 460483"/>
                  <a:gd name="connsiteY1" fmla="*/ 1315428 h 1315428"/>
                  <a:gd name="connsiteX2" fmla="*/ 1693 w 460483"/>
                  <a:gd name="connsiteY2" fmla="*/ 1268025 h 1315428"/>
                  <a:gd name="connsiteX3" fmla="*/ 0 w 460483"/>
                  <a:gd name="connsiteY3" fmla="*/ 1266332 h 1315428"/>
                  <a:gd name="connsiteX4" fmla="*/ 0 w 460483"/>
                  <a:gd name="connsiteY4" fmla="*/ 1693 h 1315428"/>
                  <a:gd name="connsiteX5" fmla="*/ 0 w 460483"/>
                  <a:gd name="connsiteY5" fmla="*/ 0 h 1315428"/>
                  <a:gd name="connsiteX6" fmla="*/ 1693 w 460483"/>
                  <a:gd name="connsiteY6" fmla="*/ 0 h 1315428"/>
                  <a:gd name="connsiteX7" fmla="*/ 458791 w 460483"/>
                  <a:gd name="connsiteY7" fmla="*/ 47403 h 1315428"/>
                  <a:gd name="connsiteX8" fmla="*/ 460484 w 460483"/>
                  <a:gd name="connsiteY8" fmla="*/ 49096 h 1315428"/>
                  <a:gd name="connsiteX9" fmla="*/ 458791 w 460483"/>
                  <a:gd name="connsiteY9" fmla="*/ 1315428 h 1315428"/>
                  <a:gd name="connsiteX10" fmla="*/ 458791 w 460483"/>
                  <a:gd name="connsiteY10" fmla="*/ 1315428 h 1315428"/>
                  <a:gd name="connsiteX11" fmla="*/ 458791 w 460483"/>
                  <a:gd name="connsiteY11" fmla="*/ 1315428 h 1315428"/>
                  <a:gd name="connsiteX12" fmla="*/ 3385 w 460483"/>
                  <a:gd name="connsiteY12" fmla="*/ 1264639 h 1315428"/>
                  <a:gd name="connsiteX13" fmla="*/ 458791 w 460483"/>
                  <a:gd name="connsiteY13" fmla="*/ 1312042 h 1315428"/>
                  <a:gd name="connsiteX14" fmla="*/ 458791 w 460483"/>
                  <a:gd name="connsiteY14" fmla="*/ 49096 h 1315428"/>
                  <a:gd name="connsiteX15" fmla="*/ 3385 w 460483"/>
                  <a:gd name="connsiteY15" fmla="*/ 1693 h 1315428"/>
                  <a:gd name="connsiteX16" fmla="*/ 3385 w 460483"/>
                  <a:gd name="connsiteY16" fmla="*/ 1264639 h 131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3" h="1315428">
                    <a:moveTo>
                      <a:pt x="458791" y="1315428"/>
                    </a:moveTo>
                    <a:cubicBezTo>
                      <a:pt x="458791" y="1315428"/>
                      <a:pt x="458791" y="1315428"/>
                      <a:pt x="458791" y="1315428"/>
                    </a:cubicBezTo>
                    <a:lnTo>
                      <a:pt x="1693" y="1268025"/>
                    </a:lnTo>
                    <a:cubicBezTo>
                      <a:pt x="1693" y="1268025"/>
                      <a:pt x="0" y="1268025"/>
                      <a:pt x="0" y="1266332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4" y="47403"/>
                      <a:pt x="460484" y="49096"/>
                    </a:cubicBezTo>
                    <a:lnTo>
                      <a:pt x="458791" y="1315428"/>
                    </a:lnTo>
                    <a:cubicBezTo>
                      <a:pt x="460484" y="1313735"/>
                      <a:pt x="460484" y="1313735"/>
                      <a:pt x="458791" y="1315428"/>
                    </a:cubicBezTo>
                    <a:cubicBezTo>
                      <a:pt x="460484" y="1315428"/>
                      <a:pt x="458791" y="1315428"/>
                      <a:pt x="458791" y="1315428"/>
                    </a:cubicBezTo>
                    <a:close/>
                    <a:moveTo>
                      <a:pt x="3385" y="1264639"/>
                    </a:moveTo>
                    <a:lnTo>
                      <a:pt x="458791" y="1312042"/>
                    </a:lnTo>
                    <a:lnTo>
                      <a:pt x="458791" y="49096"/>
                    </a:lnTo>
                    <a:lnTo>
                      <a:pt x="3385" y="1693"/>
                    </a:lnTo>
                    <a:lnTo>
                      <a:pt x="3385" y="126463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/>
              <p:cNvSpPr/>
              <p:nvPr/>
            </p:nvSpPr>
            <p:spPr>
              <a:xfrm>
                <a:off x="10336198" y="4301383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5080 w 651788"/>
                  <a:gd name="connsiteY12" fmla="*/ 126972 h 176067"/>
                  <a:gd name="connsiteX13" fmla="*/ 458791 w 651788"/>
                  <a:gd name="connsiteY13" fmla="*/ 174374 h 176067"/>
                  <a:gd name="connsiteX14" fmla="*/ 646709 w 651788"/>
                  <a:gd name="connsiteY14" fmla="*/ 50789 h 176067"/>
                  <a:gd name="connsiteX15" fmla="*/ 192998 w 651788"/>
                  <a:gd name="connsiteY15" fmla="*/ 3386 h 176067"/>
                  <a:gd name="connsiteX16" fmla="*/ 5080 w 651788"/>
                  <a:gd name="connsiteY16" fmla="*/ 126972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8791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6068"/>
                      <a:pt x="458791" y="176068"/>
                      <a:pt x="458791" y="176068"/>
                    </a:cubicBezTo>
                    <a:close/>
                    <a:moveTo>
                      <a:pt x="5080" y="126972"/>
                    </a:moveTo>
                    <a:lnTo>
                      <a:pt x="458791" y="174374"/>
                    </a:lnTo>
                    <a:lnTo>
                      <a:pt x="646709" y="50789"/>
                    </a:lnTo>
                    <a:lnTo>
                      <a:pt x="192998" y="3386"/>
                    </a:lnTo>
                    <a:lnTo>
                      <a:pt x="5080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3" name="图形 7"/>
          <p:cNvGrpSpPr/>
          <p:nvPr/>
        </p:nvGrpSpPr>
        <p:grpSpPr>
          <a:xfrm>
            <a:off x="9008952" y="6537892"/>
            <a:ext cx="651788" cy="309811"/>
            <a:chOff x="8568750" y="6170409"/>
            <a:chExt cx="651788" cy="309811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9027542" y="6219504"/>
              <a:ext cx="192996" cy="259022"/>
            </a:xfrm>
            <a:custGeom>
              <a:avLst/>
              <a:gdLst>
                <a:gd name="connsiteX0" fmla="*/ 192997 w 192996"/>
                <a:gd name="connsiteY0" fmla="*/ 0 h 259022"/>
                <a:gd name="connsiteX1" fmla="*/ 192997 w 192996"/>
                <a:gd name="connsiteY1" fmla="*/ 133744 h 259022"/>
                <a:gd name="connsiteX2" fmla="*/ 0 w 192996"/>
                <a:gd name="connsiteY2" fmla="*/ 259023 h 259022"/>
                <a:gd name="connsiteX3" fmla="*/ 0 w 192996"/>
                <a:gd name="connsiteY3" fmla="*/ 125279 h 25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96" h="259022">
                  <a:moveTo>
                    <a:pt x="192997" y="0"/>
                  </a:moveTo>
                  <a:lnTo>
                    <a:pt x="192997" y="133744"/>
                  </a:lnTo>
                  <a:lnTo>
                    <a:pt x="0" y="259023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158489"/>
                </a:gs>
                <a:gs pos="100000">
                  <a:srgbClr val="03DED8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8570444" y="6297381"/>
              <a:ext cx="457098" cy="181146"/>
            </a:xfrm>
            <a:custGeom>
              <a:avLst/>
              <a:gdLst>
                <a:gd name="connsiteX0" fmla="*/ 457099 w 457098"/>
                <a:gd name="connsiteY0" fmla="*/ 47403 h 181146"/>
                <a:gd name="connsiteX1" fmla="*/ 457099 w 457098"/>
                <a:gd name="connsiteY1" fmla="*/ 181147 h 181146"/>
                <a:gd name="connsiteX2" fmla="*/ 0 w 457098"/>
                <a:gd name="connsiteY2" fmla="*/ 133744 h 181146"/>
                <a:gd name="connsiteX3" fmla="*/ 0 w 457098"/>
                <a:gd name="connsiteY3" fmla="*/ 0 h 1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098" h="181146">
                  <a:moveTo>
                    <a:pt x="457099" y="47403"/>
                  </a:moveTo>
                  <a:lnTo>
                    <a:pt x="457099" y="181147"/>
                  </a:lnTo>
                  <a:lnTo>
                    <a:pt x="0" y="1337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3870">
                  <a:srgbClr val="20525C"/>
                </a:gs>
                <a:gs pos="35700">
                  <a:srgbClr val="15898D"/>
                </a:gs>
                <a:gs pos="55990">
                  <a:srgbClr val="0CB5B3"/>
                </a:gs>
                <a:gs pos="74110">
                  <a:srgbClr val="05D4CF"/>
                </a:gs>
                <a:gs pos="89390">
                  <a:srgbClr val="01E7E0"/>
                </a:gs>
                <a:gs pos="100000">
                  <a:srgbClr val="00EEE6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8570444" y="6170409"/>
              <a:ext cx="650095" cy="174374"/>
            </a:xfrm>
            <a:custGeom>
              <a:avLst/>
              <a:gdLst>
                <a:gd name="connsiteX0" fmla="*/ 191304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4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1304" y="0"/>
                  </a:moveTo>
                  <a:lnTo>
                    <a:pt x="0" y="126972"/>
                  </a:lnTo>
                  <a:lnTo>
                    <a:pt x="457099" y="174374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00EEE6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17" name="图形 7"/>
            <p:cNvGrpSpPr/>
            <p:nvPr/>
          </p:nvGrpSpPr>
          <p:grpSpPr>
            <a:xfrm>
              <a:off x="8568750" y="6170409"/>
              <a:ext cx="651788" cy="309811"/>
              <a:chOff x="8568750" y="6170409"/>
              <a:chExt cx="651788" cy="309811"/>
            </a:xfrm>
            <a:solidFill>
              <a:srgbClr val="F2F2F2"/>
            </a:solidFill>
          </p:grpSpPr>
          <p:sp>
            <p:nvSpPr>
              <p:cNvPr id="118" name="任意多边形: 形状 117"/>
              <p:cNvSpPr/>
              <p:nvPr/>
            </p:nvSpPr>
            <p:spPr>
              <a:xfrm>
                <a:off x="9025849" y="6217811"/>
                <a:ext cx="192997" cy="262408"/>
              </a:xfrm>
              <a:custGeom>
                <a:avLst/>
                <a:gdLst>
                  <a:gd name="connsiteX0" fmla="*/ 1694 w 192997"/>
                  <a:gd name="connsiteY0" fmla="*/ 262408 h 262408"/>
                  <a:gd name="connsiteX1" fmla="*/ 1694 w 192997"/>
                  <a:gd name="connsiteY1" fmla="*/ 262408 h 262408"/>
                  <a:gd name="connsiteX2" fmla="*/ 1694 w 192997"/>
                  <a:gd name="connsiteY2" fmla="*/ 262408 h 262408"/>
                  <a:gd name="connsiteX3" fmla="*/ 0 w 192997"/>
                  <a:gd name="connsiteY3" fmla="*/ 126972 h 262408"/>
                  <a:gd name="connsiteX4" fmla="*/ 0 w 192997"/>
                  <a:gd name="connsiteY4" fmla="*/ 125279 h 262408"/>
                  <a:gd name="connsiteX5" fmla="*/ 191305 w 192997"/>
                  <a:gd name="connsiteY5" fmla="*/ 0 h 262408"/>
                  <a:gd name="connsiteX6" fmla="*/ 192998 w 192997"/>
                  <a:gd name="connsiteY6" fmla="*/ 0 h 262408"/>
                  <a:gd name="connsiteX7" fmla="*/ 192998 w 192997"/>
                  <a:gd name="connsiteY7" fmla="*/ 1693 h 262408"/>
                  <a:gd name="connsiteX8" fmla="*/ 192998 w 192997"/>
                  <a:gd name="connsiteY8" fmla="*/ 135437 h 262408"/>
                  <a:gd name="connsiteX9" fmla="*/ 192998 w 192997"/>
                  <a:gd name="connsiteY9" fmla="*/ 137130 h 262408"/>
                  <a:gd name="connsiteX10" fmla="*/ 1694 w 192997"/>
                  <a:gd name="connsiteY10" fmla="*/ 262408 h 262408"/>
                  <a:gd name="connsiteX11" fmla="*/ 1694 w 192997"/>
                  <a:gd name="connsiteY11" fmla="*/ 262408 h 262408"/>
                  <a:gd name="connsiteX12" fmla="*/ 3386 w 192997"/>
                  <a:gd name="connsiteY12" fmla="*/ 128665 h 262408"/>
                  <a:gd name="connsiteX13" fmla="*/ 3386 w 192997"/>
                  <a:gd name="connsiteY13" fmla="*/ 259023 h 262408"/>
                  <a:gd name="connsiteX14" fmla="*/ 192998 w 192997"/>
                  <a:gd name="connsiteY14" fmla="*/ 135437 h 262408"/>
                  <a:gd name="connsiteX15" fmla="*/ 192998 w 192997"/>
                  <a:gd name="connsiteY15" fmla="*/ 3386 h 262408"/>
                  <a:gd name="connsiteX16" fmla="*/ 3386 w 192997"/>
                  <a:gd name="connsiteY16" fmla="*/ 128665 h 26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7" h="262408">
                    <a:moveTo>
                      <a:pt x="1694" y="262408"/>
                    </a:moveTo>
                    <a:cubicBezTo>
                      <a:pt x="1694" y="262408"/>
                      <a:pt x="1694" y="262408"/>
                      <a:pt x="1694" y="262408"/>
                    </a:cubicBezTo>
                    <a:cubicBezTo>
                      <a:pt x="1694" y="262408"/>
                      <a:pt x="1694" y="262408"/>
                      <a:pt x="1694" y="26240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2998" y="135437"/>
                    </a:lnTo>
                    <a:cubicBezTo>
                      <a:pt x="192998" y="135437"/>
                      <a:pt x="192998" y="137130"/>
                      <a:pt x="192998" y="137130"/>
                    </a:cubicBezTo>
                    <a:lnTo>
                      <a:pt x="1694" y="262408"/>
                    </a:lnTo>
                    <a:cubicBezTo>
                      <a:pt x="3386" y="262408"/>
                      <a:pt x="3386" y="262408"/>
                      <a:pt x="1694" y="262408"/>
                    </a:cubicBezTo>
                    <a:close/>
                    <a:moveTo>
                      <a:pt x="3386" y="128665"/>
                    </a:moveTo>
                    <a:lnTo>
                      <a:pt x="3386" y="259023"/>
                    </a:lnTo>
                    <a:lnTo>
                      <a:pt x="192998" y="135437"/>
                    </a:lnTo>
                    <a:lnTo>
                      <a:pt x="192998" y="3386"/>
                    </a:lnTo>
                    <a:lnTo>
                      <a:pt x="3386" y="128665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8568750" y="6295688"/>
                <a:ext cx="460484" cy="184532"/>
              </a:xfrm>
              <a:custGeom>
                <a:avLst/>
                <a:gdLst>
                  <a:gd name="connsiteX0" fmla="*/ 458792 w 460484"/>
                  <a:gd name="connsiteY0" fmla="*/ 184532 h 184532"/>
                  <a:gd name="connsiteX1" fmla="*/ 458792 w 460484"/>
                  <a:gd name="connsiteY1" fmla="*/ 184532 h 184532"/>
                  <a:gd name="connsiteX2" fmla="*/ 1694 w 460484"/>
                  <a:gd name="connsiteY2" fmla="*/ 137130 h 184532"/>
                  <a:gd name="connsiteX3" fmla="*/ 0 w 460484"/>
                  <a:gd name="connsiteY3" fmla="*/ 135437 h 184532"/>
                  <a:gd name="connsiteX4" fmla="*/ 0 w 460484"/>
                  <a:gd name="connsiteY4" fmla="*/ 1693 h 184532"/>
                  <a:gd name="connsiteX5" fmla="*/ 0 w 460484"/>
                  <a:gd name="connsiteY5" fmla="*/ 0 h 184532"/>
                  <a:gd name="connsiteX6" fmla="*/ 1694 w 460484"/>
                  <a:gd name="connsiteY6" fmla="*/ 0 h 184532"/>
                  <a:gd name="connsiteX7" fmla="*/ 458792 w 460484"/>
                  <a:gd name="connsiteY7" fmla="*/ 47403 h 184532"/>
                  <a:gd name="connsiteX8" fmla="*/ 460485 w 460484"/>
                  <a:gd name="connsiteY8" fmla="*/ 49096 h 184532"/>
                  <a:gd name="connsiteX9" fmla="*/ 458792 w 460484"/>
                  <a:gd name="connsiteY9" fmla="*/ 184532 h 184532"/>
                  <a:gd name="connsiteX10" fmla="*/ 458792 w 460484"/>
                  <a:gd name="connsiteY10" fmla="*/ 184532 h 184532"/>
                  <a:gd name="connsiteX11" fmla="*/ 458792 w 460484"/>
                  <a:gd name="connsiteY11" fmla="*/ 184532 h 184532"/>
                  <a:gd name="connsiteX12" fmla="*/ 3386 w 460484"/>
                  <a:gd name="connsiteY12" fmla="*/ 133744 h 184532"/>
                  <a:gd name="connsiteX13" fmla="*/ 458792 w 460484"/>
                  <a:gd name="connsiteY13" fmla="*/ 181147 h 184532"/>
                  <a:gd name="connsiteX14" fmla="*/ 458792 w 460484"/>
                  <a:gd name="connsiteY14" fmla="*/ 49096 h 184532"/>
                  <a:gd name="connsiteX15" fmla="*/ 3386 w 460484"/>
                  <a:gd name="connsiteY15" fmla="*/ 1693 h 184532"/>
                  <a:gd name="connsiteX16" fmla="*/ 3386 w 460484"/>
                  <a:gd name="connsiteY16" fmla="*/ 133744 h 18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184532">
                    <a:moveTo>
                      <a:pt x="458792" y="184532"/>
                    </a:moveTo>
                    <a:cubicBezTo>
                      <a:pt x="458792" y="184532"/>
                      <a:pt x="458792" y="184532"/>
                      <a:pt x="458792" y="184532"/>
                    </a:cubicBezTo>
                    <a:lnTo>
                      <a:pt x="1694" y="137130"/>
                    </a:lnTo>
                    <a:cubicBezTo>
                      <a:pt x="1694" y="137130"/>
                      <a:pt x="0" y="137130"/>
                      <a:pt x="0" y="135437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58792" y="184532"/>
                    </a:lnTo>
                    <a:cubicBezTo>
                      <a:pt x="460485" y="184532"/>
                      <a:pt x="460485" y="184532"/>
                      <a:pt x="458792" y="184532"/>
                    </a:cubicBezTo>
                    <a:cubicBezTo>
                      <a:pt x="460485" y="184532"/>
                      <a:pt x="460485" y="184532"/>
                      <a:pt x="458792" y="184532"/>
                    </a:cubicBezTo>
                    <a:close/>
                    <a:moveTo>
                      <a:pt x="3386" y="133744"/>
                    </a:moveTo>
                    <a:lnTo>
                      <a:pt x="458792" y="181147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3386" y="133744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8568750" y="6170409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5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80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80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5" y="0"/>
                    </a:lnTo>
                    <a:cubicBezTo>
                      <a:pt x="191305" y="0"/>
                      <a:pt x="191305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80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80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" name="图形 7"/>
          <p:cNvGrpSpPr/>
          <p:nvPr/>
        </p:nvGrpSpPr>
        <p:grpSpPr>
          <a:xfrm>
            <a:off x="302144" y="6062172"/>
            <a:ext cx="651788" cy="446940"/>
            <a:chOff x="5827852" y="4944707"/>
            <a:chExt cx="651788" cy="446940"/>
          </a:xfrm>
        </p:grpSpPr>
        <p:sp>
          <p:nvSpPr>
            <p:cNvPr id="182" name="任意多边形: 形状 181"/>
            <p:cNvSpPr/>
            <p:nvPr/>
          </p:nvSpPr>
          <p:spPr>
            <a:xfrm>
              <a:off x="6286643" y="4992110"/>
              <a:ext cx="191304" cy="397845"/>
            </a:xfrm>
            <a:custGeom>
              <a:avLst/>
              <a:gdLst>
                <a:gd name="connsiteX0" fmla="*/ 191304 w 191304"/>
                <a:gd name="connsiteY0" fmla="*/ 0 h 397845"/>
                <a:gd name="connsiteX1" fmla="*/ 191304 w 191304"/>
                <a:gd name="connsiteY1" fmla="*/ 272566 h 397845"/>
                <a:gd name="connsiteX2" fmla="*/ 0 w 191304"/>
                <a:gd name="connsiteY2" fmla="*/ 397845 h 397845"/>
                <a:gd name="connsiteX3" fmla="*/ 0 w 191304"/>
                <a:gd name="connsiteY3" fmla="*/ 126972 h 3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304" h="397845">
                  <a:moveTo>
                    <a:pt x="191304" y="0"/>
                  </a:moveTo>
                  <a:lnTo>
                    <a:pt x="191304" y="272566"/>
                  </a:lnTo>
                  <a:lnTo>
                    <a:pt x="0" y="397845"/>
                  </a:lnTo>
                  <a:lnTo>
                    <a:pt x="0" y="126972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5827852" y="5069986"/>
              <a:ext cx="458791" cy="319968"/>
            </a:xfrm>
            <a:custGeom>
              <a:avLst/>
              <a:gdLst>
                <a:gd name="connsiteX0" fmla="*/ 458791 w 458791"/>
                <a:gd name="connsiteY0" fmla="*/ 49096 h 319968"/>
                <a:gd name="connsiteX1" fmla="*/ 458791 w 458791"/>
                <a:gd name="connsiteY1" fmla="*/ 319969 h 319968"/>
                <a:gd name="connsiteX2" fmla="*/ 0 w 458791"/>
                <a:gd name="connsiteY2" fmla="*/ 270873 h 319968"/>
                <a:gd name="connsiteX3" fmla="*/ 0 w 458791"/>
                <a:gd name="connsiteY3" fmla="*/ 0 h 3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319968">
                  <a:moveTo>
                    <a:pt x="458791" y="49096"/>
                  </a:moveTo>
                  <a:lnTo>
                    <a:pt x="458791" y="319969"/>
                  </a:lnTo>
                  <a:lnTo>
                    <a:pt x="0" y="2708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5827852" y="4944707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5279 h 174374"/>
                <a:gd name="connsiteX2" fmla="*/ 458791 w 650095"/>
                <a:gd name="connsiteY2" fmla="*/ 174374 h 174374"/>
                <a:gd name="connsiteX3" fmla="*/ 650095 w 650095"/>
                <a:gd name="connsiteY3" fmla="*/ 47403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5279"/>
                  </a:lnTo>
                  <a:lnTo>
                    <a:pt x="458791" y="174374"/>
                  </a:lnTo>
                  <a:lnTo>
                    <a:pt x="650095" y="47403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5" name="图形 7"/>
            <p:cNvGrpSpPr/>
            <p:nvPr/>
          </p:nvGrpSpPr>
          <p:grpSpPr>
            <a:xfrm>
              <a:off x="5827852" y="4944707"/>
              <a:ext cx="651788" cy="446940"/>
              <a:chOff x="5827852" y="4944707"/>
              <a:chExt cx="651788" cy="446940"/>
            </a:xfrm>
            <a:solidFill>
              <a:srgbClr val="F2F2F2"/>
            </a:solidFill>
          </p:grpSpPr>
          <p:sp>
            <p:nvSpPr>
              <p:cNvPr id="186" name="任意多边形: 形状 185"/>
              <p:cNvSpPr/>
              <p:nvPr/>
            </p:nvSpPr>
            <p:spPr>
              <a:xfrm>
                <a:off x="6284951" y="4992110"/>
                <a:ext cx="192996" cy="399538"/>
              </a:xfrm>
              <a:custGeom>
                <a:avLst/>
                <a:gdLst>
                  <a:gd name="connsiteX0" fmla="*/ 1693 w 192996"/>
                  <a:gd name="connsiteY0" fmla="*/ 399538 h 399538"/>
                  <a:gd name="connsiteX1" fmla="*/ 1693 w 192996"/>
                  <a:gd name="connsiteY1" fmla="*/ 399538 h 399538"/>
                  <a:gd name="connsiteX2" fmla="*/ 1693 w 192996"/>
                  <a:gd name="connsiteY2" fmla="*/ 399538 h 399538"/>
                  <a:gd name="connsiteX3" fmla="*/ 0 w 192996"/>
                  <a:gd name="connsiteY3" fmla="*/ 126972 h 399538"/>
                  <a:gd name="connsiteX4" fmla="*/ 0 w 192996"/>
                  <a:gd name="connsiteY4" fmla="*/ 125279 h 399538"/>
                  <a:gd name="connsiteX5" fmla="*/ 191304 w 192996"/>
                  <a:gd name="connsiteY5" fmla="*/ 0 h 399538"/>
                  <a:gd name="connsiteX6" fmla="*/ 192997 w 192996"/>
                  <a:gd name="connsiteY6" fmla="*/ 0 h 399538"/>
                  <a:gd name="connsiteX7" fmla="*/ 192997 w 192996"/>
                  <a:gd name="connsiteY7" fmla="*/ 1693 h 399538"/>
                  <a:gd name="connsiteX8" fmla="*/ 192997 w 192996"/>
                  <a:gd name="connsiteY8" fmla="*/ 272566 h 399538"/>
                  <a:gd name="connsiteX9" fmla="*/ 192997 w 192996"/>
                  <a:gd name="connsiteY9" fmla="*/ 274259 h 399538"/>
                  <a:gd name="connsiteX10" fmla="*/ 1693 w 192996"/>
                  <a:gd name="connsiteY10" fmla="*/ 399538 h 399538"/>
                  <a:gd name="connsiteX11" fmla="*/ 1693 w 192996"/>
                  <a:gd name="connsiteY11" fmla="*/ 399538 h 399538"/>
                  <a:gd name="connsiteX12" fmla="*/ 1693 w 192996"/>
                  <a:gd name="connsiteY12" fmla="*/ 126972 h 399538"/>
                  <a:gd name="connsiteX13" fmla="*/ 1693 w 192996"/>
                  <a:gd name="connsiteY13" fmla="*/ 394459 h 399538"/>
                  <a:gd name="connsiteX14" fmla="*/ 191304 w 192996"/>
                  <a:gd name="connsiteY14" fmla="*/ 270873 h 399538"/>
                  <a:gd name="connsiteX15" fmla="*/ 191304 w 192996"/>
                  <a:gd name="connsiteY15" fmla="*/ 3386 h 399538"/>
                  <a:gd name="connsiteX16" fmla="*/ 1693 w 192996"/>
                  <a:gd name="connsiteY16" fmla="*/ 126972 h 39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996" h="399538">
                    <a:moveTo>
                      <a:pt x="1693" y="399538"/>
                    </a:moveTo>
                    <a:cubicBezTo>
                      <a:pt x="0" y="399538"/>
                      <a:pt x="0" y="399538"/>
                      <a:pt x="1693" y="399538"/>
                    </a:cubicBezTo>
                    <a:cubicBezTo>
                      <a:pt x="0" y="397845"/>
                      <a:pt x="0" y="397845"/>
                      <a:pt x="1693" y="39953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7" y="0"/>
                      <a:pt x="192997" y="0"/>
                    </a:cubicBezTo>
                    <a:cubicBezTo>
                      <a:pt x="192997" y="0"/>
                      <a:pt x="192997" y="0"/>
                      <a:pt x="192997" y="1693"/>
                    </a:cubicBezTo>
                    <a:lnTo>
                      <a:pt x="192997" y="272566"/>
                    </a:lnTo>
                    <a:cubicBezTo>
                      <a:pt x="192997" y="272566"/>
                      <a:pt x="192997" y="274259"/>
                      <a:pt x="192997" y="274259"/>
                    </a:cubicBezTo>
                    <a:lnTo>
                      <a:pt x="1693" y="399538"/>
                    </a:lnTo>
                    <a:cubicBezTo>
                      <a:pt x="1693" y="397845"/>
                      <a:pt x="1693" y="399538"/>
                      <a:pt x="1693" y="399538"/>
                    </a:cubicBezTo>
                    <a:close/>
                    <a:moveTo>
                      <a:pt x="1693" y="126972"/>
                    </a:moveTo>
                    <a:lnTo>
                      <a:pt x="1693" y="394459"/>
                    </a:lnTo>
                    <a:lnTo>
                      <a:pt x="191304" y="270873"/>
                    </a:lnTo>
                    <a:lnTo>
                      <a:pt x="191304" y="3386"/>
                    </a:lnTo>
                    <a:lnTo>
                      <a:pt x="1693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5827852" y="5069986"/>
                <a:ext cx="460484" cy="321661"/>
              </a:xfrm>
              <a:custGeom>
                <a:avLst/>
                <a:gdLst>
                  <a:gd name="connsiteX0" fmla="*/ 458791 w 460484"/>
                  <a:gd name="connsiteY0" fmla="*/ 321662 h 321661"/>
                  <a:gd name="connsiteX1" fmla="*/ 458791 w 460484"/>
                  <a:gd name="connsiteY1" fmla="*/ 321662 h 321661"/>
                  <a:gd name="connsiteX2" fmla="*/ 1693 w 460484"/>
                  <a:gd name="connsiteY2" fmla="*/ 274259 h 321661"/>
                  <a:gd name="connsiteX3" fmla="*/ 0 w 460484"/>
                  <a:gd name="connsiteY3" fmla="*/ 272566 h 321661"/>
                  <a:gd name="connsiteX4" fmla="*/ 0 w 460484"/>
                  <a:gd name="connsiteY4" fmla="*/ 1693 h 321661"/>
                  <a:gd name="connsiteX5" fmla="*/ 0 w 460484"/>
                  <a:gd name="connsiteY5" fmla="*/ 0 h 321661"/>
                  <a:gd name="connsiteX6" fmla="*/ 1693 w 460484"/>
                  <a:gd name="connsiteY6" fmla="*/ 0 h 321661"/>
                  <a:gd name="connsiteX7" fmla="*/ 458791 w 460484"/>
                  <a:gd name="connsiteY7" fmla="*/ 47403 h 321661"/>
                  <a:gd name="connsiteX8" fmla="*/ 460485 w 460484"/>
                  <a:gd name="connsiteY8" fmla="*/ 49096 h 321661"/>
                  <a:gd name="connsiteX9" fmla="*/ 458791 w 460484"/>
                  <a:gd name="connsiteY9" fmla="*/ 321662 h 321661"/>
                  <a:gd name="connsiteX10" fmla="*/ 458791 w 460484"/>
                  <a:gd name="connsiteY10" fmla="*/ 321662 h 321661"/>
                  <a:gd name="connsiteX11" fmla="*/ 458791 w 460484"/>
                  <a:gd name="connsiteY11" fmla="*/ 321662 h 321661"/>
                  <a:gd name="connsiteX12" fmla="*/ 1693 w 460484"/>
                  <a:gd name="connsiteY12" fmla="*/ 270873 h 321661"/>
                  <a:gd name="connsiteX13" fmla="*/ 457099 w 460484"/>
                  <a:gd name="connsiteY13" fmla="*/ 318276 h 321661"/>
                  <a:gd name="connsiteX14" fmla="*/ 457099 w 460484"/>
                  <a:gd name="connsiteY14" fmla="*/ 50789 h 321661"/>
                  <a:gd name="connsiteX15" fmla="*/ 1693 w 460484"/>
                  <a:gd name="connsiteY15" fmla="*/ 3386 h 321661"/>
                  <a:gd name="connsiteX16" fmla="*/ 1693 w 460484"/>
                  <a:gd name="connsiteY16" fmla="*/ 270873 h 32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484" h="321661">
                    <a:moveTo>
                      <a:pt x="458791" y="321662"/>
                    </a:moveTo>
                    <a:cubicBezTo>
                      <a:pt x="458791" y="321662"/>
                      <a:pt x="457099" y="321662"/>
                      <a:pt x="458791" y="321662"/>
                    </a:cubicBezTo>
                    <a:lnTo>
                      <a:pt x="1693" y="274259"/>
                    </a:lnTo>
                    <a:cubicBezTo>
                      <a:pt x="1693" y="274259"/>
                      <a:pt x="0" y="274259"/>
                      <a:pt x="0" y="27256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3" y="0"/>
                    </a:cubicBezTo>
                    <a:lnTo>
                      <a:pt x="458791" y="47403"/>
                    </a:lnTo>
                    <a:cubicBezTo>
                      <a:pt x="458791" y="47403"/>
                      <a:pt x="460485" y="47403"/>
                      <a:pt x="460485" y="49096"/>
                    </a:cubicBezTo>
                    <a:lnTo>
                      <a:pt x="458791" y="321662"/>
                    </a:lnTo>
                    <a:cubicBezTo>
                      <a:pt x="458791" y="319969"/>
                      <a:pt x="458791" y="319969"/>
                      <a:pt x="458791" y="321662"/>
                    </a:cubicBezTo>
                    <a:cubicBezTo>
                      <a:pt x="458791" y="319969"/>
                      <a:pt x="458791" y="321662"/>
                      <a:pt x="458791" y="321662"/>
                    </a:cubicBezTo>
                    <a:close/>
                    <a:moveTo>
                      <a:pt x="1693" y="270873"/>
                    </a:moveTo>
                    <a:lnTo>
                      <a:pt x="457099" y="318276"/>
                    </a:lnTo>
                    <a:lnTo>
                      <a:pt x="457099" y="50789"/>
                    </a:lnTo>
                    <a:lnTo>
                      <a:pt x="1693" y="3386"/>
                    </a:lnTo>
                    <a:lnTo>
                      <a:pt x="1693" y="27087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5827852" y="4944707"/>
                <a:ext cx="651788" cy="176067"/>
              </a:xfrm>
              <a:custGeom>
                <a:avLst/>
                <a:gdLst>
                  <a:gd name="connsiteX0" fmla="*/ 458791 w 651788"/>
                  <a:gd name="connsiteY0" fmla="*/ 176068 h 176067"/>
                  <a:gd name="connsiteX1" fmla="*/ 458791 w 651788"/>
                  <a:gd name="connsiteY1" fmla="*/ 176068 h 176067"/>
                  <a:gd name="connsiteX2" fmla="*/ 1693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7 w 651788"/>
                  <a:gd name="connsiteY6" fmla="*/ 0 h 176067"/>
                  <a:gd name="connsiteX7" fmla="*/ 650095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1 w 651788"/>
                  <a:gd name="connsiteY10" fmla="*/ 176068 h 176067"/>
                  <a:gd name="connsiteX11" fmla="*/ 458791 w 651788"/>
                  <a:gd name="connsiteY11" fmla="*/ 176068 h 176067"/>
                  <a:gd name="connsiteX12" fmla="*/ 3386 w 651788"/>
                  <a:gd name="connsiteY12" fmla="*/ 125279 h 176067"/>
                  <a:gd name="connsiteX13" fmla="*/ 457099 w 651788"/>
                  <a:gd name="connsiteY13" fmla="*/ 172682 h 176067"/>
                  <a:gd name="connsiteX14" fmla="*/ 645017 w 651788"/>
                  <a:gd name="connsiteY14" fmla="*/ 49096 h 176067"/>
                  <a:gd name="connsiteX15" fmla="*/ 191304 w 651788"/>
                  <a:gd name="connsiteY15" fmla="*/ 1693 h 176067"/>
                  <a:gd name="connsiteX16" fmla="*/ 3386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1" y="176068"/>
                    </a:moveTo>
                    <a:cubicBezTo>
                      <a:pt x="458791" y="176068"/>
                      <a:pt x="457099" y="176068"/>
                      <a:pt x="458791" y="176068"/>
                    </a:cubicBezTo>
                    <a:lnTo>
                      <a:pt x="1693" y="128665"/>
                    </a:lnTo>
                    <a:cubicBezTo>
                      <a:pt x="1693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7" y="0"/>
                    </a:cubicBezTo>
                    <a:lnTo>
                      <a:pt x="650095" y="47403"/>
                    </a:lnTo>
                    <a:cubicBezTo>
                      <a:pt x="650095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1" y="176068"/>
                    </a:lnTo>
                    <a:cubicBezTo>
                      <a:pt x="458791" y="174374"/>
                      <a:pt x="458791" y="176068"/>
                      <a:pt x="458791" y="176068"/>
                    </a:cubicBezTo>
                    <a:close/>
                    <a:moveTo>
                      <a:pt x="3386" y="125279"/>
                    </a:moveTo>
                    <a:lnTo>
                      <a:pt x="457099" y="172682"/>
                    </a:lnTo>
                    <a:lnTo>
                      <a:pt x="645017" y="49096"/>
                    </a:lnTo>
                    <a:lnTo>
                      <a:pt x="191304" y="1693"/>
                    </a:lnTo>
                    <a:lnTo>
                      <a:pt x="3386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9" name="图形 7"/>
          <p:cNvGrpSpPr/>
          <p:nvPr/>
        </p:nvGrpSpPr>
        <p:grpSpPr>
          <a:xfrm>
            <a:off x="1031808" y="5451015"/>
            <a:ext cx="653482" cy="1110580"/>
            <a:chOff x="6557516" y="4333550"/>
            <a:chExt cx="653482" cy="1110580"/>
          </a:xfrm>
        </p:grpSpPr>
        <p:sp>
          <p:nvSpPr>
            <p:cNvPr id="190" name="任意多边形: 形状 189"/>
            <p:cNvSpPr/>
            <p:nvPr/>
          </p:nvSpPr>
          <p:spPr>
            <a:xfrm>
              <a:off x="7016309" y="4382645"/>
              <a:ext cx="194690" cy="1059791"/>
            </a:xfrm>
            <a:custGeom>
              <a:avLst/>
              <a:gdLst>
                <a:gd name="connsiteX0" fmla="*/ 192997 w 194690"/>
                <a:gd name="connsiteY0" fmla="*/ 0 h 1059791"/>
                <a:gd name="connsiteX1" fmla="*/ 194690 w 194690"/>
                <a:gd name="connsiteY1" fmla="*/ 934513 h 1059791"/>
                <a:gd name="connsiteX2" fmla="*/ 1693 w 194690"/>
                <a:gd name="connsiteY2" fmla="*/ 1059792 h 1059791"/>
                <a:gd name="connsiteX3" fmla="*/ 0 w 194690"/>
                <a:gd name="connsiteY3" fmla="*/ 125279 h 105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90" h="1059791">
                  <a:moveTo>
                    <a:pt x="192997" y="0"/>
                  </a:moveTo>
                  <a:lnTo>
                    <a:pt x="194690" y="934513"/>
                  </a:lnTo>
                  <a:lnTo>
                    <a:pt x="1693" y="1059792"/>
                  </a:lnTo>
                  <a:lnTo>
                    <a:pt x="0" y="125279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50000">
                  <a:srgbClr val="864046"/>
                </a:gs>
                <a:gs pos="100000">
                  <a:srgbClr val="E45553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6559210" y="4460521"/>
              <a:ext cx="458791" cy="981915"/>
            </a:xfrm>
            <a:custGeom>
              <a:avLst/>
              <a:gdLst>
                <a:gd name="connsiteX0" fmla="*/ 457099 w 458791"/>
                <a:gd name="connsiteY0" fmla="*/ 47403 h 981915"/>
                <a:gd name="connsiteX1" fmla="*/ 458791 w 458791"/>
                <a:gd name="connsiteY1" fmla="*/ 981916 h 981915"/>
                <a:gd name="connsiteX2" fmla="*/ 1693 w 458791"/>
                <a:gd name="connsiteY2" fmla="*/ 934513 h 981915"/>
                <a:gd name="connsiteX3" fmla="*/ 0 w 458791"/>
                <a:gd name="connsiteY3" fmla="*/ 0 h 9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791" h="981915">
                  <a:moveTo>
                    <a:pt x="457099" y="47403"/>
                  </a:moveTo>
                  <a:lnTo>
                    <a:pt x="458791" y="981916"/>
                  </a:lnTo>
                  <a:lnTo>
                    <a:pt x="1693" y="93451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82B3A"/>
                </a:gs>
                <a:gs pos="19300">
                  <a:srgbClr val="633842"/>
                </a:gs>
                <a:gs pos="39740">
                  <a:srgbClr val="9A4549"/>
                </a:gs>
                <a:gs pos="58760">
                  <a:srgbClr val="C64F4F"/>
                </a:gs>
                <a:gs pos="75740">
                  <a:srgbClr val="E55653"/>
                </a:gs>
                <a:gs pos="90060">
                  <a:srgbClr val="F85A56"/>
                </a:gs>
                <a:gs pos="100000">
                  <a:srgbClr val="FF5C57"/>
                </a:gs>
              </a:gsLst>
              <a:lin ang="16200000" scaled="1"/>
            </a:gra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6559210" y="4333550"/>
              <a:ext cx="650095" cy="174374"/>
            </a:xfrm>
            <a:custGeom>
              <a:avLst/>
              <a:gdLst>
                <a:gd name="connsiteX0" fmla="*/ 192997 w 650095"/>
                <a:gd name="connsiteY0" fmla="*/ 0 h 174374"/>
                <a:gd name="connsiteX1" fmla="*/ 0 w 650095"/>
                <a:gd name="connsiteY1" fmla="*/ 126972 h 174374"/>
                <a:gd name="connsiteX2" fmla="*/ 457099 w 650095"/>
                <a:gd name="connsiteY2" fmla="*/ 174375 h 174374"/>
                <a:gd name="connsiteX3" fmla="*/ 650095 w 650095"/>
                <a:gd name="connsiteY3" fmla="*/ 49096 h 174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95" h="174374">
                  <a:moveTo>
                    <a:pt x="192997" y="0"/>
                  </a:moveTo>
                  <a:lnTo>
                    <a:pt x="0" y="126972"/>
                  </a:lnTo>
                  <a:lnTo>
                    <a:pt x="457099" y="174375"/>
                  </a:lnTo>
                  <a:lnTo>
                    <a:pt x="650095" y="49096"/>
                  </a:lnTo>
                  <a:close/>
                </a:path>
              </a:pathLst>
            </a:custGeom>
            <a:solidFill>
              <a:srgbClr val="FF5C57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3" name="图形 7"/>
            <p:cNvGrpSpPr/>
            <p:nvPr/>
          </p:nvGrpSpPr>
          <p:grpSpPr>
            <a:xfrm>
              <a:off x="6557516" y="4333550"/>
              <a:ext cx="651788" cy="1110580"/>
              <a:chOff x="6557516" y="4333550"/>
              <a:chExt cx="651788" cy="1110580"/>
            </a:xfrm>
            <a:solidFill>
              <a:srgbClr val="F2F2F2"/>
            </a:solidFill>
          </p:grpSpPr>
          <p:sp>
            <p:nvSpPr>
              <p:cNvPr id="194" name="任意多边形: 形状 193"/>
              <p:cNvSpPr/>
              <p:nvPr/>
            </p:nvSpPr>
            <p:spPr>
              <a:xfrm>
                <a:off x="7014615" y="4380952"/>
                <a:ext cx="194690" cy="1063177"/>
              </a:xfrm>
              <a:custGeom>
                <a:avLst/>
                <a:gdLst>
                  <a:gd name="connsiteX0" fmla="*/ 3386 w 194690"/>
                  <a:gd name="connsiteY0" fmla="*/ 1063178 h 1063177"/>
                  <a:gd name="connsiteX1" fmla="*/ 3386 w 194690"/>
                  <a:gd name="connsiteY1" fmla="*/ 1063178 h 1063177"/>
                  <a:gd name="connsiteX2" fmla="*/ 3386 w 194690"/>
                  <a:gd name="connsiteY2" fmla="*/ 1063178 h 1063177"/>
                  <a:gd name="connsiteX3" fmla="*/ 0 w 194690"/>
                  <a:gd name="connsiteY3" fmla="*/ 126972 h 1063177"/>
                  <a:gd name="connsiteX4" fmla="*/ 0 w 194690"/>
                  <a:gd name="connsiteY4" fmla="*/ 125279 h 1063177"/>
                  <a:gd name="connsiteX5" fmla="*/ 191304 w 194690"/>
                  <a:gd name="connsiteY5" fmla="*/ 0 h 1063177"/>
                  <a:gd name="connsiteX6" fmla="*/ 192998 w 194690"/>
                  <a:gd name="connsiteY6" fmla="*/ 0 h 1063177"/>
                  <a:gd name="connsiteX7" fmla="*/ 192998 w 194690"/>
                  <a:gd name="connsiteY7" fmla="*/ 1693 h 1063177"/>
                  <a:gd name="connsiteX8" fmla="*/ 194690 w 194690"/>
                  <a:gd name="connsiteY8" fmla="*/ 936206 h 1063177"/>
                  <a:gd name="connsiteX9" fmla="*/ 194690 w 194690"/>
                  <a:gd name="connsiteY9" fmla="*/ 937899 h 1063177"/>
                  <a:gd name="connsiteX10" fmla="*/ 3386 w 194690"/>
                  <a:gd name="connsiteY10" fmla="*/ 1063178 h 1063177"/>
                  <a:gd name="connsiteX11" fmla="*/ 3386 w 194690"/>
                  <a:gd name="connsiteY11" fmla="*/ 1063178 h 1063177"/>
                  <a:gd name="connsiteX12" fmla="*/ 3386 w 194690"/>
                  <a:gd name="connsiteY12" fmla="*/ 126972 h 1063177"/>
                  <a:gd name="connsiteX13" fmla="*/ 5079 w 194690"/>
                  <a:gd name="connsiteY13" fmla="*/ 1059791 h 1063177"/>
                  <a:gd name="connsiteX14" fmla="*/ 194690 w 194690"/>
                  <a:gd name="connsiteY14" fmla="*/ 936206 h 1063177"/>
                  <a:gd name="connsiteX15" fmla="*/ 192998 w 194690"/>
                  <a:gd name="connsiteY15" fmla="*/ 3386 h 1063177"/>
                  <a:gd name="connsiteX16" fmla="*/ 3386 w 194690"/>
                  <a:gd name="connsiteY16" fmla="*/ 126972 h 106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690" h="1063177">
                    <a:moveTo>
                      <a:pt x="3386" y="1063178"/>
                    </a:moveTo>
                    <a:cubicBezTo>
                      <a:pt x="3386" y="1063178"/>
                      <a:pt x="3386" y="1063178"/>
                      <a:pt x="3386" y="1063178"/>
                    </a:cubicBezTo>
                    <a:cubicBezTo>
                      <a:pt x="3386" y="1063178"/>
                      <a:pt x="3386" y="1063178"/>
                      <a:pt x="3386" y="1063178"/>
                    </a:cubicBezTo>
                    <a:lnTo>
                      <a:pt x="0" y="126972"/>
                    </a:ln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2998" y="0"/>
                      <a:pt x="192998" y="0"/>
                    </a:cubicBezTo>
                    <a:cubicBezTo>
                      <a:pt x="192998" y="0"/>
                      <a:pt x="192998" y="0"/>
                      <a:pt x="192998" y="1693"/>
                    </a:cubicBezTo>
                    <a:lnTo>
                      <a:pt x="194690" y="936206"/>
                    </a:lnTo>
                    <a:cubicBezTo>
                      <a:pt x="194690" y="936206"/>
                      <a:pt x="194690" y="937899"/>
                      <a:pt x="194690" y="937899"/>
                    </a:cubicBezTo>
                    <a:lnTo>
                      <a:pt x="3386" y="1063178"/>
                    </a:lnTo>
                    <a:cubicBezTo>
                      <a:pt x="5079" y="1063178"/>
                      <a:pt x="3386" y="1063178"/>
                      <a:pt x="3386" y="1063178"/>
                    </a:cubicBezTo>
                    <a:close/>
                    <a:moveTo>
                      <a:pt x="3386" y="126972"/>
                    </a:moveTo>
                    <a:lnTo>
                      <a:pt x="5079" y="1059791"/>
                    </a:lnTo>
                    <a:lnTo>
                      <a:pt x="194690" y="936206"/>
                    </a:lnTo>
                    <a:lnTo>
                      <a:pt x="192998" y="3386"/>
                    </a:lnTo>
                    <a:lnTo>
                      <a:pt x="3386" y="126972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6557516" y="4458828"/>
                <a:ext cx="461754" cy="985301"/>
              </a:xfrm>
              <a:custGeom>
                <a:avLst/>
                <a:gdLst>
                  <a:gd name="connsiteX0" fmla="*/ 460485 w 461754"/>
                  <a:gd name="connsiteY0" fmla="*/ 985302 h 985301"/>
                  <a:gd name="connsiteX1" fmla="*/ 460485 w 461754"/>
                  <a:gd name="connsiteY1" fmla="*/ 985302 h 985301"/>
                  <a:gd name="connsiteX2" fmla="*/ 3386 w 461754"/>
                  <a:gd name="connsiteY2" fmla="*/ 937899 h 985301"/>
                  <a:gd name="connsiteX3" fmla="*/ 1694 w 461754"/>
                  <a:gd name="connsiteY3" fmla="*/ 936206 h 985301"/>
                  <a:gd name="connsiteX4" fmla="*/ 0 w 461754"/>
                  <a:gd name="connsiteY4" fmla="*/ 1693 h 985301"/>
                  <a:gd name="connsiteX5" fmla="*/ 0 w 461754"/>
                  <a:gd name="connsiteY5" fmla="*/ 0 h 985301"/>
                  <a:gd name="connsiteX6" fmla="*/ 1694 w 461754"/>
                  <a:gd name="connsiteY6" fmla="*/ 0 h 985301"/>
                  <a:gd name="connsiteX7" fmla="*/ 458792 w 461754"/>
                  <a:gd name="connsiteY7" fmla="*/ 47403 h 985301"/>
                  <a:gd name="connsiteX8" fmla="*/ 460485 w 461754"/>
                  <a:gd name="connsiteY8" fmla="*/ 49096 h 985301"/>
                  <a:gd name="connsiteX9" fmla="*/ 460485 w 461754"/>
                  <a:gd name="connsiteY9" fmla="*/ 985302 h 985301"/>
                  <a:gd name="connsiteX10" fmla="*/ 460485 w 461754"/>
                  <a:gd name="connsiteY10" fmla="*/ 985302 h 985301"/>
                  <a:gd name="connsiteX11" fmla="*/ 460485 w 461754"/>
                  <a:gd name="connsiteY11" fmla="*/ 985302 h 985301"/>
                  <a:gd name="connsiteX12" fmla="*/ 5079 w 461754"/>
                  <a:gd name="connsiteY12" fmla="*/ 934513 h 985301"/>
                  <a:gd name="connsiteX13" fmla="*/ 460485 w 461754"/>
                  <a:gd name="connsiteY13" fmla="*/ 981916 h 985301"/>
                  <a:gd name="connsiteX14" fmla="*/ 458792 w 461754"/>
                  <a:gd name="connsiteY14" fmla="*/ 49096 h 985301"/>
                  <a:gd name="connsiteX15" fmla="*/ 3386 w 461754"/>
                  <a:gd name="connsiteY15" fmla="*/ 1693 h 985301"/>
                  <a:gd name="connsiteX16" fmla="*/ 5079 w 461754"/>
                  <a:gd name="connsiteY16" fmla="*/ 934513 h 985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754" h="985301">
                    <a:moveTo>
                      <a:pt x="460485" y="985302"/>
                    </a:moveTo>
                    <a:cubicBezTo>
                      <a:pt x="460485" y="985302"/>
                      <a:pt x="460485" y="985302"/>
                      <a:pt x="460485" y="985302"/>
                    </a:cubicBezTo>
                    <a:lnTo>
                      <a:pt x="3386" y="937899"/>
                    </a:lnTo>
                    <a:cubicBezTo>
                      <a:pt x="3386" y="937899"/>
                      <a:pt x="1694" y="937899"/>
                      <a:pt x="1694" y="936206"/>
                    </a:cubicBezTo>
                    <a:lnTo>
                      <a:pt x="0" y="1693"/>
                    </a:lnTo>
                    <a:cubicBezTo>
                      <a:pt x="0" y="1693"/>
                      <a:pt x="0" y="1693"/>
                      <a:pt x="0" y="0"/>
                    </a:cubicBezTo>
                    <a:cubicBezTo>
                      <a:pt x="0" y="0"/>
                      <a:pt x="0" y="0"/>
                      <a:pt x="1694" y="0"/>
                    </a:cubicBezTo>
                    <a:lnTo>
                      <a:pt x="458792" y="47403"/>
                    </a:lnTo>
                    <a:cubicBezTo>
                      <a:pt x="458792" y="47403"/>
                      <a:pt x="460485" y="47403"/>
                      <a:pt x="460485" y="49096"/>
                    </a:cubicBezTo>
                    <a:lnTo>
                      <a:pt x="460485" y="985302"/>
                    </a:lnTo>
                    <a:cubicBezTo>
                      <a:pt x="462177" y="985302"/>
                      <a:pt x="462177" y="985302"/>
                      <a:pt x="460485" y="985302"/>
                    </a:cubicBezTo>
                    <a:cubicBezTo>
                      <a:pt x="462177" y="985302"/>
                      <a:pt x="460485" y="985302"/>
                      <a:pt x="460485" y="985302"/>
                    </a:cubicBezTo>
                    <a:close/>
                    <a:moveTo>
                      <a:pt x="5079" y="934513"/>
                    </a:moveTo>
                    <a:lnTo>
                      <a:pt x="460485" y="981916"/>
                    </a:lnTo>
                    <a:lnTo>
                      <a:pt x="458792" y="49096"/>
                    </a:lnTo>
                    <a:lnTo>
                      <a:pt x="3386" y="1693"/>
                    </a:lnTo>
                    <a:lnTo>
                      <a:pt x="5079" y="934513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6557516" y="4333550"/>
                <a:ext cx="651788" cy="176067"/>
              </a:xfrm>
              <a:custGeom>
                <a:avLst/>
                <a:gdLst>
                  <a:gd name="connsiteX0" fmla="*/ 458792 w 651788"/>
                  <a:gd name="connsiteY0" fmla="*/ 176068 h 176067"/>
                  <a:gd name="connsiteX1" fmla="*/ 458792 w 651788"/>
                  <a:gd name="connsiteY1" fmla="*/ 176068 h 176067"/>
                  <a:gd name="connsiteX2" fmla="*/ 1694 w 651788"/>
                  <a:gd name="connsiteY2" fmla="*/ 128665 h 176067"/>
                  <a:gd name="connsiteX3" fmla="*/ 0 w 651788"/>
                  <a:gd name="connsiteY3" fmla="*/ 126972 h 176067"/>
                  <a:gd name="connsiteX4" fmla="*/ 0 w 651788"/>
                  <a:gd name="connsiteY4" fmla="*/ 125279 h 176067"/>
                  <a:gd name="connsiteX5" fmla="*/ 191304 w 651788"/>
                  <a:gd name="connsiteY5" fmla="*/ 0 h 176067"/>
                  <a:gd name="connsiteX6" fmla="*/ 192998 w 651788"/>
                  <a:gd name="connsiteY6" fmla="*/ 0 h 176067"/>
                  <a:gd name="connsiteX7" fmla="*/ 650096 w 651788"/>
                  <a:gd name="connsiteY7" fmla="*/ 47403 h 176067"/>
                  <a:gd name="connsiteX8" fmla="*/ 651789 w 651788"/>
                  <a:gd name="connsiteY8" fmla="*/ 49096 h 176067"/>
                  <a:gd name="connsiteX9" fmla="*/ 651789 w 651788"/>
                  <a:gd name="connsiteY9" fmla="*/ 50789 h 176067"/>
                  <a:gd name="connsiteX10" fmla="*/ 458792 w 651788"/>
                  <a:gd name="connsiteY10" fmla="*/ 176068 h 176067"/>
                  <a:gd name="connsiteX11" fmla="*/ 458792 w 651788"/>
                  <a:gd name="connsiteY11" fmla="*/ 176068 h 176067"/>
                  <a:gd name="connsiteX12" fmla="*/ 5079 w 651788"/>
                  <a:gd name="connsiteY12" fmla="*/ 125279 h 176067"/>
                  <a:gd name="connsiteX13" fmla="*/ 458792 w 651788"/>
                  <a:gd name="connsiteY13" fmla="*/ 172682 h 176067"/>
                  <a:gd name="connsiteX14" fmla="*/ 646710 w 651788"/>
                  <a:gd name="connsiteY14" fmla="*/ 49096 h 176067"/>
                  <a:gd name="connsiteX15" fmla="*/ 192998 w 651788"/>
                  <a:gd name="connsiteY15" fmla="*/ 1693 h 176067"/>
                  <a:gd name="connsiteX16" fmla="*/ 5079 w 651788"/>
                  <a:gd name="connsiteY16" fmla="*/ 125279 h 176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788" h="176067">
                    <a:moveTo>
                      <a:pt x="458792" y="176068"/>
                    </a:moveTo>
                    <a:cubicBezTo>
                      <a:pt x="458792" y="176068"/>
                      <a:pt x="458792" y="176068"/>
                      <a:pt x="458792" y="176068"/>
                    </a:cubicBezTo>
                    <a:lnTo>
                      <a:pt x="1694" y="128665"/>
                    </a:lnTo>
                    <a:cubicBezTo>
                      <a:pt x="1694" y="128665"/>
                      <a:pt x="0" y="128665"/>
                      <a:pt x="0" y="126972"/>
                    </a:cubicBezTo>
                    <a:cubicBezTo>
                      <a:pt x="0" y="126972"/>
                      <a:pt x="0" y="125279"/>
                      <a:pt x="0" y="125279"/>
                    </a:cubicBezTo>
                    <a:lnTo>
                      <a:pt x="191304" y="0"/>
                    </a:lnTo>
                    <a:cubicBezTo>
                      <a:pt x="191304" y="0"/>
                      <a:pt x="191304" y="0"/>
                      <a:pt x="192998" y="0"/>
                    </a:cubicBezTo>
                    <a:lnTo>
                      <a:pt x="650096" y="47403"/>
                    </a:lnTo>
                    <a:cubicBezTo>
                      <a:pt x="650096" y="47403"/>
                      <a:pt x="651789" y="47403"/>
                      <a:pt x="651789" y="49096"/>
                    </a:cubicBezTo>
                    <a:cubicBezTo>
                      <a:pt x="651789" y="49096"/>
                      <a:pt x="651789" y="50789"/>
                      <a:pt x="651789" y="50789"/>
                    </a:cubicBezTo>
                    <a:lnTo>
                      <a:pt x="458792" y="176068"/>
                    </a:lnTo>
                    <a:cubicBezTo>
                      <a:pt x="460485" y="176068"/>
                      <a:pt x="460485" y="176068"/>
                      <a:pt x="458792" y="176068"/>
                    </a:cubicBezTo>
                    <a:close/>
                    <a:moveTo>
                      <a:pt x="5079" y="125279"/>
                    </a:moveTo>
                    <a:lnTo>
                      <a:pt x="458792" y="172682"/>
                    </a:lnTo>
                    <a:lnTo>
                      <a:pt x="646710" y="49096"/>
                    </a:lnTo>
                    <a:lnTo>
                      <a:pt x="192998" y="1693"/>
                    </a:lnTo>
                    <a:lnTo>
                      <a:pt x="5079" y="125279"/>
                    </a:lnTo>
                    <a:close/>
                  </a:path>
                </a:pathLst>
              </a:custGeom>
              <a:solidFill>
                <a:srgbClr val="F2F2F2"/>
              </a:solidFill>
              <a:ln w="16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87" name="任意多边形: 形状 286"/>
          <p:cNvSpPr/>
          <p:nvPr/>
        </p:nvSpPr>
        <p:spPr>
          <a:xfrm>
            <a:off x="1641273" y="6217924"/>
            <a:ext cx="192926" cy="640076"/>
          </a:xfrm>
          <a:custGeom>
            <a:avLst/>
            <a:gdLst>
              <a:gd name="connsiteX0" fmla="*/ 191304 w 192926"/>
              <a:gd name="connsiteY0" fmla="*/ 0 h 640076"/>
              <a:gd name="connsiteX1" fmla="*/ 192926 w 192926"/>
              <a:gd name="connsiteY1" fmla="*/ 640076 h 640076"/>
              <a:gd name="connsiteX2" fmla="*/ 0 w 192926"/>
              <a:gd name="connsiteY2" fmla="*/ 640076 h 640076"/>
              <a:gd name="connsiteX3" fmla="*/ 0 w 192926"/>
              <a:gd name="connsiteY3" fmla="*/ 126972 h 6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26" h="640076">
                <a:moveTo>
                  <a:pt x="191304" y="0"/>
                </a:moveTo>
                <a:lnTo>
                  <a:pt x="192926" y="640076"/>
                </a:lnTo>
                <a:lnTo>
                  <a:pt x="0" y="640076"/>
                </a:lnTo>
                <a:lnTo>
                  <a:pt x="0" y="126972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864046"/>
              </a:gs>
              <a:gs pos="100000">
                <a:srgbClr val="E45553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89" name="任意多边形: 形状 288"/>
          <p:cNvSpPr/>
          <p:nvPr/>
        </p:nvSpPr>
        <p:spPr>
          <a:xfrm>
            <a:off x="1182482" y="6295800"/>
            <a:ext cx="458791" cy="562200"/>
          </a:xfrm>
          <a:custGeom>
            <a:avLst/>
            <a:gdLst>
              <a:gd name="connsiteX0" fmla="*/ 0 w 458791"/>
              <a:gd name="connsiteY0" fmla="*/ 0 h 562200"/>
              <a:gd name="connsiteX1" fmla="*/ 458791 w 458791"/>
              <a:gd name="connsiteY1" fmla="*/ 49096 h 562200"/>
              <a:gd name="connsiteX2" fmla="*/ 458791 w 458791"/>
              <a:gd name="connsiteY2" fmla="*/ 562200 h 562200"/>
              <a:gd name="connsiteX3" fmla="*/ 1424 w 458791"/>
              <a:gd name="connsiteY3" fmla="*/ 562200 h 5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91" h="562200">
                <a:moveTo>
                  <a:pt x="0" y="0"/>
                </a:moveTo>
                <a:lnTo>
                  <a:pt x="458791" y="49096"/>
                </a:lnTo>
                <a:lnTo>
                  <a:pt x="458791" y="562200"/>
                </a:lnTo>
                <a:lnTo>
                  <a:pt x="1424" y="562200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9300">
                <a:srgbClr val="633842"/>
              </a:gs>
              <a:gs pos="39740">
                <a:srgbClr val="9A4549"/>
              </a:gs>
              <a:gs pos="58760">
                <a:srgbClr val="C64F4F"/>
              </a:gs>
              <a:gs pos="75740">
                <a:srgbClr val="E55653"/>
              </a:gs>
              <a:gs pos="90060">
                <a:srgbClr val="F85A56"/>
              </a:gs>
              <a:gs pos="100000">
                <a:srgbClr val="FF5C57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1" name="任意多边形: 形状 290"/>
          <p:cNvSpPr/>
          <p:nvPr/>
        </p:nvSpPr>
        <p:spPr>
          <a:xfrm>
            <a:off x="1182482" y="6170522"/>
            <a:ext cx="650095" cy="174375"/>
          </a:xfrm>
          <a:custGeom>
            <a:avLst/>
            <a:gdLst>
              <a:gd name="connsiteX0" fmla="*/ 192997 w 650095"/>
              <a:gd name="connsiteY0" fmla="*/ 0 h 174375"/>
              <a:gd name="connsiteX1" fmla="*/ 650095 w 650095"/>
              <a:gd name="connsiteY1" fmla="*/ 47403 h 174375"/>
              <a:gd name="connsiteX2" fmla="*/ 458791 w 650095"/>
              <a:gd name="connsiteY2" fmla="*/ 174375 h 174375"/>
              <a:gd name="connsiteX3" fmla="*/ 0 w 650095"/>
              <a:gd name="connsiteY3" fmla="*/ 125279 h 17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095" h="174375">
                <a:moveTo>
                  <a:pt x="192997" y="0"/>
                </a:moveTo>
                <a:lnTo>
                  <a:pt x="650095" y="47403"/>
                </a:lnTo>
                <a:lnTo>
                  <a:pt x="458791" y="174375"/>
                </a:lnTo>
                <a:lnTo>
                  <a:pt x="0" y="125279"/>
                </a:lnTo>
                <a:close/>
              </a:path>
            </a:pathLst>
          </a:custGeom>
          <a:solidFill>
            <a:srgbClr val="FF5C57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209" name="图形 7"/>
          <p:cNvGrpSpPr/>
          <p:nvPr/>
        </p:nvGrpSpPr>
        <p:grpSpPr>
          <a:xfrm>
            <a:off x="1180788" y="6170522"/>
            <a:ext cx="653482" cy="843093"/>
            <a:chOff x="6706496" y="5053057"/>
            <a:chExt cx="653482" cy="843093"/>
          </a:xfrm>
          <a:solidFill>
            <a:srgbClr val="F2F2F2"/>
          </a:solidFill>
        </p:grpSpPr>
        <p:sp>
          <p:nvSpPr>
            <p:cNvPr id="210" name="任意多边形: 形状 209"/>
            <p:cNvSpPr/>
            <p:nvPr/>
          </p:nvSpPr>
          <p:spPr>
            <a:xfrm>
              <a:off x="7163595" y="5100459"/>
              <a:ext cx="194690" cy="795690"/>
            </a:xfrm>
            <a:custGeom>
              <a:avLst/>
              <a:gdLst>
                <a:gd name="connsiteX0" fmla="*/ 3386 w 194690"/>
                <a:gd name="connsiteY0" fmla="*/ 795690 h 795690"/>
                <a:gd name="connsiteX1" fmla="*/ 3386 w 194690"/>
                <a:gd name="connsiteY1" fmla="*/ 795690 h 795690"/>
                <a:gd name="connsiteX2" fmla="*/ 3386 w 194690"/>
                <a:gd name="connsiteY2" fmla="*/ 795690 h 795690"/>
                <a:gd name="connsiteX3" fmla="*/ 0 w 194690"/>
                <a:gd name="connsiteY3" fmla="*/ 126972 h 795690"/>
                <a:gd name="connsiteX4" fmla="*/ 0 w 194690"/>
                <a:gd name="connsiteY4" fmla="*/ 125279 h 795690"/>
                <a:gd name="connsiteX5" fmla="*/ 191305 w 194690"/>
                <a:gd name="connsiteY5" fmla="*/ 0 h 795690"/>
                <a:gd name="connsiteX6" fmla="*/ 192998 w 194690"/>
                <a:gd name="connsiteY6" fmla="*/ 0 h 795690"/>
                <a:gd name="connsiteX7" fmla="*/ 192998 w 194690"/>
                <a:gd name="connsiteY7" fmla="*/ 1693 h 795690"/>
                <a:gd name="connsiteX8" fmla="*/ 194690 w 194690"/>
                <a:gd name="connsiteY8" fmla="*/ 668718 h 795690"/>
                <a:gd name="connsiteX9" fmla="*/ 194690 w 194690"/>
                <a:gd name="connsiteY9" fmla="*/ 670411 h 795690"/>
                <a:gd name="connsiteX10" fmla="*/ 3386 w 194690"/>
                <a:gd name="connsiteY10" fmla="*/ 795690 h 795690"/>
                <a:gd name="connsiteX11" fmla="*/ 3386 w 194690"/>
                <a:gd name="connsiteY11" fmla="*/ 795690 h 795690"/>
                <a:gd name="connsiteX12" fmla="*/ 3386 w 194690"/>
                <a:gd name="connsiteY12" fmla="*/ 126972 h 795690"/>
                <a:gd name="connsiteX13" fmla="*/ 5080 w 194690"/>
                <a:gd name="connsiteY13" fmla="*/ 790611 h 795690"/>
                <a:gd name="connsiteX14" fmla="*/ 194690 w 194690"/>
                <a:gd name="connsiteY14" fmla="*/ 667025 h 795690"/>
                <a:gd name="connsiteX15" fmla="*/ 192998 w 194690"/>
                <a:gd name="connsiteY15" fmla="*/ 3386 h 795690"/>
                <a:gd name="connsiteX16" fmla="*/ 3386 w 194690"/>
                <a:gd name="connsiteY16" fmla="*/ 126972 h 79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690" h="795690">
                  <a:moveTo>
                    <a:pt x="3386" y="795690"/>
                  </a:moveTo>
                  <a:cubicBezTo>
                    <a:pt x="3386" y="795690"/>
                    <a:pt x="3386" y="795690"/>
                    <a:pt x="3386" y="795690"/>
                  </a:cubicBezTo>
                  <a:cubicBezTo>
                    <a:pt x="3386" y="795690"/>
                    <a:pt x="3386" y="793997"/>
                    <a:pt x="3386" y="795690"/>
                  </a:cubicBezTo>
                  <a:lnTo>
                    <a:pt x="0" y="126972"/>
                  </a:lnTo>
                  <a:cubicBezTo>
                    <a:pt x="0" y="126972"/>
                    <a:pt x="0" y="125279"/>
                    <a:pt x="0" y="125279"/>
                  </a:cubicBezTo>
                  <a:lnTo>
                    <a:pt x="191305" y="0"/>
                  </a:lnTo>
                  <a:cubicBezTo>
                    <a:pt x="191305" y="0"/>
                    <a:pt x="192998" y="0"/>
                    <a:pt x="192998" y="0"/>
                  </a:cubicBezTo>
                  <a:cubicBezTo>
                    <a:pt x="192998" y="0"/>
                    <a:pt x="192998" y="0"/>
                    <a:pt x="192998" y="1693"/>
                  </a:cubicBezTo>
                  <a:lnTo>
                    <a:pt x="194690" y="668718"/>
                  </a:lnTo>
                  <a:cubicBezTo>
                    <a:pt x="194690" y="668718"/>
                    <a:pt x="194690" y="670411"/>
                    <a:pt x="194690" y="670411"/>
                  </a:cubicBezTo>
                  <a:lnTo>
                    <a:pt x="3386" y="795690"/>
                  </a:lnTo>
                  <a:cubicBezTo>
                    <a:pt x="5080" y="795690"/>
                    <a:pt x="5080" y="795690"/>
                    <a:pt x="3386" y="795690"/>
                  </a:cubicBezTo>
                  <a:close/>
                  <a:moveTo>
                    <a:pt x="3386" y="126972"/>
                  </a:moveTo>
                  <a:lnTo>
                    <a:pt x="5080" y="790611"/>
                  </a:lnTo>
                  <a:lnTo>
                    <a:pt x="194690" y="667025"/>
                  </a:lnTo>
                  <a:lnTo>
                    <a:pt x="192998" y="3386"/>
                  </a:lnTo>
                  <a:lnTo>
                    <a:pt x="3386" y="126972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6706496" y="5178335"/>
              <a:ext cx="461754" cy="717814"/>
            </a:xfrm>
            <a:custGeom>
              <a:avLst/>
              <a:gdLst>
                <a:gd name="connsiteX0" fmla="*/ 460485 w 461754"/>
                <a:gd name="connsiteY0" fmla="*/ 717814 h 717814"/>
                <a:gd name="connsiteX1" fmla="*/ 460485 w 461754"/>
                <a:gd name="connsiteY1" fmla="*/ 717814 h 717814"/>
                <a:gd name="connsiteX2" fmla="*/ 3386 w 461754"/>
                <a:gd name="connsiteY2" fmla="*/ 670411 h 717814"/>
                <a:gd name="connsiteX3" fmla="*/ 1694 w 461754"/>
                <a:gd name="connsiteY3" fmla="*/ 668718 h 717814"/>
                <a:gd name="connsiteX4" fmla="*/ 0 w 461754"/>
                <a:gd name="connsiteY4" fmla="*/ 1693 h 717814"/>
                <a:gd name="connsiteX5" fmla="*/ 0 w 461754"/>
                <a:gd name="connsiteY5" fmla="*/ 0 h 717814"/>
                <a:gd name="connsiteX6" fmla="*/ 1694 w 461754"/>
                <a:gd name="connsiteY6" fmla="*/ 0 h 717814"/>
                <a:gd name="connsiteX7" fmla="*/ 458792 w 461754"/>
                <a:gd name="connsiteY7" fmla="*/ 47403 h 717814"/>
                <a:gd name="connsiteX8" fmla="*/ 460485 w 461754"/>
                <a:gd name="connsiteY8" fmla="*/ 49096 h 717814"/>
                <a:gd name="connsiteX9" fmla="*/ 460485 w 461754"/>
                <a:gd name="connsiteY9" fmla="*/ 717814 h 717814"/>
                <a:gd name="connsiteX10" fmla="*/ 460485 w 461754"/>
                <a:gd name="connsiteY10" fmla="*/ 717814 h 717814"/>
                <a:gd name="connsiteX11" fmla="*/ 460485 w 461754"/>
                <a:gd name="connsiteY11" fmla="*/ 717814 h 717814"/>
                <a:gd name="connsiteX12" fmla="*/ 5080 w 461754"/>
                <a:gd name="connsiteY12" fmla="*/ 667026 h 717814"/>
                <a:gd name="connsiteX13" fmla="*/ 460485 w 461754"/>
                <a:gd name="connsiteY13" fmla="*/ 714428 h 717814"/>
                <a:gd name="connsiteX14" fmla="*/ 458792 w 461754"/>
                <a:gd name="connsiteY14" fmla="*/ 49096 h 717814"/>
                <a:gd name="connsiteX15" fmla="*/ 3386 w 461754"/>
                <a:gd name="connsiteY15" fmla="*/ 1693 h 717814"/>
                <a:gd name="connsiteX16" fmla="*/ 5080 w 461754"/>
                <a:gd name="connsiteY16" fmla="*/ 667026 h 71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1754" h="717814">
                  <a:moveTo>
                    <a:pt x="460485" y="717814"/>
                  </a:moveTo>
                  <a:cubicBezTo>
                    <a:pt x="460485" y="717814"/>
                    <a:pt x="460485" y="717814"/>
                    <a:pt x="460485" y="717814"/>
                  </a:cubicBezTo>
                  <a:lnTo>
                    <a:pt x="3386" y="670411"/>
                  </a:lnTo>
                  <a:cubicBezTo>
                    <a:pt x="3386" y="670411"/>
                    <a:pt x="1694" y="670411"/>
                    <a:pt x="1694" y="668718"/>
                  </a:cubicBezTo>
                  <a:lnTo>
                    <a:pt x="0" y="1693"/>
                  </a:lnTo>
                  <a:cubicBezTo>
                    <a:pt x="0" y="1693"/>
                    <a:pt x="0" y="1693"/>
                    <a:pt x="0" y="0"/>
                  </a:cubicBezTo>
                  <a:cubicBezTo>
                    <a:pt x="0" y="0"/>
                    <a:pt x="0" y="0"/>
                    <a:pt x="1694" y="0"/>
                  </a:cubicBezTo>
                  <a:lnTo>
                    <a:pt x="458792" y="47403"/>
                  </a:lnTo>
                  <a:cubicBezTo>
                    <a:pt x="458792" y="47403"/>
                    <a:pt x="460485" y="47403"/>
                    <a:pt x="460485" y="49096"/>
                  </a:cubicBezTo>
                  <a:lnTo>
                    <a:pt x="460485" y="717814"/>
                  </a:lnTo>
                  <a:cubicBezTo>
                    <a:pt x="462178" y="716121"/>
                    <a:pt x="462178" y="716121"/>
                    <a:pt x="460485" y="717814"/>
                  </a:cubicBezTo>
                  <a:cubicBezTo>
                    <a:pt x="462178" y="717814"/>
                    <a:pt x="462178" y="717814"/>
                    <a:pt x="460485" y="717814"/>
                  </a:cubicBezTo>
                  <a:close/>
                  <a:moveTo>
                    <a:pt x="5080" y="667026"/>
                  </a:moveTo>
                  <a:lnTo>
                    <a:pt x="460485" y="714428"/>
                  </a:lnTo>
                  <a:lnTo>
                    <a:pt x="458792" y="49096"/>
                  </a:lnTo>
                  <a:lnTo>
                    <a:pt x="3386" y="1693"/>
                  </a:lnTo>
                  <a:lnTo>
                    <a:pt x="5080" y="667026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6708190" y="5053057"/>
              <a:ext cx="651788" cy="176067"/>
            </a:xfrm>
            <a:custGeom>
              <a:avLst/>
              <a:gdLst>
                <a:gd name="connsiteX0" fmla="*/ 458791 w 651788"/>
                <a:gd name="connsiteY0" fmla="*/ 176068 h 176067"/>
                <a:gd name="connsiteX1" fmla="*/ 458791 w 651788"/>
                <a:gd name="connsiteY1" fmla="*/ 176068 h 176067"/>
                <a:gd name="connsiteX2" fmla="*/ 1693 w 651788"/>
                <a:gd name="connsiteY2" fmla="*/ 128665 h 176067"/>
                <a:gd name="connsiteX3" fmla="*/ 0 w 651788"/>
                <a:gd name="connsiteY3" fmla="*/ 126972 h 176067"/>
                <a:gd name="connsiteX4" fmla="*/ 0 w 651788"/>
                <a:gd name="connsiteY4" fmla="*/ 125279 h 176067"/>
                <a:gd name="connsiteX5" fmla="*/ 191304 w 651788"/>
                <a:gd name="connsiteY5" fmla="*/ 0 h 176067"/>
                <a:gd name="connsiteX6" fmla="*/ 192997 w 651788"/>
                <a:gd name="connsiteY6" fmla="*/ 0 h 176067"/>
                <a:gd name="connsiteX7" fmla="*/ 650095 w 651788"/>
                <a:gd name="connsiteY7" fmla="*/ 47403 h 176067"/>
                <a:gd name="connsiteX8" fmla="*/ 651789 w 651788"/>
                <a:gd name="connsiteY8" fmla="*/ 49096 h 176067"/>
                <a:gd name="connsiteX9" fmla="*/ 651789 w 651788"/>
                <a:gd name="connsiteY9" fmla="*/ 50789 h 176067"/>
                <a:gd name="connsiteX10" fmla="*/ 458791 w 651788"/>
                <a:gd name="connsiteY10" fmla="*/ 176068 h 176067"/>
                <a:gd name="connsiteX11" fmla="*/ 458791 w 651788"/>
                <a:gd name="connsiteY11" fmla="*/ 176068 h 176067"/>
                <a:gd name="connsiteX12" fmla="*/ 5079 w 651788"/>
                <a:gd name="connsiteY12" fmla="*/ 125279 h 176067"/>
                <a:gd name="connsiteX13" fmla="*/ 458791 w 651788"/>
                <a:gd name="connsiteY13" fmla="*/ 172682 h 176067"/>
                <a:gd name="connsiteX14" fmla="*/ 646710 w 651788"/>
                <a:gd name="connsiteY14" fmla="*/ 49096 h 176067"/>
                <a:gd name="connsiteX15" fmla="*/ 192997 w 651788"/>
                <a:gd name="connsiteY15" fmla="*/ 1693 h 176067"/>
                <a:gd name="connsiteX16" fmla="*/ 5079 w 651788"/>
                <a:gd name="connsiteY16" fmla="*/ 125279 h 17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788" h="176067">
                  <a:moveTo>
                    <a:pt x="458791" y="176068"/>
                  </a:moveTo>
                  <a:cubicBezTo>
                    <a:pt x="458791" y="176068"/>
                    <a:pt x="458791" y="176068"/>
                    <a:pt x="458791" y="176068"/>
                  </a:cubicBezTo>
                  <a:lnTo>
                    <a:pt x="1693" y="128665"/>
                  </a:lnTo>
                  <a:cubicBezTo>
                    <a:pt x="1693" y="128665"/>
                    <a:pt x="0" y="128665"/>
                    <a:pt x="0" y="126972"/>
                  </a:cubicBez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1304" y="0"/>
                    <a:pt x="192997" y="0"/>
                  </a:cubicBezTo>
                  <a:lnTo>
                    <a:pt x="650095" y="47403"/>
                  </a:lnTo>
                  <a:cubicBezTo>
                    <a:pt x="650095" y="47403"/>
                    <a:pt x="651789" y="47403"/>
                    <a:pt x="651789" y="49096"/>
                  </a:cubicBezTo>
                  <a:cubicBezTo>
                    <a:pt x="651789" y="49096"/>
                    <a:pt x="651789" y="50789"/>
                    <a:pt x="651789" y="50789"/>
                  </a:cubicBezTo>
                  <a:lnTo>
                    <a:pt x="458791" y="176068"/>
                  </a:lnTo>
                  <a:cubicBezTo>
                    <a:pt x="458791" y="174375"/>
                    <a:pt x="458791" y="176068"/>
                    <a:pt x="458791" y="176068"/>
                  </a:cubicBezTo>
                  <a:close/>
                  <a:moveTo>
                    <a:pt x="5079" y="125279"/>
                  </a:moveTo>
                  <a:lnTo>
                    <a:pt x="458791" y="172682"/>
                  </a:lnTo>
                  <a:lnTo>
                    <a:pt x="646710" y="49096"/>
                  </a:lnTo>
                  <a:lnTo>
                    <a:pt x="192997" y="1693"/>
                  </a:lnTo>
                  <a:lnTo>
                    <a:pt x="5079" y="125279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3" name="任意多边形: 形状 292"/>
          <p:cNvSpPr/>
          <p:nvPr/>
        </p:nvSpPr>
        <p:spPr>
          <a:xfrm>
            <a:off x="2210108" y="6112961"/>
            <a:ext cx="192997" cy="745039"/>
          </a:xfrm>
          <a:custGeom>
            <a:avLst/>
            <a:gdLst>
              <a:gd name="connsiteX0" fmla="*/ 192997 w 192997"/>
              <a:gd name="connsiteY0" fmla="*/ 0 h 745039"/>
              <a:gd name="connsiteX1" fmla="*/ 192997 w 192997"/>
              <a:gd name="connsiteY1" fmla="*/ 745039 h 745039"/>
              <a:gd name="connsiteX2" fmla="*/ 0 w 192997"/>
              <a:gd name="connsiteY2" fmla="*/ 745039 h 745039"/>
              <a:gd name="connsiteX3" fmla="*/ 0 w 192997"/>
              <a:gd name="connsiteY3" fmla="*/ 125279 h 74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7" h="745039">
                <a:moveTo>
                  <a:pt x="192997" y="0"/>
                </a:moveTo>
                <a:lnTo>
                  <a:pt x="192997" y="745039"/>
                </a:lnTo>
                <a:lnTo>
                  <a:pt x="0" y="745039"/>
                </a:lnTo>
                <a:lnTo>
                  <a:pt x="0" y="125279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158489"/>
              </a:gs>
              <a:gs pos="100000">
                <a:srgbClr val="03DED8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5" name="任意多边形: 形状 294"/>
          <p:cNvSpPr/>
          <p:nvPr/>
        </p:nvSpPr>
        <p:spPr>
          <a:xfrm>
            <a:off x="1753009" y="6190837"/>
            <a:ext cx="457099" cy="667163"/>
          </a:xfrm>
          <a:custGeom>
            <a:avLst/>
            <a:gdLst>
              <a:gd name="connsiteX0" fmla="*/ 0 w 457099"/>
              <a:gd name="connsiteY0" fmla="*/ 0 h 667163"/>
              <a:gd name="connsiteX1" fmla="*/ 457099 w 457099"/>
              <a:gd name="connsiteY1" fmla="*/ 47403 h 667163"/>
              <a:gd name="connsiteX2" fmla="*/ 457099 w 457099"/>
              <a:gd name="connsiteY2" fmla="*/ 667163 h 667163"/>
              <a:gd name="connsiteX3" fmla="*/ 0 w 457099"/>
              <a:gd name="connsiteY3" fmla="*/ 667163 h 66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99" h="667163">
                <a:moveTo>
                  <a:pt x="0" y="0"/>
                </a:moveTo>
                <a:lnTo>
                  <a:pt x="457099" y="47403"/>
                </a:lnTo>
                <a:lnTo>
                  <a:pt x="457099" y="667163"/>
                </a:lnTo>
                <a:lnTo>
                  <a:pt x="0" y="667163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7" name="任意多边形: 形状 296"/>
          <p:cNvSpPr/>
          <p:nvPr/>
        </p:nvSpPr>
        <p:spPr>
          <a:xfrm>
            <a:off x="1753009" y="6063865"/>
            <a:ext cx="650095" cy="174375"/>
          </a:xfrm>
          <a:custGeom>
            <a:avLst/>
            <a:gdLst>
              <a:gd name="connsiteX0" fmla="*/ 191304 w 650095"/>
              <a:gd name="connsiteY0" fmla="*/ 0 h 174375"/>
              <a:gd name="connsiteX1" fmla="*/ 650095 w 650095"/>
              <a:gd name="connsiteY1" fmla="*/ 49096 h 174375"/>
              <a:gd name="connsiteX2" fmla="*/ 457099 w 650095"/>
              <a:gd name="connsiteY2" fmla="*/ 174375 h 174375"/>
              <a:gd name="connsiteX3" fmla="*/ 0 w 650095"/>
              <a:gd name="connsiteY3" fmla="*/ 126972 h 17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095" h="174375">
                <a:moveTo>
                  <a:pt x="191304" y="0"/>
                </a:moveTo>
                <a:lnTo>
                  <a:pt x="650095" y="49096"/>
                </a:lnTo>
                <a:lnTo>
                  <a:pt x="457099" y="174375"/>
                </a:lnTo>
                <a:lnTo>
                  <a:pt x="0" y="126972"/>
                </a:lnTo>
                <a:close/>
              </a:path>
            </a:pathLst>
          </a:custGeom>
          <a:solidFill>
            <a:srgbClr val="00EEE6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217" name="图形 7"/>
          <p:cNvGrpSpPr/>
          <p:nvPr/>
        </p:nvGrpSpPr>
        <p:grpSpPr>
          <a:xfrm>
            <a:off x="1751315" y="6063865"/>
            <a:ext cx="651788" cy="924355"/>
            <a:chOff x="7277023" y="4946400"/>
            <a:chExt cx="651788" cy="924355"/>
          </a:xfrm>
          <a:solidFill>
            <a:srgbClr val="F2F2F2"/>
          </a:solidFill>
        </p:grpSpPr>
        <p:sp>
          <p:nvSpPr>
            <p:cNvPr id="218" name="任意多边形: 形状 217"/>
            <p:cNvSpPr/>
            <p:nvPr/>
          </p:nvSpPr>
          <p:spPr>
            <a:xfrm>
              <a:off x="7734122" y="4993803"/>
              <a:ext cx="192997" cy="876952"/>
            </a:xfrm>
            <a:custGeom>
              <a:avLst/>
              <a:gdLst>
                <a:gd name="connsiteX0" fmla="*/ 1694 w 192997"/>
                <a:gd name="connsiteY0" fmla="*/ 876952 h 876952"/>
                <a:gd name="connsiteX1" fmla="*/ 1694 w 192997"/>
                <a:gd name="connsiteY1" fmla="*/ 876952 h 876952"/>
                <a:gd name="connsiteX2" fmla="*/ 1694 w 192997"/>
                <a:gd name="connsiteY2" fmla="*/ 876952 h 876952"/>
                <a:gd name="connsiteX3" fmla="*/ 0 w 192997"/>
                <a:gd name="connsiteY3" fmla="*/ 126972 h 876952"/>
                <a:gd name="connsiteX4" fmla="*/ 0 w 192997"/>
                <a:gd name="connsiteY4" fmla="*/ 125279 h 876952"/>
                <a:gd name="connsiteX5" fmla="*/ 191304 w 192997"/>
                <a:gd name="connsiteY5" fmla="*/ 0 h 876952"/>
                <a:gd name="connsiteX6" fmla="*/ 192998 w 192997"/>
                <a:gd name="connsiteY6" fmla="*/ 0 h 876952"/>
                <a:gd name="connsiteX7" fmla="*/ 192998 w 192997"/>
                <a:gd name="connsiteY7" fmla="*/ 1693 h 876952"/>
                <a:gd name="connsiteX8" fmla="*/ 192998 w 192997"/>
                <a:gd name="connsiteY8" fmla="*/ 749980 h 876952"/>
                <a:gd name="connsiteX9" fmla="*/ 192998 w 192997"/>
                <a:gd name="connsiteY9" fmla="*/ 751673 h 876952"/>
                <a:gd name="connsiteX10" fmla="*/ 1694 w 192997"/>
                <a:gd name="connsiteY10" fmla="*/ 876952 h 876952"/>
                <a:gd name="connsiteX11" fmla="*/ 1694 w 192997"/>
                <a:gd name="connsiteY11" fmla="*/ 876952 h 876952"/>
                <a:gd name="connsiteX12" fmla="*/ 3386 w 192997"/>
                <a:gd name="connsiteY12" fmla="*/ 128665 h 876952"/>
                <a:gd name="connsiteX13" fmla="*/ 3386 w 192997"/>
                <a:gd name="connsiteY13" fmla="*/ 875259 h 876952"/>
                <a:gd name="connsiteX14" fmla="*/ 192998 w 192997"/>
                <a:gd name="connsiteY14" fmla="*/ 751673 h 876952"/>
                <a:gd name="connsiteX15" fmla="*/ 192998 w 192997"/>
                <a:gd name="connsiteY15" fmla="*/ 5079 h 876952"/>
                <a:gd name="connsiteX16" fmla="*/ 3386 w 192997"/>
                <a:gd name="connsiteY16" fmla="*/ 128665 h 8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997" h="876952">
                  <a:moveTo>
                    <a:pt x="1694" y="876952"/>
                  </a:moveTo>
                  <a:cubicBezTo>
                    <a:pt x="1694" y="876952"/>
                    <a:pt x="1694" y="876952"/>
                    <a:pt x="1694" y="876952"/>
                  </a:cubicBezTo>
                  <a:cubicBezTo>
                    <a:pt x="1694" y="876952"/>
                    <a:pt x="0" y="876952"/>
                    <a:pt x="1694" y="876952"/>
                  </a:cubicBezTo>
                  <a:lnTo>
                    <a:pt x="0" y="126972"/>
                  </a:ln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2998" y="0"/>
                    <a:pt x="192998" y="0"/>
                  </a:cubicBezTo>
                  <a:cubicBezTo>
                    <a:pt x="192998" y="0"/>
                    <a:pt x="192998" y="0"/>
                    <a:pt x="192998" y="1693"/>
                  </a:cubicBezTo>
                  <a:lnTo>
                    <a:pt x="192998" y="749980"/>
                  </a:lnTo>
                  <a:cubicBezTo>
                    <a:pt x="192998" y="749980"/>
                    <a:pt x="192998" y="751673"/>
                    <a:pt x="192998" y="751673"/>
                  </a:cubicBezTo>
                  <a:lnTo>
                    <a:pt x="1694" y="876952"/>
                  </a:lnTo>
                  <a:cubicBezTo>
                    <a:pt x="1694" y="876952"/>
                    <a:pt x="1694" y="876952"/>
                    <a:pt x="1694" y="876952"/>
                  </a:cubicBezTo>
                  <a:close/>
                  <a:moveTo>
                    <a:pt x="3386" y="128665"/>
                  </a:moveTo>
                  <a:lnTo>
                    <a:pt x="3386" y="875259"/>
                  </a:lnTo>
                  <a:lnTo>
                    <a:pt x="192998" y="751673"/>
                  </a:lnTo>
                  <a:lnTo>
                    <a:pt x="192998" y="5079"/>
                  </a:lnTo>
                  <a:lnTo>
                    <a:pt x="3386" y="128665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7277023" y="5071679"/>
              <a:ext cx="460484" cy="799076"/>
            </a:xfrm>
            <a:custGeom>
              <a:avLst/>
              <a:gdLst>
                <a:gd name="connsiteX0" fmla="*/ 458792 w 460484"/>
                <a:gd name="connsiteY0" fmla="*/ 799076 h 799076"/>
                <a:gd name="connsiteX1" fmla="*/ 458792 w 460484"/>
                <a:gd name="connsiteY1" fmla="*/ 799076 h 799076"/>
                <a:gd name="connsiteX2" fmla="*/ 1694 w 460484"/>
                <a:gd name="connsiteY2" fmla="*/ 751673 h 799076"/>
                <a:gd name="connsiteX3" fmla="*/ 0 w 460484"/>
                <a:gd name="connsiteY3" fmla="*/ 749980 h 799076"/>
                <a:gd name="connsiteX4" fmla="*/ 0 w 460484"/>
                <a:gd name="connsiteY4" fmla="*/ 1693 h 799076"/>
                <a:gd name="connsiteX5" fmla="*/ 0 w 460484"/>
                <a:gd name="connsiteY5" fmla="*/ 0 h 799076"/>
                <a:gd name="connsiteX6" fmla="*/ 1694 w 460484"/>
                <a:gd name="connsiteY6" fmla="*/ 0 h 799076"/>
                <a:gd name="connsiteX7" fmla="*/ 458792 w 460484"/>
                <a:gd name="connsiteY7" fmla="*/ 47403 h 799076"/>
                <a:gd name="connsiteX8" fmla="*/ 460485 w 460484"/>
                <a:gd name="connsiteY8" fmla="*/ 49096 h 799076"/>
                <a:gd name="connsiteX9" fmla="*/ 458792 w 460484"/>
                <a:gd name="connsiteY9" fmla="*/ 799076 h 799076"/>
                <a:gd name="connsiteX10" fmla="*/ 458792 w 460484"/>
                <a:gd name="connsiteY10" fmla="*/ 799076 h 799076"/>
                <a:gd name="connsiteX11" fmla="*/ 458792 w 460484"/>
                <a:gd name="connsiteY11" fmla="*/ 799076 h 799076"/>
                <a:gd name="connsiteX12" fmla="*/ 3386 w 460484"/>
                <a:gd name="connsiteY12" fmla="*/ 748287 h 799076"/>
                <a:gd name="connsiteX13" fmla="*/ 458792 w 460484"/>
                <a:gd name="connsiteY13" fmla="*/ 795690 h 799076"/>
                <a:gd name="connsiteX14" fmla="*/ 458792 w 460484"/>
                <a:gd name="connsiteY14" fmla="*/ 49096 h 799076"/>
                <a:gd name="connsiteX15" fmla="*/ 3386 w 460484"/>
                <a:gd name="connsiteY15" fmla="*/ 1693 h 799076"/>
                <a:gd name="connsiteX16" fmla="*/ 3386 w 460484"/>
                <a:gd name="connsiteY16" fmla="*/ 748287 h 79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484" h="799076">
                  <a:moveTo>
                    <a:pt x="458792" y="799076"/>
                  </a:moveTo>
                  <a:cubicBezTo>
                    <a:pt x="458792" y="799076"/>
                    <a:pt x="458792" y="799076"/>
                    <a:pt x="458792" y="799076"/>
                  </a:cubicBezTo>
                  <a:lnTo>
                    <a:pt x="1694" y="751673"/>
                  </a:lnTo>
                  <a:cubicBezTo>
                    <a:pt x="1694" y="751673"/>
                    <a:pt x="0" y="751673"/>
                    <a:pt x="0" y="749980"/>
                  </a:cubicBezTo>
                  <a:lnTo>
                    <a:pt x="0" y="1693"/>
                  </a:lnTo>
                  <a:cubicBezTo>
                    <a:pt x="0" y="1693"/>
                    <a:pt x="0" y="1693"/>
                    <a:pt x="0" y="0"/>
                  </a:cubicBezTo>
                  <a:cubicBezTo>
                    <a:pt x="0" y="0"/>
                    <a:pt x="0" y="0"/>
                    <a:pt x="1694" y="0"/>
                  </a:cubicBezTo>
                  <a:lnTo>
                    <a:pt x="458792" y="47403"/>
                  </a:lnTo>
                  <a:cubicBezTo>
                    <a:pt x="458792" y="47403"/>
                    <a:pt x="460485" y="47403"/>
                    <a:pt x="460485" y="49096"/>
                  </a:cubicBezTo>
                  <a:lnTo>
                    <a:pt x="458792" y="799076"/>
                  </a:lnTo>
                  <a:cubicBezTo>
                    <a:pt x="460485" y="799076"/>
                    <a:pt x="460485" y="799076"/>
                    <a:pt x="458792" y="799076"/>
                  </a:cubicBezTo>
                  <a:cubicBezTo>
                    <a:pt x="460485" y="799076"/>
                    <a:pt x="458792" y="799076"/>
                    <a:pt x="458792" y="799076"/>
                  </a:cubicBezTo>
                  <a:close/>
                  <a:moveTo>
                    <a:pt x="3386" y="748287"/>
                  </a:moveTo>
                  <a:lnTo>
                    <a:pt x="458792" y="795690"/>
                  </a:lnTo>
                  <a:lnTo>
                    <a:pt x="458792" y="49096"/>
                  </a:lnTo>
                  <a:lnTo>
                    <a:pt x="3386" y="1693"/>
                  </a:lnTo>
                  <a:lnTo>
                    <a:pt x="3386" y="748287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7277023" y="4946400"/>
              <a:ext cx="651788" cy="176067"/>
            </a:xfrm>
            <a:custGeom>
              <a:avLst/>
              <a:gdLst>
                <a:gd name="connsiteX0" fmla="*/ 458792 w 651788"/>
                <a:gd name="connsiteY0" fmla="*/ 176068 h 176067"/>
                <a:gd name="connsiteX1" fmla="*/ 458792 w 651788"/>
                <a:gd name="connsiteY1" fmla="*/ 176068 h 176067"/>
                <a:gd name="connsiteX2" fmla="*/ 1694 w 651788"/>
                <a:gd name="connsiteY2" fmla="*/ 128665 h 176067"/>
                <a:gd name="connsiteX3" fmla="*/ 0 w 651788"/>
                <a:gd name="connsiteY3" fmla="*/ 126972 h 176067"/>
                <a:gd name="connsiteX4" fmla="*/ 0 w 651788"/>
                <a:gd name="connsiteY4" fmla="*/ 125279 h 176067"/>
                <a:gd name="connsiteX5" fmla="*/ 191304 w 651788"/>
                <a:gd name="connsiteY5" fmla="*/ 0 h 176067"/>
                <a:gd name="connsiteX6" fmla="*/ 192998 w 651788"/>
                <a:gd name="connsiteY6" fmla="*/ 0 h 176067"/>
                <a:gd name="connsiteX7" fmla="*/ 650096 w 651788"/>
                <a:gd name="connsiteY7" fmla="*/ 47403 h 176067"/>
                <a:gd name="connsiteX8" fmla="*/ 651789 w 651788"/>
                <a:gd name="connsiteY8" fmla="*/ 49096 h 176067"/>
                <a:gd name="connsiteX9" fmla="*/ 651789 w 651788"/>
                <a:gd name="connsiteY9" fmla="*/ 50789 h 176067"/>
                <a:gd name="connsiteX10" fmla="*/ 458792 w 651788"/>
                <a:gd name="connsiteY10" fmla="*/ 176068 h 176067"/>
                <a:gd name="connsiteX11" fmla="*/ 458792 w 651788"/>
                <a:gd name="connsiteY11" fmla="*/ 176068 h 176067"/>
                <a:gd name="connsiteX12" fmla="*/ 5079 w 651788"/>
                <a:gd name="connsiteY12" fmla="*/ 125279 h 176067"/>
                <a:gd name="connsiteX13" fmla="*/ 458792 w 651788"/>
                <a:gd name="connsiteY13" fmla="*/ 172682 h 176067"/>
                <a:gd name="connsiteX14" fmla="*/ 646710 w 651788"/>
                <a:gd name="connsiteY14" fmla="*/ 49096 h 176067"/>
                <a:gd name="connsiteX15" fmla="*/ 192998 w 651788"/>
                <a:gd name="connsiteY15" fmla="*/ 1693 h 176067"/>
                <a:gd name="connsiteX16" fmla="*/ 5079 w 651788"/>
                <a:gd name="connsiteY16" fmla="*/ 125279 h 17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788" h="176067">
                  <a:moveTo>
                    <a:pt x="458792" y="176068"/>
                  </a:moveTo>
                  <a:cubicBezTo>
                    <a:pt x="458792" y="176068"/>
                    <a:pt x="458792" y="176068"/>
                    <a:pt x="458792" y="176068"/>
                  </a:cubicBezTo>
                  <a:lnTo>
                    <a:pt x="1694" y="128665"/>
                  </a:lnTo>
                  <a:cubicBezTo>
                    <a:pt x="1694" y="128665"/>
                    <a:pt x="0" y="128665"/>
                    <a:pt x="0" y="126972"/>
                  </a:cubicBez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1304" y="0"/>
                    <a:pt x="192998" y="0"/>
                  </a:cubicBezTo>
                  <a:lnTo>
                    <a:pt x="650096" y="47403"/>
                  </a:lnTo>
                  <a:cubicBezTo>
                    <a:pt x="650096" y="47403"/>
                    <a:pt x="651789" y="47403"/>
                    <a:pt x="651789" y="49096"/>
                  </a:cubicBezTo>
                  <a:cubicBezTo>
                    <a:pt x="651789" y="49096"/>
                    <a:pt x="651789" y="50789"/>
                    <a:pt x="651789" y="50789"/>
                  </a:cubicBezTo>
                  <a:lnTo>
                    <a:pt x="458792" y="176068"/>
                  </a:lnTo>
                  <a:cubicBezTo>
                    <a:pt x="458792" y="176068"/>
                    <a:pt x="458792" y="176068"/>
                    <a:pt x="458792" y="176068"/>
                  </a:cubicBezTo>
                  <a:close/>
                  <a:moveTo>
                    <a:pt x="5079" y="125279"/>
                  </a:moveTo>
                  <a:lnTo>
                    <a:pt x="458792" y="172682"/>
                  </a:lnTo>
                  <a:lnTo>
                    <a:pt x="646710" y="49096"/>
                  </a:lnTo>
                  <a:lnTo>
                    <a:pt x="192998" y="1693"/>
                  </a:lnTo>
                  <a:lnTo>
                    <a:pt x="5079" y="125279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9" name="任意多边形: 形状 298"/>
          <p:cNvSpPr/>
          <p:nvPr/>
        </p:nvSpPr>
        <p:spPr>
          <a:xfrm>
            <a:off x="904837" y="6451554"/>
            <a:ext cx="191304" cy="406447"/>
          </a:xfrm>
          <a:custGeom>
            <a:avLst/>
            <a:gdLst>
              <a:gd name="connsiteX0" fmla="*/ 191304 w 191304"/>
              <a:gd name="connsiteY0" fmla="*/ 0 h 406447"/>
              <a:gd name="connsiteX1" fmla="*/ 191304 w 191304"/>
              <a:gd name="connsiteY1" fmla="*/ 372451 h 406447"/>
              <a:gd name="connsiteX2" fmla="*/ 140084 w 191304"/>
              <a:gd name="connsiteY2" fmla="*/ 406447 h 406447"/>
              <a:gd name="connsiteX3" fmla="*/ 0 w 191304"/>
              <a:gd name="connsiteY3" fmla="*/ 406447 h 406447"/>
              <a:gd name="connsiteX4" fmla="*/ 0 w 191304"/>
              <a:gd name="connsiteY4" fmla="*/ 125279 h 4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304" h="406447">
                <a:moveTo>
                  <a:pt x="191304" y="0"/>
                </a:moveTo>
                <a:lnTo>
                  <a:pt x="191304" y="372451"/>
                </a:lnTo>
                <a:lnTo>
                  <a:pt x="140084" y="406447"/>
                </a:lnTo>
                <a:lnTo>
                  <a:pt x="0" y="406447"/>
                </a:lnTo>
                <a:lnTo>
                  <a:pt x="0" y="125279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50000">
                <a:srgbClr val="158489"/>
              </a:gs>
              <a:gs pos="100000">
                <a:srgbClr val="03DED8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01" name="任意多边形: 形状 300"/>
          <p:cNvSpPr/>
          <p:nvPr/>
        </p:nvSpPr>
        <p:spPr>
          <a:xfrm>
            <a:off x="447738" y="6529430"/>
            <a:ext cx="457099" cy="328571"/>
          </a:xfrm>
          <a:custGeom>
            <a:avLst/>
            <a:gdLst>
              <a:gd name="connsiteX0" fmla="*/ 0 w 457099"/>
              <a:gd name="connsiteY0" fmla="*/ 0 h 328571"/>
              <a:gd name="connsiteX1" fmla="*/ 457099 w 457099"/>
              <a:gd name="connsiteY1" fmla="*/ 47403 h 328571"/>
              <a:gd name="connsiteX2" fmla="*/ 457099 w 457099"/>
              <a:gd name="connsiteY2" fmla="*/ 328571 h 328571"/>
              <a:gd name="connsiteX3" fmla="*/ 0 w 457099"/>
              <a:gd name="connsiteY3" fmla="*/ 328571 h 32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99" h="328571">
                <a:moveTo>
                  <a:pt x="0" y="0"/>
                </a:moveTo>
                <a:lnTo>
                  <a:pt x="457099" y="47403"/>
                </a:lnTo>
                <a:lnTo>
                  <a:pt x="457099" y="328571"/>
                </a:lnTo>
                <a:lnTo>
                  <a:pt x="0" y="328571"/>
                </a:lnTo>
                <a:close/>
              </a:path>
            </a:pathLst>
          </a:custGeom>
          <a:gradFill>
            <a:gsLst>
              <a:gs pos="0">
                <a:srgbClr val="282B3A"/>
              </a:gs>
              <a:gs pos="13870">
                <a:srgbClr val="20525C"/>
              </a:gs>
              <a:gs pos="35700">
                <a:srgbClr val="15898D"/>
              </a:gs>
              <a:gs pos="55990">
                <a:srgbClr val="0CB5B3"/>
              </a:gs>
              <a:gs pos="74110">
                <a:srgbClr val="05D4CF"/>
              </a:gs>
              <a:gs pos="89390">
                <a:srgbClr val="01E7E0"/>
              </a:gs>
              <a:gs pos="100000">
                <a:srgbClr val="00EEE6"/>
              </a:gs>
            </a:gsLst>
            <a:lin ang="16200000" scaled="1"/>
          </a:gra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303" name="任意多边形: 形状 302"/>
          <p:cNvSpPr/>
          <p:nvPr/>
        </p:nvSpPr>
        <p:spPr>
          <a:xfrm>
            <a:off x="447738" y="6402457"/>
            <a:ext cx="648403" cy="174375"/>
          </a:xfrm>
          <a:custGeom>
            <a:avLst/>
            <a:gdLst>
              <a:gd name="connsiteX0" fmla="*/ 191304 w 648403"/>
              <a:gd name="connsiteY0" fmla="*/ 0 h 174375"/>
              <a:gd name="connsiteX1" fmla="*/ 648403 w 648403"/>
              <a:gd name="connsiteY1" fmla="*/ 49096 h 174375"/>
              <a:gd name="connsiteX2" fmla="*/ 457099 w 648403"/>
              <a:gd name="connsiteY2" fmla="*/ 174375 h 174375"/>
              <a:gd name="connsiteX3" fmla="*/ 0 w 648403"/>
              <a:gd name="connsiteY3" fmla="*/ 126972 h 17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403" h="174375">
                <a:moveTo>
                  <a:pt x="191304" y="0"/>
                </a:moveTo>
                <a:lnTo>
                  <a:pt x="648403" y="49096"/>
                </a:lnTo>
                <a:lnTo>
                  <a:pt x="457099" y="174375"/>
                </a:lnTo>
                <a:lnTo>
                  <a:pt x="0" y="126972"/>
                </a:lnTo>
                <a:close/>
              </a:path>
            </a:pathLst>
          </a:custGeom>
          <a:solidFill>
            <a:srgbClr val="00EEE6"/>
          </a:solidFill>
          <a:ln w="16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233" name="图形 7"/>
          <p:cNvGrpSpPr/>
          <p:nvPr/>
        </p:nvGrpSpPr>
        <p:grpSpPr>
          <a:xfrm>
            <a:off x="446045" y="6402457"/>
            <a:ext cx="651788" cy="548518"/>
            <a:chOff x="5971753" y="5284992"/>
            <a:chExt cx="651788" cy="548518"/>
          </a:xfrm>
          <a:solidFill>
            <a:srgbClr val="F2F2F2"/>
          </a:solidFill>
        </p:grpSpPr>
        <p:sp>
          <p:nvSpPr>
            <p:cNvPr id="234" name="任意多边形: 形状 233"/>
            <p:cNvSpPr/>
            <p:nvPr/>
          </p:nvSpPr>
          <p:spPr>
            <a:xfrm>
              <a:off x="6428852" y="5332395"/>
              <a:ext cx="192996" cy="501115"/>
            </a:xfrm>
            <a:custGeom>
              <a:avLst/>
              <a:gdLst>
                <a:gd name="connsiteX0" fmla="*/ 1693 w 192996"/>
                <a:gd name="connsiteY0" fmla="*/ 501116 h 501115"/>
                <a:gd name="connsiteX1" fmla="*/ 1693 w 192996"/>
                <a:gd name="connsiteY1" fmla="*/ 501116 h 501115"/>
                <a:gd name="connsiteX2" fmla="*/ 1693 w 192996"/>
                <a:gd name="connsiteY2" fmla="*/ 501116 h 501115"/>
                <a:gd name="connsiteX3" fmla="*/ 0 w 192996"/>
                <a:gd name="connsiteY3" fmla="*/ 126972 h 501115"/>
                <a:gd name="connsiteX4" fmla="*/ 0 w 192996"/>
                <a:gd name="connsiteY4" fmla="*/ 125279 h 501115"/>
                <a:gd name="connsiteX5" fmla="*/ 191304 w 192996"/>
                <a:gd name="connsiteY5" fmla="*/ 0 h 501115"/>
                <a:gd name="connsiteX6" fmla="*/ 192997 w 192996"/>
                <a:gd name="connsiteY6" fmla="*/ 0 h 501115"/>
                <a:gd name="connsiteX7" fmla="*/ 192997 w 192996"/>
                <a:gd name="connsiteY7" fmla="*/ 1693 h 501115"/>
                <a:gd name="connsiteX8" fmla="*/ 192997 w 192996"/>
                <a:gd name="connsiteY8" fmla="*/ 375837 h 501115"/>
                <a:gd name="connsiteX9" fmla="*/ 192997 w 192996"/>
                <a:gd name="connsiteY9" fmla="*/ 377530 h 501115"/>
                <a:gd name="connsiteX10" fmla="*/ 1693 w 192996"/>
                <a:gd name="connsiteY10" fmla="*/ 501116 h 501115"/>
                <a:gd name="connsiteX11" fmla="*/ 1693 w 192996"/>
                <a:gd name="connsiteY11" fmla="*/ 501116 h 501115"/>
                <a:gd name="connsiteX12" fmla="*/ 3386 w 192996"/>
                <a:gd name="connsiteY12" fmla="*/ 126972 h 501115"/>
                <a:gd name="connsiteX13" fmla="*/ 3386 w 192996"/>
                <a:gd name="connsiteY13" fmla="*/ 497730 h 501115"/>
                <a:gd name="connsiteX14" fmla="*/ 192997 w 192996"/>
                <a:gd name="connsiteY14" fmla="*/ 374144 h 501115"/>
                <a:gd name="connsiteX15" fmla="*/ 192997 w 192996"/>
                <a:gd name="connsiteY15" fmla="*/ 3386 h 501115"/>
                <a:gd name="connsiteX16" fmla="*/ 3386 w 192996"/>
                <a:gd name="connsiteY16" fmla="*/ 126972 h 50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996" h="501115">
                  <a:moveTo>
                    <a:pt x="1693" y="501116"/>
                  </a:moveTo>
                  <a:cubicBezTo>
                    <a:pt x="1693" y="501116"/>
                    <a:pt x="1693" y="501116"/>
                    <a:pt x="1693" y="501116"/>
                  </a:cubicBezTo>
                  <a:cubicBezTo>
                    <a:pt x="0" y="501116"/>
                    <a:pt x="0" y="501116"/>
                    <a:pt x="1693" y="501116"/>
                  </a:cubicBezTo>
                  <a:lnTo>
                    <a:pt x="0" y="126972"/>
                  </a:ln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2997" y="0"/>
                    <a:pt x="192997" y="0"/>
                  </a:cubicBezTo>
                  <a:cubicBezTo>
                    <a:pt x="192997" y="0"/>
                    <a:pt x="192997" y="0"/>
                    <a:pt x="192997" y="1693"/>
                  </a:cubicBezTo>
                  <a:lnTo>
                    <a:pt x="192997" y="375837"/>
                  </a:lnTo>
                  <a:cubicBezTo>
                    <a:pt x="192997" y="375837"/>
                    <a:pt x="192997" y="377530"/>
                    <a:pt x="192997" y="377530"/>
                  </a:cubicBezTo>
                  <a:lnTo>
                    <a:pt x="1693" y="501116"/>
                  </a:lnTo>
                  <a:cubicBezTo>
                    <a:pt x="1693" y="501116"/>
                    <a:pt x="1693" y="501116"/>
                    <a:pt x="1693" y="501116"/>
                  </a:cubicBezTo>
                  <a:close/>
                  <a:moveTo>
                    <a:pt x="3386" y="126972"/>
                  </a:moveTo>
                  <a:lnTo>
                    <a:pt x="3386" y="497730"/>
                  </a:lnTo>
                  <a:lnTo>
                    <a:pt x="192997" y="374144"/>
                  </a:lnTo>
                  <a:lnTo>
                    <a:pt x="192997" y="3386"/>
                  </a:lnTo>
                  <a:lnTo>
                    <a:pt x="3386" y="126972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5971753" y="5408578"/>
              <a:ext cx="460484" cy="424932"/>
            </a:xfrm>
            <a:custGeom>
              <a:avLst/>
              <a:gdLst>
                <a:gd name="connsiteX0" fmla="*/ 458791 w 460484"/>
                <a:gd name="connsiteY0" fmla="*/ 424933 h 424932"/>
                <a:gd name="connsiteX1" fmla="*/ 458791 w 460484"/>
                <a:gd name="connsiteY1" fmla="*/ 424933 h 424932"/>
                <a:gd name="connsiteX2" fmla="*/ 1693 w 460484"/>
                <a:gd name="connsiteY2" fmla="*/ 377530 h 424932"/>
                <a:gd name="connsiteX3" fmla="*/ 0 w 460484"/>
                <a:gd name="connsiteY3" fmla="*/ 375837 h 424932"/>
                <a:gd name="connsiteX4" fmla="*/ 0 w 460484"/>
                <a:gd name="connsiteY4" fmla="*/ 1693 h 424932"/>
                <a:gd name="connsiteX5" fmla="*/ 0 w 460484"/>
                <a:gd name="connsiteY5" fmla="*/ 0 h 424932"/>
                <a:gd name="connsiteX6" fmla="*/ 1693 w 460484"/>
                <a:gd name="connsiteY6" fmla="*/ 0 h 424932"/>
                <a:gd name="connsiteX7" fmla="*/ 458791 w 460484"/>
                <a:gd name="connsiteY7" fmla="*/ 47403 h 424932"/>
                <a:gd name="connsiteX8" fmla="*/ 460485 w 460484"/>
                <a:gd name="connsiteY8" fmla="*/ 49096 h 424932"/>
                <a:gd name="connsiteX9" fmla="*/ 458791 w 460484"/>
                <a:gd name="connsiteY9" fmla="*/ 424933 h 424932"/>
                <a:gd name="connsiteX10" fmla="*/ 458791 w 460484"/>
                <a:gd name="connsiteY10" fmla="*/ 424933 h 424932"/>
                <a:gd name="connsiteX11" fmla="*/ 458791 w 460484"/>
                <a:gd name="connsiteY11" fmla="*/ 424933 h 424932"/>
                <a:gd name="connsiteX12" fmla="*/ 3386 w 460484"/>
                <a:gd name="connsiteY12" fmla="*/ 374144 h 424932"/>
                <a:gd name="connsiteX13" fmla="*/ 458791 w 460484"/>
                <a:gd name="connsiteY13" fmla="*/ 421546 h 424932"/>
                <a:gd name="connsiteX14" fmla="*/ 458791 w 460484"/>
                <a:gd name="connsiteY14" fmla="*/ 50789 h 424932"/>
                <a:gd name="connsiteX15" fmla="*/ 3386 w 460484"/>
                <a:gd name="connsiteY15" fmla="*/ 3386 h 424932"/>
                <a:gd name="connsiteX16" fmla="*/ 3386 w 460484"/>
                <a:gd name="connsiteY16" fmla="*/ 374144 h 42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484" h="424932">
                  <a:moveTo>
                    <a:pt x="458791" y="424933"/>
                  </a:moveTo>
                  <a:cubicBezTo>
                    <a:pt x="458791" y="424933"/>
                    <a:pt x="458791" y="424933"/>
                    <a:pt x="458791" y="424933"/>
                  </a:cubicBezTo>
                  <a:lnTo>
                    <a:pt x="1693" y="377530"/>
                  </a:lnTo>
                  <a:cubicBezTo>
                    <a:pt x="1693" y="377530"/>
                    <a:pt x="0" y="377530"/>
                    <a:pt x="0" y="375837"/>
                  </a:cubicBezTo>
                  <a:lnTo>
                    <a:pt x="0" y="1693"/>
                  </a:lnTo>
                  <a:cubicBezTo>
                    <a:pt x="0" y="1693"/>
                    <a:pt x="0" y="1693"/>
                    <a:pt x="0" y="0"/>
                  </a:cubicBezTo>
                  <a:cubicBezTo>
                    <a:pt x="0" y="0"/>
                    <a:pt x="0" y="0"/>
                    <a:pt x="1693" y="0"/>
                  </a:cubicBezTo>
                  <a:lnTo>
                    <a:pt x="458791" y="47403"/>
                  </a:lnTo>
                  <a:cubicBezTo>
                    <a:pt x="458791" y="47403"/>
                    <a:pt x="460485" y="47403"/>
                    <a:pt x="460485" y="49096"/>
                  </a:cubicBezTo>
                  <a:lnTo>
                    <a:pt x="458791" y="424933"/>
                  </a:lnTo>
                  <a:cubicBezTo>
                    <a:pt x="460485" y="424933"/>
                    <a:pt x="460485" y="424933"/>
                    <a:pt x="458791" y="424933"/>
                  </a:cubicBezTo>
                  <a:cubicBezTo>
                    <a:pt x="458791" y="424933"/>
                    <a:pt x="458791" y="424933"/>
                    <a:pt x="458791" y="424933"/>
                  </a:cubicBezTo>
                  <a:close/>
                  <a:moveTo>
                    <a:pt x="3386" y="374144"/>
                  </a:moveTo>
                  <a:lnTo>
                    <a:pt x="458791" y="421546"/>
                  </a:lnTo>
                  <a:lnTo>
                    <a:pt x="458791" y="50789"/>
                  </a:lnTo>
                  <a:lnTo>
                    <a:pt x="3386" y="3386"/>
                  </a:lnTo>
                  <a:lnTo>
                    <a:pt x="3386" y="374144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5971753" y="5284992"/>
              <a:ext cx="651788" cy="176067"/>
            </a:xfrm>
            <a:custGeom>
              <a:avLst/>
              <a:gdLst>
                <a:gd name="connsiteX0" fmla="*/ 458791 w 651788"/>
                <a:gd name="connsiteY0" fmla="*/ 176068 h 176067"/>
                <a:gd name="connsiteX1" fmla="*/ 458791 w 651788"/>
                <a:gd name="connsiteY1" fmla="*/ 176068 h 176067"/>
                <a:gd name="connsiteX2" fmla="*/ 1693 w 651788"/>
                <a:gd name="connsiteY2" fmla="*/ 128665 h 176067"/>
                <a:gd name="connsiteX3" fmla="*/ 0 w 651788"/>
                <a:gd name="connsiteY3" fmla="*/ 126972 h 176067"/>
                <a:gd name="connsiteX4" fmla="*/ 0 w 651788"/>
                <a:gd name="connsiteY4" fmla="*/ 125279 h 176067"/>
                <a:gd name="connsiteX5" fmla="*/ 191304 w 651788"/>
                <a:gd name="connsiteY5" fmla="*/ 0 h 176067"/>
                <a:gd name="connsiteX6" fmla="*/ 192997 w 651788"/>
                <a:gd name="connsiteY6" fmla="*/ 0 h 176067"/>
                <a:gd name="connsiteX7" fmla="*/ 650095 w 651788"/>
                <a:gd name="connsiteY7" fmla="*/ 47403 h 176067"/>
                <a:gd name="connsiteX8" fmla="*/ 651789 w 651788"/>
                <a:gd name="connsiteY8" fmla="*/ 49096 h 176067"/>
                <a:gd name="connsiteX9" fmla="*/ 651789 w 651788"/>
                <a:gd name="connsiteY9" fmla="*/ 50789 h 176067"/>
                <a:gd name="connsiteX10" fmla="*/ 458791 w 651788"/>
                <a:gd name="connsiteY10" fmla="*/ 176068 h 176067"/>
                <a:gd name="connsiteX11" fmla="*/ 458791 w 651788"/>
                <a:gd name="connsiteY11" fmla="*/ 176068 h 176067"/>
                <a:gd name="connsiteX12" fmla="*/ 5079 w 651788"/>
                <a:gd name="connsiteY12" fmla="*/ 125279 h 176067"/>
                <a:gd name="connsiteX13" fmla="*/ 458791 w 651788"/>
                <a:gd name="connsiteY13" fmla="*/ 172682 h 176067"/>
                <a:gd name="connsiteX14" fmla="*/ 646710 w 651788"/>
                <a:gd name="connsiteY14" fmla="*/ 49096 h 176067"/>
                <a:gd name="connsiteX15" fmla="*/ 192997 w 651788"/>
                <a:gd name="connsiteY15" fmla="*/ 1693 h 176067"/>
                <a:gd name="connsiteX16" fmla="*/ 5079 w 651788"/>
                <a:gd name="connsiteY16" fmla="*/ 125279 h 17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788" h="176067">
                  <a:moveTo>
                    <a:pt x="458791" y="176068"/>
                  </a:moveTo>
                  <a:cubicBezTo>
                    <a:pt x="458791" y="176068"/>
                    <a:pt x="458791" y="176068"/>
                    <a:pt x="458791" y="176068"/>
                  </a:cubicBezTo>
                  <a:lnTo>
                    <a:pt x="1693" y="128665"/>
                  </a:lnTo>
                  <a:cubicBezTo>
                    <a:pt x="1693" y="128665"/>
                    <a:pt x="0" y="128665"/>
                    <a:pt x="0" y="126972"/>
                  </a:cubicBezTo>
                  <a:cubicBezTo>
                    <a:pt x="0" y="126972"/>
                    <a:pt x="0" y="125279"/>
                    <a:pt x="0" y="125279"/>
                  </a:cubicBezTo>
                  <a:lnTo>
                    <a:pt x="191304" y="0"/>
                  </a:lnTo>
                  <a:cubicBezTo>
                    <a:pt x="191304" y="0"/>
                    <a:pt x="191304" y="0"/>
                    <a:pt x="192997" y="0"/>
                  </a:cubicBezTo>
                  <a:lnTo>
                    <a:pt x="650095" y="47403"/>
                  </a:lnTo>
                  <a:cubicBezTo>
                    <a:pt x="650095" y="47403"/>
                    <a:pt x="651789" y="47403"/>
                    <a:pt x="651789" y="49096"/>
                  </a:cubicBezTo>
                  <a:cubicBezTo>
                    <a:pt x="651789" y="49096"/>
                    <a:pt x="651789" y="50789"/>
                    <a:pt x="651789" y="50789"/>
                  </a:cubicBezTo>
                  <a:lnTo>
                    <a:pt x="458791" y="176068"/>
                  </a:lnTo>
                  <a:cubicBezTo>
                    <a:pt x="458791" y="176068"/>
                    <a:pt x="458791" y="176068"/>
                    <a:pt x="458791" y="176068"/>
                  </a:cubicBezTo>
                  <a:close/>
                  <a:moveTo>
                    <a:pt x="5079" y="125279"/>
                  </a:moveTo>
                  <a:lnTo>
                    <a:pt x="458791" y="172682"/>
                  </a:lnTo>
                  <a:lnTo>
                    <a:pt x="646710" y="49096"/>
                  </a:lnTo>
                  <a:lnTo>
                    <a:pt x="192997" y="1693"/>
                  </a:lnTo>
                  <a:lnTo>
                    <a:pt x="5079" y="125279"/>
                  </a:lnTo>
                  <a:close/>
                </a:path>
              </a:pathLst>
            </a:custGeom>
            <a:solidFill>
              <a:srgbClr val="F2F2F2"/>
            </a:solidFill>
            <a:ln w="16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12" name="图片 311" descr="图片包含 游戏机, 领子, 桌子, 杯子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2" t="30688" r="17302" b="24598"/>
          <a:stretch>
            <a:fillRect/>
          </a:stretch>
        </p:blipFill>
        <p:spPr>
          <a:xfrm>
            <a:off x="6080004" y="4669332"/>
            <a:ext cx="1374896" cy="705044"/>
          </a:xfrm>
          <a:prstGeom prst="rect">
            <a:avLst/>
          </a:prstGeom>
        </p:spPr>
      </p:pic>
      <p:pic>
        <p:nvPicPr>
          <p:cNvPr id="313" name="图片 312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6" r="30833" b="37634"/>
          <a:stretch>
            <a:fillRect/>
          </a:stretch>
        </p:blipFill>
        <p:spPr>
          <a:xfrm>
            <a:off x="5512278" y="1348553"/>
            <a:ext cx="1559081" cy="1394492"/>
          </a:xfrm>
          <a:prstGeom prst="rect">
            <a:avLst/>
          </a:prstGeom>
        </p:spPr>
      </p:pic>
      <p:pic>
        <p:nvPicPr>
          <p:cNvPr id="314" name="图片 313" descr="图片包含 游戏机, 播放器, 球, 棒球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657" r="15499" b="13919"/>
          <a:stretch>
            <a:fillRect/>
          </a:stretch>
        </p:blipFill>
        <p:spPr>
          <a:xfrm>
            <a:off x="3842437" y="2733910"/>
            <a:ext cx="1171524" cy="1473281"/>
          </a:xfrm>
          <a:prstGeom prst="rect">
            <a:avLst/>
          </a:prstGeom>
        </p:spPr>
      </p:pic>
      <p:sp>
        <p:nvSpPr>
          <p:cNvPr id="315" name="文本框 314"/>
          <p:cNvSpPr txBox="1"/>
          <p:nvPr/>
        </p:nvSpPr>
        <p:spPr>
          <a:xfrm>
            <a:off x="623888" y="2812624"/>
            <a:ext cx="2567428" cy="127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单击此处输入正文内容，文字是您思想的提炼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为了演示发布的良好效果，尽量言简意赅的阐述您的观点，以便观者准确理解您的信息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317" name="矩形 316"/>
          <p:cNvSpPr/>
          <p:nvPr/>
        </p:nvSpPr>
        <p:spPr>
          <a:xfrm>
            <a:off x="623888" y="2250383"/>
            <a:ext cx="347411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添加标题内容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8998630" y="2812624"/>
            <a:ext cx="2567428" cy="127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单击此处输入正文内容，文字是您思想的提炼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/>
              </a:rPr>
              <a:t>为了演示发布的良好效果，尽量言简意赅的阐述您的观点，以便观者准确理解您的信息</a:t>
            </a:r>
            <a:endParaRPr lang="en-US" altLang="zh-CN" sz="1200" dirty="0">
              <a:solidFill>
                <a:schemeClr val="bg1"/>
              </a:solidFill>
              <a:latin typeface="Montserrat" panose="00000500000000000000"/>
              <a:ea typeface="MiSans Light"/>
            </a:endParaRPr>
          </a:p>
        </p:txBody>
      </p:sp>
      <p:sp>
        <p:nvSpPr>
          <p:cNvPr id="319" name="矩形 318"/>
          <p:cNvSpPr/>
          <p:nvPr/>
        </p:nvSpPr>
        <p:spPr>
          <a:xfrm>
            <a:off x="8998630" y="2250383"/>
            <a:ext cx="284707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19FCFA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添加标题内容</a:t>
            </a:r>
            <a:endParaRPr lang="zh-CN" altLang="en-US" sz="2400" dirty="0">
              <a:gradFill>
                <a:gsLst>
                  <a:gs pos="0">
                    <a:srgbClr val="19FCFA"/>
                  </a:gs>
                  <a:gs pos="100000">
                    <a:schemeClr val="bg1"/>
                  </a:gs>
                </a:gsLst>
                <a:lin ang="13500000" scaled="1"/>
              </a:gradFill>
              <a:latin typeface="+mj-ea"/>
              <a:ea typeface="+mj-ea"/>
            </a:endParaRPr>
          </a:p>
        </p:txBody>
      </p:sp>
      <p:sp>
        <p:nvSpPr>
          <p:cNvPr id="3" name="文本框 6"/>
          <p:cNvSpPr txBox="1"/>
          <p:nvPr>
            <p:custDataLst>
              <p:tags r:id="rId6"/>
            </p:custDataLst>
          </p:nvPr>
        </p:nvSpPr>
        <p:spPr>
          <a:xfrm>
            <a:off x="481945" y="1010260"/>
            <a:ext cx="597691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gradFill flip="none" rotWithShape="1">
                  <a:gsLst>
                    <a:gs pos="0">
                      <a:srgbClr val="FF5C57"/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+mj-ea"/>
                <a:ea typeface="+mj-ea"/>
              </a:rPr>
              <a:t>产品介绍和受众</a:t>
            </a:r>
            <a:endParaRPr lang="zh-CN" altLang="en-US" sz="3200" dirty="0">
              <a:gradFill flip="none" rotWithShape="1">
                <a:gsLst>
                  <a:gs pos="0">
                    <a:srgbClr val="FF5C57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4795" y="495307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WPS  TEMPLATE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PA" val="v5.2.10"/>
</p:tagLst>
</file>

<file path=ppt/tags/tag36.xml><?xml version="1.0" encoding="utf-8"?>
<p:tagLst xmlns:p="http://schemas.openxmlformats.org/presentationml/2006/main">
  <p:tag name="PA" val="v5.2.10"/>
</p:tagLst>
</file>

<file path=ppt/tags/tag37.xml><?xml version="1.0" encoding="utf-8"?>
<p:tagLst xmlns:p="http://schemas.openxmlformats.org/presentationml/2006/main">
  <p:tag name="PA" val="v5.2.10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PA" val="v5.2.10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PA" val="v5.2.10"/>
</p:tagLst>
</file>

<file path=ppt/tags/tag41.xml><?xml version="1.0" encoding="utf-8"?>
<p:tagLst xmlns:p="http://schemas.openxmlformats.org/presentationml/2006/main">
  <p:tag name="PA" val="v5.2.10"/>
</p:tagLst>
</file>

<file path=ppt/tags/tag42.xml><?xml version="1.0" encoding="utf-8"?>
<p:tagLst xmlns:p="http://schemas.openxmlformats.org/presentationml/2006/main">
  <p:tag name="PA" val="v5.2.10"/>
</p:tagLst>
</file>

<file path=ppt/tags/tag43.xml><?xml version="1.0" encoding="utf-8"?>
<p:tagLst xmlns:p="http://schemas.openxmlformats.org/presentationml/2006/main">
  <p:tag name="PA" val="v5.2.10"/>
</p:tagLst>
</file>

<file path=ppt/tags/tag44.xml><?xml version="1.0" encoding="utf-8"?>
<p:tagLst xmlns:p="http://schemas.openxmlformats.org/presentationml/2006/main">
  <p:tag name="PA" val="v5.2.10"/>
</p:tagLst>
</file>

<file path=ppt/tags/tag45.xml><?xml version="1.0" encoding="utf-8"?>
<p:tagLst xmlns:p="http://schemas.openxmlformats.org/presentationml/2006/main">
  <p:tag name="PA" val="v5.2.10"/>
</p:tagLst>
</file>

<file path=ppt/tags/tag46.xml><?xml version="1.0" encoding="utf-8"?>
<p:tagLst xmlns:p="http://schemas.openxmlformats.org/presentationml/2006/main">
  <p:tag name="PA" val="v5.2.10"/>
</p:tagLst>
</file>

<file path=ppt/tags/tag47.xml><?xml version="1.0" encoding="utf-8"?>
<p:tagLst xmlns:p="http://schemas.openxmlformats.org/presentationml/2006/main">
  <p:tag name="PA" val="v5.2.10"/>
</p:tagLst>
</file>

<file path=ppt/tags/tag48.xml><?xml version="1.0" encoding="utf-8"?>
<p:tagLst xmlns:p="http://schemas.openxmlformats.org/presentationml/2006/main">
  <p:tag name="PA" val="v5.2.10"/>
</p:tagLst>
</file>

<file path=ppt/tags/tag49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PA" val="v5.2.10"/>
</p:tagLst>
</file>

<file path=ppt/tags/tag51.xml><?xml version="1.0" encoding="utf-8"?>
<p:tagLst xmlns:p="http://schemas.openxmlformats.org/presentationml/2006/main">
  <p:tag name="PA" val="v5.2.10"/>
</p:tagLst>
</file>

<file path=ppt/tags/tag52.xml><?xml version="1.0" encoding="utf-8"?>
<p:tagLst xmlns:p="http://schemas.openxmlformats.org/presentationml/2006/main">
  <p:tag name="PA" val="v5.2.10"/>
</p:tagLst>
</file>

<file path=ppt/tags/tag53.xml><?xml version="1.0" encoding="utf-8"?>
<p:tagLst xmlns:p="http://schemas.openxmlformats.org/presentationml/2006/main">
  <p:tag name="PA" val="v5.2.10"/>
</p:tagLst>
</file>

<file path=ppt/tags/tag54.xml><?xml version="1.0" encoding="utf-8"?>
<p:tagLst xmlns:p="http://schemas.openxmlformats.org/presentationml/2006/main">
  <p:tag name="PA" val="v5.2.10"/>
</p:tagLst>
</file>

<file path=ppt/tags/tag55.xml><?xml version="1.0" encoding="utf-8"?>
<p:tagLst xmlns:p="http://schemas.openxmlformats.org/presentationml/2006/main">
  <p:tag name="PA" val="v5.2.10"/>
</p:tagLst>
</file>

<file path=ppt/tags/tag56.xml><?xml version="1.0" encoding="utf-8"?>
<p:tagLst xmlns:p="http://schemas.openxmlformats.org/presentationml/2006/main">
  <p:tag name="PA" val="v5.2.10"/>
</p:tagLst>
</file>

<file path=ppt/tags/tag57.xml><?xml version="1.0" encoding="utf-8"?>
<p:tagLst xmlns:p="http://schemas.openxmlformats.org/presentationml/2006/main">
  <p:tag name="PA" val="v5.2.10"/>
</p:tagLst>
</file>

<file path=ppt/tags/tag58.xml><?xml version="1.0" encoding="utf-8"?>
<p:tagLst xmlns:p="http://schemas.openxmlformats.org/presentationml/2006/main">
  <p:tag name="PA" val="v5.2.10"/>
</p:tagLst>
</file>

<file path=ppt/tags/tag59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PA" val="v5.2.10"/>
</p:tagLst>
</file>

<file path=ppt/tags/tag61.xml><?xml version="1.0" encoding="utf-8"?>
<p:tagLst xmlns:p="http://schemas.openxmlformats.org/presentationml/2006/main">
  <p:tag name="PA" val="v5.2.10"/>
</p:tagLst>
</file>

<file path=ppt/tags/tag62.xml><?xml version="1.0" encoding="utf-8"?>
<p:tagLst xmlns:p="http://schemas.openxmlformats.org/presentationml/2006/main">
  <p:tag name="PA" val="v5.2.10"/>
</p:tagLst>
</file>

<file path=ppt/tags/tag63.xml><?xml version="1.0" encoding="utf-8"?>
<p:tagLst xmlns:p="http://schemas.openxmlformats.org/presentationml/2006/main">
  <p:tag name="PA" val="v5.2.10"/>
</p:tagLst>
</file>

<file path=ppt/tags/tag64.xml><?xml version="1.0" encoding="utf-8"?>
<p:tagLst xmlns:p="http://schemas.openxmlformats.org/presentationml/2006/main">
  <p:tag name="PA" val="v5.2.10"/>
</p:tagLst>
</file>

<file path=ppt/tags/tag65.xml><?xml version="1.0" encoding="utf-8"?>
<p:tagLst xmlns:p="http://schemas.openxmlformats.org/presentationml/2006/main">
  <p:tag name="PA" val="v5.2.10"/>
</p:tagLst>
</file>

<file path=ppt/tags/tag66.xml><?xml version="1.0" encoding="utf-8"?>
<p:tagLst xmlns:p="http://schemas.openxmlformats.org/presentationml/2006/main">
  <p:tag name="PA" val="v5.2.10"/>
</p:tagLst>
</file>

<file path=ppt/tags/tag67.xml><?xml version="1.0" encoding="utf-8"?>
<p:tagLst xmlns:p="http://schemas.openxmlformats.org/presentationml/2006/main">
  <p:tag name="PA" val="v5.2.10"/>
</p:tagLst>
</file>

<file path=ppt/tags/tag68.xml><?xml version="1.0" encoding="utf-8"?>
<p:tagLst xmlns:p="http://schemas.openxmlformats.org/presentationml/2006/main">
  <p:tag name="PA" val="v5.2.10"/>
</p:tagLst>
</file>

<file path=ppt/tags/tag69.xml><?xml version="1.0" encoding="utf-8"?>
<p:tagLst xmlns:p="http://schemas.openxmlformats.org/presentationml/2006/main">
  <p:tag name="PA" val="v5.2.10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PA" val="v5.2.10"/>
</p:tagLst>
</file>

<file path=ppt/tags/tag71.xml><?xml version="1.0" encoding="utf-8"?>
<p:tagLst xmlns:p="http://schemas.openxmlformats.org/presentationml/2006/main">
  <p:tag name="PA" val="v5.2.10"/>
</p:tagLst>
</file>

<file path=ppt/tags/tag72.xml><?xml version="1.0" encoding="utf-8"?>
<p:tagLst xmlns:p="http://schemas.openxmlformats.org/presentationml/2006/main">
  <p:tag name="PA" val="v5.2.10"/>
</p:tagLst>
</file>

<file path=ppt/tags/tag73.xml><?xml version="1.0" encoding="utf-8"?>
<p:tagLst xmlns:p="http://schemas.openxmlformats.org/presentationml/2006/main">
  <p:tag name="PA" val="v5.2.10"/>
</p:tagLst>
</file>

<file path=ppt/tags/tag74.xml><?xml version="1.0" encoding="utf-8"?>
<p:tagLst xmlns:p="http://schemas.openxmlformats.org/presentationml/2006/main">
  <p:tag name="PA" val="v5.2.10"/>
</p:tagLst>
</file>

<file path=ppt/tags/tag75.xml><?xml version="1.0" encoding="utf-8"?>
<p:tagLst xmlns:p="http://schemas.openxmlformats.org/presentationml/2006/main">
  <p:tag name="PA" val="v5.2.10"/>
</p:tagLst>
</file>

<file path=ppt/tags/tag76.xml><?xml version="1.0" encoding="utf-8"?>
<p:tagLst xmlns:p="http://schemas.openxmlformats.org/presentationml/2006/main">
  <p:tag name="PA" val="v5.2.10"/>
</p:tagLst>
</file>

<file path=ppt/tags/tag77.xml><?xml version="1.0" encoding="utf-8"?>
<p:tagLst xmlns:p="http://schemas.openxmlformats.org/presentationml/2006/main">
  <p:tag name="PA" val="v5.2.10"/>
</p:tagLst>
</file>

<file path=ppt/tags/tag78.xml><?xml version="1.0" encoding="utf-8"?>
<p:tagLst xmlns:p="http://schemas.openxmlformats.org/presentationml/2006/main">
  <p:tag name="KSO_WPP_MARK_KEY" val="f59e0050-36fc-49f3-9d14-9bd55aa6c5a8"/>
  <p:tag name="COMMONDATA" val="eyJoZGlkIjoiODM1YWUzZDdkNDU0ODlhNzIwYTJmZGVjNDNkZGI1NjQ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11112B"/>
      </a:dk1>
      <a:lt1>
        <a:srgbClr val="FFFFFF"/>
      </a:lt1>
      <a:dk2>
        <a:srgbClr val="44546A"/>
      </a:dk2>
      <a:lt2>
        <a:srgbClr val="E7E6E6"/>
      </a:lt2>
      <a:accent1>
        <a:srgbClr val="00EEE6"/>
      </a:accent1>
      <a:accent2>
        <a:srgbClr val="FF5C5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稻壳儿-常规宋体05">
      <a:majorFont>
        <a:latin typeface="Montserrat ExtraBold"/>
        <a:ea typeface="思源宋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11112B"/>
    </a:dk1>
    <a:lt1>
      <a:srgbClr val="FFFFFF"/>
    </a:lt1>
    <a:dk2>
      <a:srgbClr val="44546A"/>
    </a:dk2>
    <a:lt2>
      <a:srgbClr val="E7E6E6"/>
    </a:lt2>
    <a:accent1>
      <a:srgbClr val="00EEE6"/>
    </a:accent1>
    <a:accent2>
      <a:srgbClr val="FF5C57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11112B"/>
    </a:dk1>
    <a:lt1>
      <a:srgbClr val="FFFFFF"/>
    </a:lt1>
    <a:dk2>
      <a:srgbClr val="44546A"/>
    </a:dk2>
    <a:lt2>
      <a:srgbClr val="E7E6E6"/>
    </a:lt2>
    <a:accent1>
      <a:srgbClr val="00EEE6"/>
    </a:accent1>
    <a:accent2>
      <a:srgbClr val="FF5C57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0001">
    <a:dk1>
      <a:srgbClr val="000000"/>
    </a:dk1>
    <a:lt1>
      <a:srgbClr val="FFFFFF"/>
    </a:lt1>
    <a:dk2>
      <a:srgbClr val="04617B"/>
    </a:dk2>
    <a:lt2>
      <a:srgbClr val="FFFFFF"/>
    </a:lt2>
    <a:accent1>
      <a:srgbClr val="344CFE"/>
    </a:accent1>
    <a:accent2>
      <a:srgbClr val="058CF5"/>
    </a:accent2>
    <a:accent3>
      <a:srgbClr val="1CC6C8"/>
    </a:accent3>
    <a:accent4>
      <a:srgbClr val="05C03A"/>
    </a:accent4>
    <a:accent5>
      <a:srgbClr val="96CE1E"/>
    </a:accent5>
    <a:accent6>
      <a:srgbClr val="F2B600"/>
    </a:accent6>
    <a:hlink>
      <a:srgbClr val="F49100"/>
    </a:hlink>
    <a:folHlink>
      <a:srgbClr val="85DFD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rgbClr val="11112B"/>
    </a:dk1>
    <a:lt1>
      <a:srgbClr val="FFFFFF"/>
    </a:lt1>
    <a:dk2>
      <a:srgbClr val="44546A"/>
    </a:dk2>
    <a:lt2>
      <a:srgbClr val="E7E6E6"/>
    </a:lt2>
    <a:accent1>
      <a:srgbClr val="00EEE6"/>
    </a:accent1>
    <a:accent2>
      <a:srgbClr val="FF5C57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11112B"/>
    </a:dk1>
    <a:lt1>
      <a:srgbClr val="FFFFFF"/>
    </a:lt1>
    <a:dk2>
      <a:srgbClr val="44546A"/>
    </a:dk2>
    <a:lt2>
      <a:srgbClr val="E7E6E6"/>
    </a:lt2>
    <a:accent1>
      <a:srgbClr val="00EEE6"/>
    </a:accent1>
    <a:accent2>
      <a:srgbClr val="FF5C57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2795</Words>
  <Application>WPS 演示</Application>
  <PresentationFormat>宽屏</PresentationFormat>
  <Paragraphs>565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汉仪综艺体简</vt:lpstr>
      <vt:lpstr>宋体</vt:lpstr>
      <vt:lpstr>汉仪书宋二KW</vt:lpstr>
      <vt:lpstr>Montserrat</vt:lpstr>
      <vt:lpstr>MiSans Light</vt:lpstr>
      <vt:lpstr>Thonburi</vt:lpstr>
      <vt:lpstr>思源宋体 CN Heavy</vt:lpstr>
      <vt:lpstr>Montserrat ExtraBold</vt:lpstr>
      <vt:lpstr>苹方-简</vt:lpstr>
      <vt:lpstr>微软雅黑</vt:lpstr>
      <vt:lpstr>汉仪旗黑</vt:lpstr>
      <vt:lpstr>Arial Unicode MS</vt:lpstr>
      <vt:lpstr>MiSans Light</vt:lpstr>
      <vt:lpstr>黑体</vt:lpstr>
      <vt:lpstr>汉仪中黑KW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M.ck</cp:lastModifiedBy>
  <cp:revision>138</cp:revision>
  <dcterms:created xsi:type="dcterms:W3CDTF">2024-04-01T16:20:40Z</dcterms:created>
  <dcterms:modified xsi:type="dcterms:W3CDTF">2024-04-01T16:20:40Z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91C93619E1C012B805690666AF20DBAD_41</vt:lpwstr>
  </property>
  <property fmtid="{D5CDD505-2E9C-101B-9397-08002B2CF9AE}" pid="3" name="KSOProductBuildVer">
    <vt:lpwstr>2052-6.5.2.8766</vt:lpwstr>
  </property>
  <property fmtid="{D5CDD505-2E9C-101B-9397-08002B2CF9AE}" pid="4" name="KSOTemplateUUID">
    <vt:lpwstr>v1.0_mb_4dlbOXAm7fuuKyMtVsgT1A==</vt:lpwstr>
  </property>
</Properties>
</file>